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Default Extension="wdp" ContentType="image/vnd.ms-photo"/>
  <Override PartName="/ppt/slideLayouts/slideLayout10.xml" ContentType="application/vnd.openxmlformats-officedocument.presentationml.slideLayout+xml"/>
  <Default Extension="tiff" ContentType="image/tiff"/>
  <Default Extension="vml" ContentType="application/vnd.openxmlformats-officedocument.vmlDrawing"/>
  <Override PartName="/ppt/notesSlides/notesSlide6.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40"/>
  </p:notesMasterIdLst>
  <p:sldIdLst>
    <p:sldId id="256" r:id="rId3"/>
    <p:sldId id="273" r:id="rId4"/>
    <p:sldId id="275" r:id="rId5"/>
    <p:sldId id="279" r:id="rId6"/>
    <p:sldId id="274" r:id="rId7"/>
    <p:sldId id="286" r:id="rId8"/>
    <p:sldId id="277" r:id="rId9"/>
    <p:sldId id="282" r:id="rId10"/>
    <p:sldId id="283" r:id="rId11"/>
    <p:sldId id="285" r:id="rId12"/>
    <p:sldId id="284" r:id="rId13"/>
    <p:sldId id="278" r:id="rId14"/>
    <p:sldId id="280" r:id="rId15"/>
    <p:sldId id="281" r:id="rId16"/>
    <p:sldId id="269" r:id="rId17"/>
    <p:sldId id="272" r:id="rId18"/>
    <p:sldId id="268" r:id="rId19"/>
    <p:sldId id="287" r:id="rId20"/>
    <p:sldId id="288" r:id="rId21"/>
    <p:sldId id="289" r:id="rId22"/>
    <p:sldId id="290" r:id="rId23"/>
    <p:sldId id="257" r:id="rId24"/>
    <p:sldId id="291" r:id="rId25"/>
    <p:sldId id="292" r:id="rId26"/>
    <p:sldId id="293" r:id="rId27"/>
    <p:sldId id="294" r:id="rId28"/>
    <p:sldId id="295" r:id="rId29"/>
    <p:sldId id="298" r:id="rId30"/>
    <p:sldId id="296" r:id="rId31"/>
    <p:sldId id="297" r:id="rId32"/>
    <p:sldId id="300" r:id="rId33"/>
    <p:sldId id="302" r:id="rId34"/>
    <p:sldId id="303" r:id="rId35"/>
    <p:sldId id="306" r:id="rId36"/>
    <p:sldId id="305" r:id="rId37"/>
    <p:sldId id="308" r:id="rId38"/>
    <p:sldId id="304" r:id="rId39"/>
  </p:sldIdLst>
  <p:sldSz cx="9144000" cy="6858000" type="screen4x3"/>
  <p:notesSz cx="7099300" cy="10234613"/>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8AC1EE"/>
    <a:srgbClr val="4538F2"/>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9327" autoAdjust="0"/>
  </p:normalViewPr>
  <p:slideViewPr>
    <p:cSldViewPr>
      <p:cViewPr>
        <p:scale>
          <a:sx n="129" d="100"/>
          <a:sy n="129" d="100"/>
        </p:scale>
        <p:origin x="-264" y="738"/>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image" Target="../media/image41.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3076363" cy="511731"/>
          </a:xfrm>
          <a:prstGeom prst="rect">
            <a:avLst/>
          </a:prstGeom>
        </p:spPr>
        <p:txBody>
          <a:bodyPr vert="horz" lIns="99048" tIns="49524" rIns="99048" bIns="49524" rtlCol="0"/>
          <a:lstStyle>
            <a:lvl1pPr algn="l">
              <a:defRPr sz="1300"/>
            </a:lvl1pPr>
          </a:lstStyle>
          <a:p>
            <a:endParaRPr lang="it-IT"/>
          </a:p>
        </p:txBody>
      </p:sp>
      <p:sp>
        <p:nvSpPr>
          <p:cNvPr id="3" name="Segnaposto data 2"/>
          <p:cNvSpPr>
            <a:spLocks noGrp="1"/>
          </p:cNvSpPr>
          <p:nvPr>
            <p:ph type="dt" idx="1"/>
          </p:nvPr>
        </p:nvSpPr>
        <p:spPr>
          <a:xfrm>
            <a:off x="4021294" y="0"/>
            <a:ext cx="3076363" cy="511731"/>
          </a:xfrm>
          <a:prstGeom prst="rect">
            <a:avLst/>
          </a:prstGeom>
        </p:spPr>
        <p:txBody>
          <a:bodyPr vert="horz" lIns="99048" tIns="49524" rIns="99048" bIns="49524" rtlCol="0"/>
          <a:lstStyle>
            <a:lvl1pPr algn="r">
              <a:defRPr sz="1300"/>
            </a:lvl1pPr>
          </a:lstStyle>
          <a:p>
            <a:fld id="{EC5469C3-3EE1-4538-A111-CD2DA362409D}" type="datetimeFigureOut">
              <a:rPr lang="it-IT" smtClean="0"/>
              <a:pPr/>
              <a:t>16/06/2015</a:t>
            </a:fld>
            <a:endParaRPr lang="it-IT"/>
          </a:p>
        </p:txBody>
      </p:sp>
      <p:sp>
        <p:nvSpPr>
          <p:cNvPr id="4" name="Segnaposto immagine diapositiva 3"/>
          <p:cNvSpPr>
            <a:spLocks noGrp="1" noRot="1" noChangeAspect="1"/>
          </p:cNvSpPr>
          <p:nvPr>
            <p:ph type="sldImg" idx="2"/>
          </p:nvPr>
        </p:nvSpPr>
        <p:spPr>
          <a:xfrm>
            <a:off x="992188" y="768350"/>
            <a:ext cx="5114925" cy="3836988"/>
          </a:xfrm>
          <a:prstGeom prst="rect">
            <a:avLst/>
          </a:prstGeom>
          <a:noFill/>
          <a:ln w="12700">
            <a:solidFill>
              <a:prstClr val="black"/>
            </a:solidFill>
          </a:ln>
        </p:spPr>
        <p:txBody>
          <a:bodyPr vert="horz" lIns="99048" tIns="49524" rIns="99048" bIns="49524" rtlCol="0" anchor="ctr"/>
          <a:lstStyle/>
          <a:p>
            <a:endParaRPr lang="it-IT"/>
          </a:p>
        </p:txBody>
      </p:sp>
      <p:sp>
        <p:nvSpPr>
          <p:cNvPr id="5" name="Segnaposto note 4"/>
          <p:cNvSpPr>
            <a:spLocks noGrp="1"/>
          </p:cNvSpPr>
          <p:nvPr>
            <p:ph type="body" sz="quarter" idx="3"/>
          </p:nvPr>
        </p:nvSpPr>
        <p:spPr>
          <a:xfrm>
            <a:off x="709930" y="4861441"/>
            <a:ext cx="5679440" cy="4605576"/>
          </a:xfrm>
          <a:prstGeom prst="rect">
            <a:avLst/>
          </a:prstGeom>
        </p:spPr>
        <p:txBody>
          <a:bodyPr vert="horz" lIns="99048" tIns="49524" rIns="99048" bIns="49524" rtlCol="0"/>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9721106"/>
            <a:ext cx="3076363" cy="511731"/>
          </a:xfrm>
          <a:prstGeom prst="rect">
            <a:avLst/>
          </a:prstGeom>
        </p:spPr>
        <p:txBody>
          <a:bodyPr vert="horz" lIns="99048" tIns="49524" rIns="99048" bIns="49524" rtlCol="0" anchor="b"/>
          <a:lstStyle>
            <a:lvl1pPr algn="l">
              <a:defRPr sz="1300"/>
            </a:lvl1pPr>
          </a:lstStyle>
          <a:p>
            <a:endParaRPr lang="it-IT"/>
          </a:p>
        </p:txBody>
      </p:sp>
      <p:sp>
        <p:nvSpPr>
          <p:cNvPr id="7" name="Segnaposto numero diapositiva 6"/>
          <p:cNvSpPr>
            <a:spLocks noGrp="1"/>
          </p:cNvSpPr>
          <p:nvPr>
            <p:ph type="sldNum" sz="quarter" idx="5"/>
          </p:nvPr>
        </p:nvSpPr>
        <p:spPr>
          <a:xfrm>
            <a:off x="4021294" y="9721106"/>
            <a:ext cx="3076363" cy="511731"/>
          </a:xfrm>
          <a:prstGeom prst="rect">
            <a:avLst/>
          </a:prstGeom>
        </p:spPr>
        <p:txBody>
          <a:bodyPr vert="horz" lIns="99048" tIns="49524" rIns="99048" bIns="49524" rtlCol="0" anchor="b"/>
          <a:lstStyle>
            <a:lvl1pPr algn="r">
              <a:defRPr sz="1300"/>
            </a:lvl1pPr>
          </a:lstStyle>
          <a:p>
            <a:fld id="{30BC934D-0733-40D3-85A7-8BF1EEA2490A}" type="slidenum">
              <a:rPr lang="it-IT" smtClean="0"/>
              <a:pPr/>
              <a:t>‹N›</a:t>
            </a:fld>
            <a:endParaRPr lang="it-IT"/>
          </a:p>
        </p:txBody>
      </p:sp>
    </p:spTree>
    <p:extLst>
      <p:ext uri="{BB962C8B-B14F-4D97-AF65-F5344CB8AC3E}">
        <p14:creationId xmlns:p14="http://schemas.microsoft.com/office/powerpoint/2010/main" xmlns="" val="39632341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5853089-4CBC-43C5-A9E7-31998CEB0508}" type="slidenum">
              <a:rPr lang="it-IT"/>
              <a:pPr>
                <a:defRPr/>
              </a:pPr>
              <a:t>2</a:t>
            </a:fld>
            <a:endParaRPr lang="it-IT"/>
          </a:p>
        </p:txBody>
      </p:sp>
      <p:sp>
        <p:nvSpPr>
          <p:cNvPr id="4301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43012"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en-US" altLang="it-IT"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804763" indent="-309524" eaLnBrk="0" hangingPunct="0">
              <a:defRPr>
                <a:solidFill>
                  <a:schemeClr val="tx1"/>
                </a:solidFill>
                <a:latin typeface="Arial" charset="0"/>
              </a:defRPr>
            </a:lvl2pPr>
            <a:lvl3pPr marL="1238098" indent="-247620" eaLnBrk="0" hangingPunct="0">
              <a:defRPr>
                <a:solidFill>
                  <a:schemeClr val="tx1"/>
                </a:solidFill>
                <a:latin typeface="Arial" charset="0"/>
              </a:defRPr>
            </a:lvl3pPr>
            <a:lvl4pPr marL="1733337" indent="-247620" eaLnBrk="0" hangingPunct="0">
              <a:defRPr>
                <a:solidFill>
                  <a:schemeClr val="tx1"/>
                </a:solidFill>
                <a:latin typeface="Arial" charset="0"/>
              </a:defRPr>
            </a:lvl4pPr>
            <a:lvl5pPr marL="2228576" indent="-247620" eaLnBrk="0" hangingPunct="0">
              <a:defRPr>
                <a:solidFill>
                  <a:schemeClr val="tx1"/>
                </a:solidFill>
                <a:latin typeface="Arial" charset="0"/>
              </a:defRPr>
            </a:lvl5pPr>
            <a:lvl6pPr marL="2723815" indent="-247620" eaLnBrk="0" fontAlgn="base" hangingPunct="0">
              <a:spcBef>
                <a:spcPct val="0"/>
              </a:spcBef>
              <a:spcAft>
                <a:spcPct val="0"/>
              </a:spcAft>
              <a:defRPr>
                <a:solidFill>
                  <a:schemeClr val="tx1"/>
                </a:solidFill>
                <a:latin typeface="Arial" charset="0"/>
              </a:defRPr>
            </a:lvl6pPr>
            <a:lvl7pPr marL="3219054" indent="-247620" eaLnBrk="0" fontAlgn="base" hangingPunct="0">
              <a:spcBef>
                <a:spcPct val="0"/>
              </a:spcBef>
              <a:spcAft>
                <a:spcPct val="0"/>
              </a:spcAft>
              <a:defRPr>
                <a:solidFill>
                  <a:schemeClr val="tx1"/>
                </a:solidFill>
                <a:latin typeface="Arial" charset="0"/>
              </a:defRPr>
            </a:lvl7pPr>
            <a:lvl8pPr marL="3714293" indent="-247620" eaLnBrk="0" fontAlgn="base" hangingPunct="0">
              <a:spcBef>
                <a:spcPct val="0"/>
              </a:spcBef>
              <a:spcAft>
                <a:spcPct val="0"/>
              </a:spcAft>
              <a:defRPr>
                <a:solidFill>
                  <a:schemeClr val="tx1"/>
                </a:solidFill>
                <a:latin typeface="Arial" charset="0"/>
              </a:defRPr>
            </a:lvl8pPr>
            <a:lvl9pPr marL="4209532" indent="-24762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fld id="{37659942-B889-4A57-B039-8E37581A373E}" type="slidenum">
              <a:rPr lang="it-IT" altLang="it-IT" smtClean="0">
                <a:latin typeface="Times" pitchFamily="18" charset="0"/>
              </a:rPr>
              <a:pPr eaLnBrk="1" fontAlgn="base" hangingPunct="1">
                <a:spcBef>
                  <a:spcPct val="0"/>
                </a:spcBef>
                <a:spcAft>
                  <a:spcPct val="0"/>
                </a:spcAft>
              </a:pPr>
              <a:t>3</a:t>
            </a:fld>
            <a:endParaRPr lang="it-IT" altLang="it-IT" smtClean="0">
              <a:latin typeface="Times" pitchFamily="18" charset="0"/>
            </a:endParaRPr>
          </a:p>
        </p:txBody>
      </p:sp>
      <p:sp>
        <p:nvSpPr>
          <p:cNvPr id="45059"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45060"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endParaRPr lang="en-US" altLang="it-IT"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EE1C7C0-AC2C-47B1-8210-2368C280D965}" type="slidenum">
              <a:rPr lang="it-IT"/>
              <a:pPr>
                <a:defRPr/>
              </a:pPr>
              <a:t>5</a:t>
            </a:fld>
            <a:endParaRPr lang="it-IT"/>
          </a:p>
        </p:txBody>
      </p:sp>
      <p:sp>
        <p:nvSpPr>
          <p:cNvPr id="4403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44036"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en-US" altLang="it-IT"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FAB7EE83-9F5C-4B42-B957-3826EC3B23FD}" type="slidenum">
              <a:rPr lang="it-IT">
                <a:solidFill>
                  <a:prstClr val="black"/>
                </a:solidFill>
              </a:rPr>
              <a:pPr>
                <a:defRPr/>
              </a:pPr>
              <a:t>7</a:t>
            </a:fld>
            <a:endParaRPr lang="it-IT">
              <a:solidFill>
                <a:prstClr val="black"/>
              </a:solidFill>
            </a:endParaRPr>
          </a:p>
        </p:txBody>
      </p:sp>
      <p:sp>
        <p:nvSpPr>
          <p:cNvPr id="46083"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46084" name="Rectangle 3"/>
          <p:cNvSpPr>
            <a:spLocks noGrp="1" noChangeArrowheads="1"/>
          </p:cNvSpPr>
          <p:nvPr>
            <p:ph type="body" idx="1"/>
          </p:nvPr>
        </p:nvSpPr>
        <p:spPr bwMode="auto">
          <a:xfrm>
            <a:off x="946574" y="4861441"/>
            <a:ext cx="5206153" cy="4605576"/>
          </a:xfrm>
          <a:solidFill>
            <a:srgbClr val="FFFFFF"/>
          </a:solidFill>
          <a:ln>
            <a:solidFill>
              <a:srgbClr val="000000"/>
            </a:solidFill>
            <a:miter lim="800000"/>
            <a:headEnd/>
            <a:tailEnd/>
          </a:ln>
        </p:spPr>
        <p:txBody>
          <a:bodyPr wrap="square" numCol="1" anchor="t" anchorCtr="0" compatLnSpc="1">
            <a:prstTxWarp prst="textNoShape">
              <a:avLst/>
            </a:prstTxWarp>
          </a:bodyPr>
          <a:lstStyle/>
          <a:p>
            <a:endParaRPr lang="it-IT" altLang="it-IT"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2B0DE01-4CF4-4F6B-9F7A-0251A008A5FD}" type="slidenum">
              <a:rPr lang="it-IT"/>
              <a:pPr>
                <a:defRPr/>
              </a:pPr>
              <a:t>12</a:t>
            </a:fld>
            <a:endParaRPr lang="it-IT"/>
          </a:p>
        </p:txBody>
      </p:sp>
      <p:sp>
        <p:nvSpPr>
          <p:cNvPr id="4710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47108"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en-US" altLang="it-IT"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600">
                <a:solidFill>
                  <a:schemeClr val="bg2"/>
                </a:solidFill>
                <a:latin typeface="Arial" charset="0"/>
                <a:ea typeface="ＭＳ Ｐゴシック" charset="-128"/>
              </a:defRPr>
            </a:lvl1pPr>
            <a:lvl2pPr marL="41087645" indent="-40592405" eaLnBrk="0" hangingPunct="0">
              <a:defRPr sz="2600">
                <a:solidFill>
                  <a:schemeClr val="bg2"/>
                </a:solidFill>
                <a:latin typeface="Arial" charset="0"/>
                <a:ea typeface="ＭＳ Ｐゴシック" charset="-128"/>
              </a:defRPr>
            </a:lvl2pPr>
            <a:lvl3pPr eaLnBrk="0" hangingPunct="0">
              <a:defRPr sz="2600">
                <a:solidFill>
                  <a:schemeClr val="bg2"/>
                </a:solidFill>
                <a:latin typeface="Arial" charset="0"/>
                <a:ea typeface="ＭＳ Ｐゴシック" charset="-128"/>
              </a:defRPr>
            </a:lvl3pPr>
            <a:lvl4pPr eaLnBrk="0" hangingPunct="0">
              <a:defRPr sz="2600">
                <a:solidFill>
                  <a:schemeClr val="bg2"/>
                </a:solidFill>
                <a:latin typeface="Arial" charset="0"/>
                <a:ea typeface="ＭＳ Ｐゴシック" charset="-128"/>
              </a:defRPr>
            </a:lvl4pPr>
            <a:lvl5pPr eaLnBrk="0" hangingPunct="0">
              <a:defRPr sz="2600">
                <a:solidFill>
                  <a:schemeClr val="bg2"/>
                </a:solidFill>
                <a:latin typeface="Arial" charset="0"/>
                <a:ea typeface="ＭＳ Ｐゴシック" charset="-128"/>
              </a:defRPr>
            </a:lvl5pPr>
            <a:lvl6pPr marL="495239" eaLnBrk="0" fontAlgn="base" hangingPunct="0">
              <a:spcBef>
                <a:spcPct val="30000"/>
              </a:spcBef>
              <a:spcAft>
                <a:spcPct val="0"/>
              </a:spcAft>
              <a:defRPr sz="2600">
                <a:solidFill>
                  <a:schemeClr val="bg2"/>
                </a:solidFill>
                <a:latin typeface="Arial" charset="0"/>
                <a:ea typeface="ＭＳ Ｐゴシック" charset="-128"/>
              </a:defRPr>
            </a:lvl6pPr>
            <a:lvl7pPr marL="990478" eaLnBrk="0" fontAlgn="base" hangingPunct="0">
              <a:spcBef>
                <a:spcPct val="30000"/>
              </a:spcBef>
              <a:spcAft>
                <a:spcPct val="0"/>
              </a:spcAft>
              <a:defRPr sz="2600">
                <a:solidFill>
                  <a:schemeClr val="bg2"/>
                </a:solidFill>
                <a:latin typeface="Arial" charset="0"/>
                <a:ea typeface="ＭＳ Ｐゴシック" charset="-128"/>
              </a:defRPr>
            </a:lvl7pPr>
            <a:lvl8pPr marL="1485717" eaLnBrk="0" fontAlgn="base" hangingPunct="0">
              <a:spcBef>
                <a:spcPct val="30000"/>
              </a:spcBef>
              <a:spcAft>
                <a:spcPct val="0"/>
              </a:spcAft>
              <a:defRPr sz="2600">
                <a:solidFill>
                  <a:schemeClr val="bg2"/>
                </a:solidFill>
                <a:latin typeface="Arial" charset="0"/>
                <a:ea typeface="ＭＳ Ｐゴシック" charset="-128"/>
              </a:defRPr>
            </a:lvl8pPr>
            <a:lvl9pPr marL="1980956" eaLnBrk="0" fontAlgn="base" hangingPunct="0">
              <a:spcBef>
                <a:spcPct val="30000"/>
              </a:spcBef>
              <a:spcAft>
                <a:spcPct val="0"/>
              </a:spcAft>
              <a:defRPr sz="2600">
                <a:solidFill>
                  <a:schemeClr val="bg2"/>
                </a:solidFill>
                <a:latin typeface="Arial" charset="0"/>
                <a:ea typeface="ＭＳ Ｐゴシック" charset="-128"/>
              </a:defRPr>
            </a:lvl9pPr>
          </a:lstStyle>
          <a:p>
            <a:pPr eaLnBrk="1" hangingPunct="1"/>
            <a:fld id="{22355B98-FA8B-489F-BE20-F9F08B168845}" type="slidenum">
              <a:rPr lang="it-IT" altLang="it-IT" sz="1300">
                <a:solidFill>
                  <a:schemeClr val="tx1"/>
                </a:solidFill>
              </a:rPr>
              <a:pPr eaLnBrk="1" hangingPunct="1"/>
              <a:t>36</a:t>
            </a:fld>
            <a:endParaRPr lang="it-IT" altLang="it-IT" sz="1300" dirty="0">
              <a:solidFill>
                <a:schemeClr val="tx1"/>
              </a:solidFill>
            </a:endParaRPr>
          </a:p>
        </p:txBody>
      </p:sp>
      <p:sp>
        <p:nvSpPr>
          <p:cNvPr id="40963" name="Rectangle 1026"/>
          <p:cNvSpPr>
            <a:spLocks noGrp="1" noRot="1" noChangeAspect="1" noChangeArrowheads="1" noTextEdit="1"/>
          </p:cNvSpPr>
          <p:nvPr>
            <p:ph type="sldImg"/>
          </p:nvPr>
        </p:nvSpPr>
        <p:spPr>
          <a:solidFill>
            <a:srgbClr val="FFFFFF"/>
          </a:solidFill>
          <a:ln/>
        </p:spPr>
      </p:sp>
      <p:sp>
        <p:nvSpPr>
          <p:cNvPr id="40964" name="Rectangle 1027"/>
          <p:cNvSpPr>
            <a:spLocks noGrp="1" noChangeArrowheads="1"/>
          </p:cNvSpPr>
          <p:nvPr>
            <p:ph type="body" idx="1"/>
          </p:nvPr>
        </p:nvSpPr>
        <p:spPr>
          <a:xfrm>
            <a:off x="946574" y="4861647"/>
            <a:ext cx="5206153" cy="4605167"/>
          </a:xfrm>
          <a:solidFill>
            <a:srgbClr val="FFFFFF"/>
          </a:solidFill>
          <a:ln>
            <a:solidFill>
              <a:srgbClr val="000000"/>
            </a:solidFill>
          </a:ln>
        </p:spPr>
        <p:txBody>
          <a:bodyPr/>
          <a:lstStyle/>
          <a:p>
            <a:pPr eaLnBrk="1" hangingPunct="1"/>
            <a:endParaRPr lang="en-GB" altLang="it-IT"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3508F57F-E35E-42CD-9A4E-4E9A23A05255}" type="datetimeFigureOut">
              <a:rPr lang="it-IT" smtClean="0"/>
              <a:pPr/>
              <a:t>16/06/2015</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9713CA40-B8CB-43FA-91EA-55B620D5BBF9}" type="slidenum">
              <a:rPr lang="it-IT" smtClean="0"/>
              <a:pPr/>
              <a:t>‹N›</a:t>
            </a:fld>
            <a:endParaRPr lang="it-I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3508F57F-E35E-42CD-9A4E-4E9A23A05255}" type="datetimeFigureOut">
              <a:rPr lang="it-IT" smtClean="0"/>
              <a:pPr/>
              <a:t>16/06/2015</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9713CA40-B8CB-43FA-91EA-55B620D5BBF9}" type="slidenum">
              <a:rPr lang="it-IT" smtClean="0"/>
              <a:pPr/>
              <a:t>‹N›</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3508F57F-E35E-42CD-9A4E-4E9A23A05255}" type="datetimeFigureOut">
              <a:rPr lang="it-IT" smtClean="0"/>
              <a:pPr/>
              <a:t>16/06/2015</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9713CA40-B8CB-43FA-91EA-55B620D5BBF9}" type="slidenum">
              <a:rPr lang="it-IT" smtClean="0"/>
              <a:pPr/>
              <a:t>‹N›</a:t>
            </a:fld>
            <a:endParaRPr lang="it-IT"/>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4" name="Ovale 3"/>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fontAlgn="base">
              <a:spcBef>
                <a:spcPct val="0"/>
              </a:spcBef>
              <a:spcAft>
                <a:spcPct val="0"/>
              </a:spcAft>
              <a:defRPr/>
            </a:pPr>
            <a:endParaRPr lang="en-US">
              <a:solidFill>
                <a:prstClr val="black"/>
              </a:solidFill>
            </a:endParaRPr>
          </a:p>
        </p:txBody>
      </p:sp>
      <p:sp>
        <p:nvSpPr>
          <p:cNvPr id="5" name="Ovale 4"/>
          <p:cNvSpPr/>
          <p:nvPr/>
        </p:nvSpPr>
        <p:spPr>
          <a:xfrm>
            <a:off x="1157288" y="1344613"/>
            <a:ext cx="63500" cy="65087"/>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fontAlgn="base">
              <a:spcBef>
                <a:spcPct val="0"/>
              </a:spcBef>
              <a:spcAft>
                <a:spcPct val="0"/>
              </a:spcAft>
              <a:defRPr/>
            </a:pPr>
            <a:endParaRPr lang="en-US">
              <a:solidFill>
                <a:prstClr val="black"/>
              </a:solidFill>
            </a:endParaRPr>
          </a:p>
        </p:txBody>
      </p:sp>
      <p:sp>
        <p:nvSpPr>
          <p:cNvPr id="14" name="Titolo 13"/>
          <p:cNvSpPr>
            <a:spLocks noGrp="1"/>
          </p:cNvSpPr>
          <p:nvPr>
            <p:ph type="ctrTitle"/>
          </p:nvPr>
        </p:nvSpPr>
        <p:spPr>
          <a:xfrm>
            <a:off x="1432560" y="359898"/>
            <a:ext cx="7406640" cy="1472184"/>
          </a:xfrm>
        </p:spPr>
        <p:txBody>
          <a:bodyPr anchor="b"/>
          <a:lstStyle>
            <a:lvl1pPr algn="l">
              <a:defRPr/>
            </a:lvl1pPr>
            <a:extLst/>
          </a:lstStyle>
          <a:p>
            <a:r>
              <a:rPr lang="it-IT" smtClean="0"/>
              <a:t>Fare clic per modificare lo stile del titolo</a:t>
            </a:r>
            <a:endParaRPr lang="en-US"/>
          </a:p>
        </p:txBody>
      </p:sp>
      <p:sp>
        <p:nvSpPr>
          <p:cNvPr id="22" name="Sottotitolo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it-IT" smtClean="0"/>
              <a:t>Fare clic per modificare lo stile del sottotitolo dello schema</a:t>
            </a:r>
            <a:endParaRPr lang="en-US"/>
          </a:p>
        </p:txBody>
      </p:sp>
      <p:sp>
        <p:nvSpPr>
          <p:cNvPr id="6" name="Segnaposto data 6"/>
          <p:cNvSpPr>
            <a:spLocks noGrp="1"/>
          </p:cNvSpPr>
          <p:nvPr>
            <p:ph type="dt" sz="half" idx="10"/>
          </p:nvPr>
        </p:nvSpPr>
        <p:spPr/>
        <p:txBody>
          <a:bodyPr/>
          <a:lstStyle>
            <a:lvl1pPr>
              <a:defRPr/>
            </a:lvl1pPr>
            <a:extLst/>
          </a:lstStyle>
          <a:p>
            <a:pPr>
              <a:defRPr/>
            </a:pPr>
            <a:fld id="{4AADEFAC-E55D-4814-8A10-CF066D96A06E}" type="datetimeFigureOut">
              <a:rPr lang="it-IT">
                <a:solidFill>
                  <a:srgbClr val="D4D2D0">
                    <a:shade val="50000"/>
                    <a:satMod val="200000"/>
                  </a:srgbClr>
                </a:solidFill>
              </a:rPr>
              <a:pPr>
                <a:defRPr/>
              </a:pPr>
              <a:t>16/06/2015</a:t>
            </a:fld>
            <a:endParaRPr lang="it-IT">
              <a:solidFill>
                <a:srgbClr val="D4D2D0">
                  <a:shade val="50000"/>
                  <a:satMod val="200000"/>
                </a:srgbClr>
              </a:solidFill>
            </a:endParaRPr>
          </a:p>
        </p:txBody>
      </p:sp>
      <p:sp>
        <p:nvSpPr>
          <p:cNvPr id="7" name="Segnaposto piè di pagina 19"/>
          <p:cNvSpPr>
            <a:spLocks noGrp="1"/>
          </p:cNvSpPr>
          <p:nvPr>
            <p:ph type="ftr" sz="quarter" idx="11"/>
          </p:nvPr>
        </p:nvSpPr>
        <p:spPr/>
        <p:txBody>
          <a:bodyPr/>
          <a:lstStyle>
            <a:lvl1pPr>
              <a:defRPr/>
            </a:lvl1pPr>
            <a:extLst/>
          </a:lstStyle>
          <a:p>
            <a:pPr>
              <a:defRPr/>
            </a:pPr>
            <a:endParaRPr lang="it-IT">
              <a:solidFill>
                <a:srgbClr val="D4D2D0">
                  <a:shade val="50000"/>
                  <a:satMod val="200000"/>
                </a:srgbClr>
              </a:solidFill>
            </a:endParaRPr>
          </a:p>
        </p:txBody>
      </p:sp>
      <p:sp>
        <p:nvSpPr>
          <p:cNvPr id="8" name="Segnaposto numero diapositiva 9"/>
          <p:cNvSpPr>
            <a:spLocks noGrp="1"/>
          </p:cNvSpPr>
          <p:nvPr>
            <p:ph type="sldNum" sz="quarter" idx="12"/>
          </p:nvPr>
        </p:nvSpPr>
        <p:spPr/>
        <p:txBody>
          <a:bodyPr/>
          <a:lstStyle>
            <a:lvl1pPr>
              <a:defRPr/>
            </a:lvl1pPr>
            <a:extLst/>
          </a:lstStyle>
          <a:p>
            <a:pPr>
              <a:defRPr/>
            </a:pPr>
            <a:fld id="{9A3B84A2-9510-40A4-9657-E460941F4EC9}" type="slidenum">
              <a:rPr lang="it-IT">
                <a:solidFill>
                  <a:srgbClr val="D4D2D0">
                    <a:shade val="50000"/>
                    <a:satMod val="200000"/>
                  </a:srgbClr>
                </a:solidFill>
              </a:rPr>
              <a:pPr>
                <a:defRPr/>
              </a:pPr>
              <a:t>‹N›</a:t>
            </a:fld>
            <a:endParaRPr lang="it-IT">
              <a:solidFill>
                <a:srgbClr val="D4D2D0">
                  <a:shade val="50000"/>
                  <a:satMod val="200000"/>
                </a:srgbClr>
              </a:solidFill>
            </a:endParaRPr>
          </a:p>
        </p:txBody>
      </p:sp>
    </p:spTree>
    <p:extLst>
      <p:ext uri="{BB962C8B-B14F-4D97-AF65-F5344CB8AC3E}">
        <p14:creationId xmlns:p14="http://schemas.microsoft.com/office/powerpoint/2010/main" xmlns="" val="23996067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extLst/>
          </a:lstStyle>
          <a:p>
            <a:r>
              <a:rPr lang="it-IT" smtClean="0"/>
              <a:t>Fare clic per modificare lo stile del titolo</a:t>
            </a:r>
            <a:endParaRPr lang="en-US"/>
          </a:p>
        </p:txBody>
      </p:sp>
      <p:sp>
        <p:nvSpPr>
          <p:cNvPr id="3" name="Segnaposto contenuto 2"/>
          <p:cNvSpPr>
            <a:spLocks noGrp="1"/>
          </p:cNvSpPr>
          <p:nvPr>
            <p:ph idx="1"/>
          </p:nvPr>
        </p:nvSpPr>
        <p:spPr/>
        <p:txBody>
          <a:bodyPr/>
          <a:lstStyle>
            <a:extLs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data 23"/>
          <p:cNvSpPr>
            <a:spLocks noGrp="1"/>
          </p:cNvSpPr>
          <p:nvPr>
            <p:ph type="dt" sz="half" idx="10"/>
          </p:nvPr>
        </p:nvSpPr>
        <p:spPr/>
        <p:txBody>
          <a:bodyPr/>
          <a:lstStyle>
            <a:lvl1pPr>
              <a:defRPr/>
            </a:lvl1pPr>
          </a:lstStyle>
          <a:p>
            <a:pPr>
              <a:defRPr/>
            </a:pPr>
            <a:fld id="{0704677E-362F-4BFD-A07B-E6D38C1E5BBA}" type="datetimeFigureOut">
              <a:rPr lang="it-IT">
                <a:solidFill>
                  <a:srgbClr val="D4D2D0">
                    <a:shade val="50000"/>
                    <a:satMod val="200000"/>
                  </a:srgbClr>
                </a:solidFill>
              </a:rPr>
              <a:pPr>
                <a:defRPr/>
              </a:pPr>
              <a:t>16/06/2015</a:t>
            </a:fld>
            <a:endParaRPr lang="it-IT">
              <a:solidFill>
                <a:srgbClr val="D4D2D0">
                  <a:shade val="50000"/>
                  <a:satMod val="200000"/>
                </a:srgbClr>
              </a:solidFill>
            </a:endParaRPr>
          </a:p>
        </p:txBody>
      </p:sp>
      <p:sp>
        <p:nvSpPr>
          <p:cNvPr id="5" name="Segnaposto piè di pagina 9"/>
          <p:cNvSpPr>
            <a:spLocks noGrp="1"/>
          </p:cNvSpPr>
          <p:nvPr>
            <p:ph type="ftr" sz="quarter" idx="11"/>
          </p:nvPr>
        </p:nvSpPr>
        <p:spPr/>
        <p:txBody>
          <a:bodyPr/>
          <a:lstStyle>
            <a:lvl1pPr>
              <a:defRPr/>
            </a:lvl1pPr>
          </a:lstStyle>
          <a:p>
            <a:pPr>
              <a:defRPr/>
            </a:pPr>
            <a:endParaRPr lang="it-IT">
              <a:solidFill>
                <a:srgbClr val="D4D2D0">
                  <a:shade val="50000"/>
                  <a:satMod val="200000"/>
                </a:srgbClr>
              </a:solidFill>
            </a:endParaRPr>
          </a:p>
        </p:txBody>
      </p:sp>
      <p:sp>
        <p:nvSpPr>
          <p:cNvPr id="6" name="Segnaposto numero diapositiva 21"/>
          <p:cNvSpPr>
            <a:spLocks noGrp="1"/>
          </p:cNvSpPr>
          <p:nvPr>
            <p:ph type="sldNum" sz="quarter" idx="12"/>
          </p:nvPr>
        </p:nvSpPr>
        <p:spPr/>
        <p:txBody>
          <a:bodyPr/>
          <a:lstStyle>
            <a:lvl1pPr>
              <a:defRPr/>
            </a:lvl1pPr>
          </a:lstStyle>
          <a:p>
            <a:pPr>
              <a:defRPr/>
            </a:pPr>
            <a:fld id="{BAA6F132-07D2-4A49-92F2-F98A747042B3}" type="slidenum">
              <a:rPr lang="it-IT">
                <a:solidFill>
                  <a:srgbClr val="D4D2D0">
                    <a:shade val="50000"/>
                    <a:satMod val="200000"/>
                  </a:srgbClr>
                </a:solidFill>
              </a:rPr>
              <a:pPr>
                <a:defRPr/>
              </a:pPr>
              <a:t>‹N›</a:t>
            </a:fld>
            <a:endParaRPr lang="it-IT">
              <a:solidFill>
                <a:srgbClr val="D4D2D0">
                  <a:shade val="50000"/>
                  <a:satMod val="200000"/>
                </a:srgbClr>
              </a:solidFill>
            </a:endParaRPr>
          </a:p>
        </p:txBody>
      </p:sp>
    </p:spTree>
    <p:extLst>
      <p:ext uri="{BB962C8B-B14F-4D97-AF65-F5344CB8AC3E}">
        <p14:creationId xmlns:p14="http://schemas.microsoft.com/office/powerpoint/2010/main" xmlns="" val="12657732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spTree>
      <p:nvGrpSpPr>
        <p:cNvPr id="1" name=""/>
        <p:cNvGrpSpPr/>
        <p:nvPr/>
      </p:nvGrpSpPr>
      <p:grpSpPr>
        <a:xfrm>
          <a:off x="0" y="0"/>
          <a:ext cx="0" cy="0"/>
          <a:chOff x="0" y="0"/>
          <a:chExt cx="0" cy="0"/>
        </a:xfrm>
      </p:grpSpPr>
      <p:sp>
        <p:nvSpPr>
          <p:cNvPr id="4" name="Rettangolo 3"/>
          <p:cNvSpPr/>
          <p:nvPr/>
        </p:nvSpPr>
        <p:spPr>
          <a:xfrm>
            <a:off x="2282825" y="0"/>
            <a:ext cx="6858000"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base">
              <a:spcBef>
                <a:spcPct val="0"/>
              </a:spcBef>
              <a:spcAft>
                <a:spcPct val="0"/>
              </a:spcAft>
              <a:defRPr/>
            </a:pPr>
            <a:endParaRPr lang="en-US">
              <a:solidFill>
                <a:prstClr val="white"/>
              </a:solidFill>
            </a:endParaRPr>
          </a:p>
        </p:txBody>
      </p:sp>
      <p:sp>
        <p:nvSpPr>
          <p:cNvPr id="5" name="Rettangolo 4"/>
          <p:cNvSpPr/>
          <p:nvPr/>
        </p:nvSpPr>
        <p:spPr bwMode="invGray">
          <a:xfrm>
            <a:off x="2286000" y="0"/>
            <a:ext cx="76200" cy="6858000"/>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base">
              <a:spcBef>
                <a:spcPct val="0"/>
              </a:spcBef>
              <a:spcAft>
                <a:spcPct val="0"/>
              </a:spcAft>
              <a:defRPr/>
            </a:pPr>
            <a:endParaRPr lang="en-US">
              <a:solidFill>
                <a:prstClr val="white"/>
              </a:solidFill>
            </a:endParaRPr>
          </a:p>
        </p:txBody>
      </p:sp>
      <p:sp>
        <p:nvSpPr>
          <p:cNvPr id="6" name="Ovale 5"/>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fontAlgn="base">
              <a:spcBef>
                <a:spcPct val="0"/>
              </a:spcBef>
              <a:spcAft>
                <a:spcPct val="0"/>
              </a:spcAft>
              <a:defRPr/>
            </a:pPr>
            <a:endParaRPr lang="en-US">
              <a:solidFill>
                <a:prstClr val="black"/>
              </a:solidFill>
            </a:endParaRPr>
          </a:p>
        </p:txBody>
      </p:sp>
      <p:sp>
        <p:nvSpPr>
          <p:cNvPr id="7" name="Ovale 6"/>
          <p:cNvSpPr/>
          <p:nvPr/>
        </p:nvSpPr>
        <p:spPr>
          <a:xfrm>
            <a:off x="2408238" y="2746375"/>
            <a:ext cx="63500" cy="63500"/>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fontAlgn="base">
              <a:spcBef>
                <a:spcPct val="0"/>
              </a:spcBef>
              <a:spcAft>
                <a:spcPct val="0"/>
              </a:spcAft>
              <a:defRPr/>
            </a:pPr>
            <a:endParaRPr lang="en-US">
              <a:solidFill>
                <a:prstClr val="black"/>
              </a:solidFill>
            </a:endParaRPr>
          </a:p>
        </p:txBody>
      </p:sp>
      <p:sp>
        <p:nvSpPr>
          <p:cNvPr id="2" name="Titolo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lang="it-IT" smtClean="0"/>
              <a:t>Fare clic per modificare lo stile del titolo</a:t>
            </a:r>
            <a:endParaRPr lang="en-US"/>
          </a:p>
        </p:txBody>
      </p:sp>
      <p:sp>
        <p:nvSpPr>
          <p:cNvPr id="3" name="Segnaposto testo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it-IT" smtClean="0"/>
              <a:t>Fare clic per modificare stili del testo dello schema</a:t>
            </a:r>
          </a:p>
        </p:txBody>
      </p:sp>
      <p:sp>
        <p:nvSpPr>
          <p:cNvPr id="8" name="Segnaposto data 3"/>
          <p:cNvSpPr>
            <a:spLocks noGrp="1"/>
          </p:cNvSpPr>
          <p:nvPr>
            <p:ph type="dt" sz="half" idx="10"/>
          </p:nvPr>
        </p:nvSpPr>
        <p:spPr/>
        <p:txBody>
          <a:bodyPr/>
          <a:lstStyle>
            <a:lvl1pPr>
              <a:defRPr/>
            </a:lvl1pPr>
            <a:extLst/>
          </a:lstStyle>
          <a:p>
            <a:pPr>
              <a:defRPr/>
            </a:pPr>
            <a:fld id="{4D3A3E26-5DAA-40D0-A9F1-A51FE015FC92}" type="datetimeFigureOut">
              <a:rPr lang="it-IT">
                <a:solidFill>
                  <a:srgbClr val="D4D2D0">
                    <a:shade val="50000"/>
                    <a:satMod val="200000"/>
                  </a:srgbClr>
                </a:solidFill>
              </a:rPr>
              <a:pPr>
                <a:defRPr/>
              </a:pPr>
              <a:t>16/06/2015</a:t>
            </a:fld>
            <a:endParaRPr lang="it-IT">
              <a:solidFill>
                <a:srgbClr val="D4D2D0">
                  <a:shade val="50000"/>
                  <a:satMod val="200000"/>
                </a:srgbClr>
              </a:solidFill>
            </a:endParaRPr>
          </a:p>
        </p:txBody>
      </p:sp>
      <p:sp>
        <p:nvSpPr>
          <p:cNvPr id="9" name="Segnaposto piè di pagina 4"/>
          <p:cNvSpPr>
            <a:spLocks noGrp="1"/>
          </p:cNvSpPr>
          <p:nvPr>
            <p:ph type="ftr" sz="quarter" idx="11"/>
          </p:nvPr>
        </p:nvSpPr>
        <p:spPr/>
        <p:txBody>
          <a:bodyPr/>
          <a:lstStyle>
            <a:lvl1pPr>
              <a:defRPr/>
            </a:lvl1pPr>
            <a:extLst/>
          </a:lstStyle>
          <a:p>
            <a:pPr>
              <a:defRPr/>
            </a:pPr>
            <a:endParaRPr lang="it-IT">
              <a:solidFill>
                <a:srgbClr val="D4D2D0">
                  <a:shade val="50000"/>
                  <a:satMod val="200000"/>
                </a:srgbClr>
              </a:solidFill>
            </a:endParaRPr>
          </a:p>
        </p:txBody>
      </p:sp>
      <p:sp>
        <p:nvSpPr>
          <p:cNvPr id="10" name="Segnaposto numero diapositiva 5"/>
          <p:cNvSpPr>
            <a:spLocks noGrp="1"/>
          </p:cNvSpPr>
          <p:nvPr>
            <p:ph type="sldNum" sz="quarter" idx="12"/>
          </p:nvPr>
        </p:nvSpPr>
        <p:spPr/>
        <p:txBody>
          <a:bodyPr/>
          <a:lstStyle>
            <a:lvl1pPr>
              <a:defRPr/>
            </a:lvl1pPr>
            <a:extLst/>
          </a:lstStyle>
          <a:p>
            <a:pPr>
              <a:defRPr/>
            </a:pPr>
            <a:fld id="{BBF55657-10F5-4468-990A-F3252EB43A3C}" type="slidenum">
              <a:rPr lang="it-IT">
                <a:solidFill>
                  <a:srgbClr val="D4D2D0">
                    <a:shade val="50000"/>
                    <a:satMod val="200000"/>
                  </a:srgbClr>
                </a:solidFill>
              </a:rPr>
              <a:pPr>
                <a:defRPr/>
              </a:pPr>
              <a:t>‹N›</a:t>
            </a:fld>
            <a:endParaRPr lang="it-IT">
              <a:solidFill>
                <a:srgbClr val="D4D2D0">
                  <a:shade val="50000"/>
                  <a:satMod val="200000"/>
                </a:srgbClr>
              </a:solidFill>
            </a:endParaRPr>
          </a:p>
        </p:txBody>
      </p:sp>
    </p:spTree>
    <p:extLst>
      <p:ext uri="{BB962C8B-B14F-4D97-AF65-F5344CB8AC3E}">
        <p14:creationId xmlns:p14="http://schemas.microsoft.com/office/powerpoint/2010/main" xmlns="" val="42595471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a:xfrm>
            <a:off x="1435608" y="274320"/>
            <a:ext cx="7498080" cy="1143000"/>
          </a:xfrm>
        </p:spPr>
        <p:txBody>
          <a:bodyPr/>
          <a:lstStyle>
            <a:extLst/>
          </a:lstStyle>
          <a:p>
            <a:r>
              <a:rPr lang="it-IT" smtClean="0"/>
              <a:t>Fare clic per modificare lo stile del titolo</a:t>
            </a:r>
            <a:endParaRPr lang="en-US"/>
          </a:p>
        </p:txBody>
      </p:sp>
      <p:sp>
        <p:nvSpPr>
          <p:cNvPr id="3" name="Segnaposto contenuto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contenuto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5" name="Segnaposto data 23"/>
          <p:cNvSpPr>
            <a:spLocks noGrp="1"/>
          </p:cNvSpPr>
          <p:nvPr>
            <p:ph type="dt" sz="half" idx="10"/>
          </p:nvPr>
        </p:nvSpPr>
        <p:spPr/>
        <p:txBody>
          <a:bodyPr/>
          <a:lstStyle>
            <a:lvl1pPr>
              <a:defRPr/>
            </a:lvl1pPr>
          </a:lstStyle>
          <a:p>
            <a:pPr>
              <a:defRPr/>
            </a:pPr>
            <a:fld id="{58B3B934-DF0A-40FA-967E-25F54081F00A}" type="datetimeFigureOut">
              <a:rPr lang="it-IT">
                <a:solidFill>
                  <a:srgbClr val="D4D2D0">
                    <a:shade val="50000"/>
                    <a:satMod val="200000"/>
                  </a:srgbClr>
                </a:solidFill>
              </a:rPr>
              <a:pPr>
                <a:defRPr/>
              </a:pPr>
              <a:t>16/06/2015</a:t>
            </a:fld>
            <a:endParaRPr lang="it-IT">
              <a:solidFill>
                <a:srgbClr val="D4D2D0">
                  <a:shade val="50000"/>
                  <a:satMod val="200000"/>
                </a:srgbClr>
              </a:solidFill>
            </a:endParaRPr>
          </a:p>
        </p:txBody>
      </p:sp>
      <p:sp>
        <p:nvSpPr>
          <p:cNvPr id="6" name="Segnaposto piè di pagina 9"/>
          <p:cNvSpPr>
            <a:spLocks noGrp="1"/>
          </p:cNvSpPr>
          <p:nvPr>
            <p:ph type="ftr" sz="quarter" idx="11"/>
          </p:nvPr>
        </p:nvSpPr>
        <p:spPr/>
        <p:txBody>
          <a:bodyPr/>
          <a:lstStyle>
            <a:lvl1pPr>
              <a:defRPr/>
            </a:lvl1pPr>
          </a:lstStyle>
          <a:p>
            <a:pPr>
              <a:defRPr/>
            </a:pPr>
            <a:endParaRPr lang="it-IT">
              <a:solidFill>
                <a:srgbClr val="D4D2D0">
                  <a:shade val="50000"/>
                  <a:satMod val="200000"/>
                </a:srgbClr>
              </a:solidFill>
            </a:endParaRPr>
          </a:p>
        </p:txBody>
      </p:sp>
      <p:sp>
        <p:nvSpPr>
          <p:cNvPr id="7" name="Segnaposto numero diapositiva 21"/>
          <p:cNvSpPr>
            <a:spLocks noGrp="1"/>
          </p:cNvSpPr>
          <p:nvPr>
            <p:ph type="sldNum" sz="quarter" idx="12"/>
          </p:nvPr>
        </p:nvSpPr>
        <p:spPr/>
        <p:txBody>
          <a:bodyPr/>
          <a:lstStyle>
            <a:lvl1pPr>
              <a:defRPr/>
            </a:lvl1pPr>
          </a:lstStyle>
          <a:p>
            <a:pPr>
              <a:defRPr/>
            </a:pPr>
            <a:fld id="{E2AFCBF9-6F6A-42D9-B05C-A1C26BE394CA}" type="slidenum">
              <a:rPr lang="it-IT">
                <a:solidFill>
                  <a:srgbClr val="D4D2D0">
                    <a:shade val="50000"/>
                    <a:satMod val="200000"/>
                  </a:srgbClr>
                </a:solidFill>
              </a:rPr>
              <a:pPr>
                <a:defRPr/>
              </a:pPr>
              <a:t>‹N›</a:t>
            </a:fld>
            <a:endParaRPr lang="it-IT">
              <a:solidFill>
                <a:srgbClr val="D4D2D0">
                  <a:shade val="50000"/>
                  <a:satMod val="200000"/>
                </a:srgbClr>
              </a:solidFill>
            </a:endParaRPr>
          </a:p>
        </p:txBody>
      </p:sp>
    </p:spTree>
    <p:extLst>
      <p:ext uri="{BB962C8B-B14F-4D97-AF65-F5344CB8AC3E}">
        <p14:creationId xmlns:p14="http://schemas.microsoft.com/office/powerpoint/2010/main" xmlns="" val="34520560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5160336"/>
            <a:ext cx="8229600" cy="1143000"/>
          </a:xfrm>
        </p:spPr>
        <p:txBody>
          <a:bodyPr/>
          <a:lstStyle>
            <a:lvl1pPr algn="ctr">
              <a:defRPr sz="4500" b="1" cap="none" baseline="0"/>
            </a:lvl1pPr>
            <a:extLst/>
          </a:lstStyle>
          <a:p>
            <a:r>
              <a:rPr lang="it-IT" smtClean="0"/>
              <a:t>Fare clic per modificare lo stile del titolo</a:t>
            </a:r>
            <a:endParaRPr lang="en-US"/>
          </a:p>
        </p:txBody>
      </p:sp>
      <p:sp>
        <p:nvSpPr>
          <p:cNvPr id="3" name="Segnaposto testo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a:r>
              <a:rPr lang="it-IT" smtClean="0"/>
              <a:t>Fare clic per modificare stili del testo dello schema</a:t>
            </a:r>
          </a:p>
        </p:txBody>
      </p:sp>
      <p:sp>
        <p:nvSpPr>
          <p:cNvPr id="4" name="Segnaposto testo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a:r>
              <a:rPr lang="it-IT" smtClean="0"/>
              <a:t>Fare clic per modificare stili del testo dello schema</a:t>
            </a:r>
          </a:p>
        </p:txBody>
      </p:sp>
      <p:sp>
        <p:nvSpPr>
          <p:cNvPr id="5" name="Segnaposto contenuto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6" name="Segnaposto contenuto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7" name="Segnaposto data 6"/>
          <p:cNvSpPr>
            <a:spLocks noGrp="1"/>
          </p:cNvSpPr>
          <p:nvPr>
            <p:ph type="dt" sz="half" idx="10"/>
          </p:nvPr>
        </p:nvSpPr>
        <p:spPr/>
        <p:txBody>
          <a:bodyPr/>
          <a:lstStyle>
            <a:lvl1pPr>
              <a:defRPr/>
            </a:lvl1pPr>
            <a:extLst/>
          </a:lstStyle>
          <a:p>
            <a:pPr>
              <a:defRPr/>
            </a:pPr>
            <a:fld id="{FB9D4182-AF80-4D20-9519-DC11F41C28AE}" type="datetimeFigureOut">
              <a:rPr lang="it-IT">
                <a:solidFill>
                  <a:srgbClr val="D4D2D0">
                    <a:shade val="50000"/>
                    <a:satMod val="200000"/>
                  </a:srgbClr>
                </a:solidFill>
              </a:rPr>
              <a:pPr>
                <a:defRPr/>
              </a:pPr>
              <a:t>16/06/2015</a:t>
            </a:fld>
            <a:endParaRPr lang="it-IT">
              <a:solidFill>
                <a:srgbClr val="D4D2D0">
                  <a:shade val="50000"/>
                  <a:satMod val="200000"/>
                </a:srgbClr>
              </a:solidFill>
            </a:endParaRPr>
          </a:p>
        </p:txBody>
      </p:sp>
      <p:sp>
        <p:nvSpPr>
          <p:cNvPr id="8" name="Segnaposto piè di pagina 7"/>
          <p:cNvSpPr>
            <a:spLocks noGrp="1"/>
          </p:cNvSpPr>
          <p:nvPr>
            <p:ph type="ftr" sz="quarter" idx="11"/>
          </p:nvPr>
        </p:nvSpPr>
        <p:spPr/>
        <p:txBody>
          <a:bodyPr/>
          <a:lstStyle>
            <a:lvl1pPr>
              <a:defRPr/>
            </a:lvl1pPr>
            <a:extLst/>
          </a:lstStyle>
          <a:p>
            <a:pPr>
              <a:defRPr/>
            </a:pPr>
            <a:endParaRPr lang="it-IT">
              <a:solidFill>
                <a:srgbClr val="D4D2D0">
                  <a:shade val="50000"/>
                  <a:satMod val="200000"/>
                </a:srgbClr>
              </a:solidFill>
            </a:endParaRPr>
          </a:p>
        </p:txBody>
      </p:sp>
      <p:sp>
        <p:nvSpPr>
          <p:cNvPr id="9" name="Segnaposto numero diapositiva 8"/>
          <p:cNvSpPr>
            <a:spLocks noGrp="1"/>
          </p:cNvSpPr>
          <p:nvPr>
            <p:ph type="sldNum" sz="quarter" idx="12"/>
          </p:nvPr>
        </p:nvSpPr>
        <p:spPr/>
        <p:txBody>
          <a:bodyPr/>
          <a:lstStyle>
            <a:lvl1pPr>
              <a:defRPr/>
            </a:lvl1pPr>
            <a:extLst/>
          </a:lstStyle>
          <a:p>
            <a:pPr>
              <a:defRPr/>
            </a:pPr>
            <a:fld id="{C84F8E9B-9BB3-47F7-9CAE-E35C67BABDFF}" type="slidenum">
              <a:rPr lang="it-IT">
                <a:solidFill>
                  <a:srgbClr val="D4D2D0">
                    <a:shade val="50000"/>
                    <a:satMod val="200000"/>
                  </a:srgbClr>
                </a:solidFill>
              </a:rPr>
              <a:pPr>
                <a:defRPr/>
              </a:pPr>
              <a:t>‹N›</a:t>
            </a:fld>
            <a:endParaRPr lang="it-IT">
              <a:solidFill>
                <a:srgbClr val="D4D2D0">
                  <a:shade val="50000"/>
                  <a:satMod val="200000"/>
                </a:srgbClr>
              </a:solidFill>
            </a:endParaRPr>
          </a:p>
        </p:txBody>
      </p:sp>
    </p:spTree>
    <p:extLst>
      <p:ext uri="{BB962C8B-B14F-4D97-AF65-F5344CB8AC3E}">
        <p14:creationId xmlns:p14="http://schemas.microsoft.com/office/powerpoint/2010/main" xmlns="" val="30218681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a:xfrm>
            <a:off x="1435608" y="274320"/>
            <a:ext cx="7498080" cy="1143000"/>
          </a:xfrm>
        </p:spPr>
        <p:txBody>
          <a:bodyPr/>
          <a:lstStyle>
            <a:extLst/>
          </a:lstStyle>
          <a:p>
            <a:r>
              <a:rPr lang="it-IT" smtClean="0"/>
              <a:t>Fare clic per modificare lo stile del titolo</a:t>
            </a:r>
            <a:endParaRPr lang="en-US"/>
          </a:p>
        </p:txBody>
      </p:sp>
      <p:sp>
        <p:nvSpPr>
          <p:cNvPr id="3" name="Segnaposto data 23"/>
          <p:cNvSpPr>
            <a:spLocks noGrp="1"/>
          </p:cNvSpPr>
          <p:nvPr>
            <p:ph type="dt" sz="half" idx="10"/>
          </p:nvPr>
        </p:nvSpPr>
        <p:spPr/>
        <p:txBody>
          <a:bodyPr/>
          <a:lstStyle>
            <a:lvl1pPr>
              <a:defRPr/>
            </a:lvl1pPr>
          </a:lstStyle>
          <a:p>
            <a:pPr>
              <a:defRPr/>
            </a:pPr>
            <a:fld id="{0DFC45E9-0561-4CF9-80F5-1FA2F7073ADA}" type="datetimeFigureOut">
              <a:rPr lang="it-IT">
                <a:solidFill>
                  <a:srgbClr val="D4D2D0">
                    <a:shade val="50000"/>
                    <a:satMod val="200000"/>
                  </a:srgbClr>
                </a:solidFill>
              </a:rPr>
              <a:pPr>
                <a:defRPr/>
              </a:pPr>
              <a:t>16/06/2015</a:t>
            </a:fld>
            <a:endParaRPr lang="it-IT">
              <a:solidFill>
                <a:srgbClr val="D4D2D0">
                  <a:shade val="50000"/>
                  <a:satMod val="200000"/>
                </a:srgbClr>
              </a:solidFill>
            </a:endParaRPr>
          </a:p>
        </p:txBody>
      </p:sp>
      <p:sp>
        <p:nvSpPr>
          <p:cNvPr id="4" name="Segnaposto piè di pagina 9"/>
          <p:cNvSpPr>
            <a:spLocks noGrp="1"/>
          </p:cNvSpPr>
          <p:nvPr>
            <p:ph type="ftr" sz="quarter" idx="11"/>
          </p:nvPr>
        </p:nvSpPr>
        <p:spPr/>
        <p:txBody>
          <a:bodyPr/>
          <a:lstStyle>
            <a:lvl1pPr>
              <a:defRPr/>
            </a:lvl1pPr>
          </a:lstStyle>
          <a:p>
            <a:pPr>
              <a:defRPr/>
            </a:pPr>
            <a:endParaRPr lang="it-IT">
              <a:solidFill>
                <a:srgbClr val="D4D2D0">
                  <a:shade val="50000"/>
                  <a:satMod val="200000"/>
                </a:srgbClr>
              </a:solidFill>
            </a:endParaRPr>
          </a:p>
        </p:txBody>
      </p:sp>
      <p:sp>
        <p:nvSpPr>
          <p:cNvPr id="5" name="Segnaposto numero diapositiva 21"/>
          <p:cNvSpPr>
            <a:spLocks noGrp="1"/>
          </p:cNvSpPr>
          <p:nvPr>
            <p:ph type="sldNum" sz="quarter" idx="12"/>
          </p:nvPr>
        </p:nvSpPr>
        <p:spPr/>
        <p:txBody>
          <a:bodyPr/>
          <a:lstStyle>
            <a:lvl1pPr>
              <a:defRPr/>
            </a:lvl1pPr>
          </a:lstStyle>
          <a:p>
            <a:pPr>
              <a:defRPr/>
            </a:pPr>
            <a:fld id="{87EF8257-1AAB-4A0E-BE66-7833E5AB554C}" type="slidenum">
              <a:rPr lang="it-IT">
                <a:solidFill>
                  <a:srgbClr val="D4D2D0">
                    <a:shade val="50000"/>
                    <a:satMod val="200000"/>
                  </a:srgbClr>
                </a:solidFill>
              </a:rPr>
              <a:pPr>
                <a:defRPr/>
              </a:pPr>
              <a:t>‹N›</a:t>
            </a:fld>
            <a:endParaRPr lang="it-IT">
              <a:solidFill>
                <a:srgbClr val="D4D2D0">
                  <a:shade val="50000"/>
                  <a:satMod val="200000"/>
                </a:srgbClr>
              </a:solidFill>
            </a:endParaRPr>
          </a:p>
        </p:txBody>
      </p:sp>
    </p:spTree>
    <p:extLst>
      <p:ext uri="{BB962C8B-B14F-4D97-AF65-F5344CB8AC3E}">
        <p14:creationId xmlns:p14="http://schemas.microsoft.com/office/powerpoint/2010/main" xmlns="" val="28739183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Vuota">
    <p:spTree>
      <p:nvGrpSpPr>
        <p:cNvPr id="1" name=""/>
        <p:cNvGrpSpPr/>
        <p:nvPr/>
      </p:nvGrpSpPr>
      <p:grpSpPr>
        <a:xfrm>
          <a:off x="0" y="0"/>
          <a:ext cx="0" cy="0"/>
          <a:chOff x="0" y="0"/>
          <a:chExt cx="0" cy="0"/>
        </a:xfrm>
      </p:grpSpPr>
      <p:sp>
        <p:nvSpPr>
          <p:cNvPr id="2" name="Rettangolo 1"/>
          <p:cNvSpPr/>
          <p:nvPr/>
        </p:nvSpPr>
        <p:spPr>
          <a:xfrm>
            <a:off x="1014413" y="0"/>
            <a:ext cx="8129587"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base">
              <a:spcBef>
                <a:spcPct val="0"/>
              </a:spcBef>
              <a:spcAft>
                <a:spcPct val="0"/>
              </a:spcAft>
              <a:defRPr/>
            </a:pPr>
            <a:endParaRPr lang="en-US">
              <a:solidFill>
                <a:prstClr val="white"/>
              </a:solidFill>
            </a:endParaRPr>
          </a:p>
        </p:txBody>
      </p:sp>
      <p:sp>
        <p:nvSpPr>
          <p:cNvPr id="3" name="Rettangolo 2"/>
          <p:cNvSpPr/>
          <p:nvPr/>
        </p:nvSpPr>
        <p:spPr bwMode="invGray">
          <a:xfrm>
            <a:off x="1014413" y="0"/>
            <a:ext cx="73025" cy="6858000"/>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base">
              <a:spcBef>
                <a:spcPct val="0"/>
              </a:spcBef>
              <a:spcAft>
                <a:spcPct val="0"/>
              </a:spcAft>
              <a:defRPr/>
            </a:pPr>
            <a:endParaRPr lang="en-US">
              <a:solidFill>
                <a:prstClr val="white"/>
              </a:solidFill>
            </a:endParaRPr>
          </a:p>
        </p:txBody>
      </p:sp>
      <p:sp>
        <p:nvSpPr>
          <p:cNvPr id="4" name="Segnaposto data 1"/>
          <p:cNvSpPr>
            <a:spLocks noGrp="1"/>
          </p:cNvSpPr>
          <p:nvPr>
            <p:ph type="dt" sz="half" idx="10"/>
          </p:nvPr>
        </p:nvSpPr>
        <p:spPr/>
        <p:txBody>
          <a:bodyPr/>
          <a:lstStyle>
            <a:lvl1pPr>
              <a:defRPr/>
            </a:lvl1pPr>
            <a:extLst/>
          </a:lstStyle>
          <a:p>
            <a:pPr>
              <a:defRPr/>
            </a:pPr>
            <a:fld id="{9777CDA6-F384-49DB-982F-5DC838DC5010}" type="datetimeFigureOut">
              <a:rPr lang="it-IT">
                <a:solidFill>
                  <a:srgbClr val="D4D2D0">
                    <a:shade val="50000"/>
                    <a:satMod val="200000"/>
                  </a:srgbClr>
                </a:solidFill>
              </a:rPr>
              <a:pPr>
                <a:defRPr/>
              </a:pPr>
              <a:t>16/06/2015</a:t>
            </a:fld>
            <a:endParaRPr lang="it-IT">
              <a:solidFill>
                <a:srgbClr val="D4D2D0">
                  <a:shade val="50000"/>
                  <a:satMod val="200000"/>
                </a:srgbClr>
              </a:solidFill>
            </a:endParaRPr>
          </a:p>
        </p:txBody>
      </p:sp>
      <p:sp>
        <p:nvSpPr>
          <p:cNvPr id="5" name="Segnaposto piè di pagina 2"/>
          <p:cNvSpPr>
            <a:spLocks noGrp="1"/>
          </p:cNvSpPr>
          <p:nvPr>
            <p:ph type="ftr" sz="quarter" idx="11"/>
          </p:nvPr>
        </p:nvSpPr>
        <p:spPr/>
        <p:txBody>
          <a:bodyPr/>
          <a:lstStyle>
            <a:lvl1pPr>
              <a:defRPr/>
            </a:lvl1pPr>
            <a:extLst/>
          </a:lstStyle>
          <a:p>
            <a:pPr>
              <a:defRPr/>
            </a:pPr>
            <a:endParaRPr lang="it-IT">
              <a:solidFill>
                <a:srgbClr val="D4D2D0">
                  <a:shade val="50000"/>
                  <a:satMod val="200000"/>
                </a:srgbClr>
              </a:solidFill>
            </a:endParaRPr>
          </a:p>
        </p:txBody>
      </p:sp>
      <p:sp>
        <p:nvSpPr>
          <p:cNvPr id="6" name="Segnaposto numero diapositiva 3"/>
          <p:cNvSpPr>
            <a:spLocks noGrp="1"/>
          </p:cNvSpPr>
          <p:nvPr>
            <p:ph type="sldNum" sz="quarter" idx="12"/>
          </p:nvPr>
        </p:nvSpPr>
        <p:spPr/>
        <p:txBody>
          <a:bodyPr/>
          <a:lstStyle>
            <a:lvl1pPr>
              <a:defRPr/>
            </a:lvl1pPr>
            <a:extLst/>
          </a:lstStyle>
          <a:p>
            <a:pPr>
              <a:defRPr/>
            </a:pPr>
            <a:fld id="{4A7B0A9F-F9DA-4EF6-A5D6-1240D67086BC}" type="slidenum">
              <a:rPr lang="it-IT">
                <a:solidFill>
                  <a:srgbClr val="D4D2D0">
                    <a:shade val="50000"/>
                    <a:satMod val="200000"/>
                  </a:srgbClr>
                </a:solidFill>
              </a:rPr>
              <a:pPr>
                <a:defRPr/>
              </a:pPr>
              <a:t>‹N›</a:t>
            </a:fld>
            <a:endParaRPr lang="it-IT">
              <a:solidFill>
                <a:srgbClr val="D4D2D0">
                  <a:shade val="50000"/>
                  <a:satMod val="200000"/>
                </a:srgbClr>
              </a:solidFill>
            </a:endParaRPr>
          </a:p>
        </p:txBody>
      </p:sp>
    </p:spTree>
    <p:extLst>
      <p:ext uri="{BB962C8B-B14F-4D97-AF65-F5344CB8AC3E}">
        <p14:creationId xmlns:p14="http://schemas.microsoft.com/office/powerpoint/2010/main" xmlns="" val="25175963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lang="it-IT" smtClean="0"/>
              <a:t>Fare clic per modificare lo stile del titolo</a:t>
            </a:r>
            <a:endParaRPr lang="en-US"/>
          </a:p>
        </p:txBody>
      </p:sp>
      <p:sp>
        <p:nvSpPr>
          <p:cNvPr id="3" name="Segnaposto testo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a:r>
              <a:rPr lang="it-IT" smtClean="0"/>
              <a:t>Fare clic per modificare stili del testo dello schema</a:t>
            </a:r>
          </a:p>
        </p:txBody>
      </p:sp>
      <p:sp>
        <p:nvSpPr>
          <p:cNvPr id="4" name="Segnaposto contenuto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5" name="Segnaposto data 4"/>
          <p:cNvSpPr>
            <a:spLocks noGrp="1"/>
          </p:cNvSpPr>
          <p:nvPr>
            <p:ph type="dt" sz="half" idx="10"/>
          </p:nvPr>
        </p:nvSpPr>
        <p:spPr/>
        <p:txBody>
          <a:bodyPr/>
          <a:lstStyle>
            <a:lvl1pPr>
              <a:defRPr/>
            </a:lvl1pPr>
            <a:extLst/>
          </a:lstStyle>
          <a:p>
            <a:pPr>
              <a:defRPr/>
            </a:pPr>
            <a:fld id="{96334D26-2B16-4ADC-9660-F3C150B66728}" type="datetimeFigureOut">
              <a:rPr lang="it-IT">
                <a:solidFill>
                  <a:srgbClr val="D4D2D0">
                    <a:shade val="50000"/>
                    <a:satMod val="200000"/>
                  </a:srgbClr>
                </a:solidFill>
              </a:rPr>
              <a:pPr>
                <a:defRPr/>
              </a:pPr>
              <a:t>16/06/2015</a:t>
            </a:fld>
            <a:endParaRPr lang="it-IT">
              <a:solidFill>
                <a:srgbClr val="D4D2D0">
                  <a:shade val="50000"/>
                  <a:satMod val="200000"/>
                </a:srgbClr>
              </a:solidFill>
            </a:endParaRPr>
          </a:p>
        </p:txBody>
      </p:sp>
      <p:sp>
        <p:nvSpPr>
          <p:cNvPr id="6" name="Segnaposto piè di pagina 5"/>
          <p:cNvSpPr>
            <a:spLocks noGrp="1"/>
          </p:cNvSpPr>
          <p:nvPr>
            <p:ph type="ftr" sz="quarter" idx="11"/>
          </p:nvPr>
        </p:nvSpPr>
        <p:spPr/>
        <p:txBody>
          <a:bodyPr/>
          <a:lstStyle>
            <a:lvl1pPr>
              <a:defRPr/>
            </a:lvl1pPr>
            <a:extLst/>
          </a:lstStyle>
          <a:p>
            <a:pPr>
              <a:defRPr/>
            </a:pPr>
            <a:endParaRPr lang="it-IT">
              <a:solidFill>
                <a:srgbClr val="D4D2D0">
                  <a:shade val="50000"/>
                  <a:satMod val="200000"/>
                </a:srgbClr>
              </a:solidFill>
            </a:endParaRPr>
          </a:p>
        </p:txBody>
      </p:sp>
      <p:sp>
        <p:nvSpPr>
          <p:cNvPr id="7" name="Segnaposto numero diapositiva 6"/>
          <p:cNvSpPr>
            <a:spLocks noGrp="1"/>
          </p:cNvSpPr>
          <p:nvPr>
            <p:ph type="sldNum" sz="quarter" idx="12"/>
          </p:nvPr>
        </p:nvSpPr>
        <p:spPr/>
        <p:txBody>
          <a:bodyPr/>
          <a:lstStyle>
            <a:lvl1pPr>
              <a:defRPr/>
            </a:lvl1pPr>
            <a:extLst/>
          </a:lstStyle>
          <a:p>
            <a:pPr>
              <a:defRPr/>
            </a:pPr>
            <a:fld id="{1A87F55B-BAA6-4428-B280-07E70D841834}" type="slidenum">
              <a:rPr lang="it-IT">
                <a:solidFill>
                  <a:srgbClr val="D4D2D0">
                    <a:shade val="50000"/>
                    <a:satMod val="200000"/>
                  </a:srgbClr>
                </a:solidFill>
              </a:rPr>
              <a:pPr>
                <a:defRPr/>
              </a:pPr>
              <a:t>‹N›</a:t>
            </a:fld>
            <a:endParaRPr lang="it-IT">
              <a:solidFill>
                <a:srgbClr val="D4D2D0">
                  <a:shade val="50000"/>
                  <a:satMod val="200000"/>
                </a:srgbClr>
              </a:solidFill>
            </a:endParaRPr>
          </a:p>
        </p:txBody>
      </p:sp>
    </p:spTree>
    <p:extLst>
      <p:ext uri="{BB962C8B-B14F-4D97-AF65-F5344CB8AC3E}">
        <p14:creationId xmlns:p14="http://schemas.microsoft.com/office/powerpoint/2010/main" xmlns="" val="13051697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3508F57F-E35E-42CD-9A4E-4E9A23A05255}" type="datetimeFigureOut">
              <a:rPr lang="it-IT" smtClean="0"/>
              <a:pPr/>
              <a:t>16/06/2015</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9713CA40-B8CB-43FA-91EA-55B620D5BBF9}" type="slidenum">
              <a:rPr lang="it-IT" smtClean="0"/>
              <a:pPr/>
              <a:t>‹N›</a:t>
            </a:fld>
            <a:endParaRPr lang="it-IT"/>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5" name="Rettangolo 4"/>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tIns="274320">
            <a:normAutofit/>
          </a:bodyPr>
          <a:lstStyle>
            <a:extLst/>
          </a:lstStyle>
          <a:p>
            <a:pPr indent="-283464" fontAlgn="base">
              <a:lnSpc>
                <a:spcPts val="3000"/>
              </a:lnSpc>
              <a:spcBef>
                <a:spcPts val="600"/>
              </a:spcBef>
              <a:spcAft>
                <a:spcPct val="0"/>
              </a:spcAft>
              <a:buClr>
                <a:srgbClr val="6EA0B0"/>
              </a:buClr>
              <a:buSzPct val="80000"/>
              <a:buFont typeface="Wingdings 2"/>
              <a:buNone/>
              <a:defRPr/>
            </a:pPr>
            <a:endParaRPr lang="en-US" sz="3200">
              <a:solidFill>
                <a:prstClr val="black"/>
              </a:solidFill>
            </a:endParaRPr>
          </a:p>
        </p:txBody>
      </p:sp>
      <p:sp>
        <p:nvSpPr>
          <p:cNvPr id="6" name="Elaborazione 5"/>
          <p:cNvSpPr/>
          <p:nvPr/>
        </p:nvSpPr>
        <p:spPr>
          <a:xfrm rot="19468671">
            <a:off x="396875" y="954088"/>
            <a:ext cx="685800" cy="204787"/>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base">
              <a:spcBef>
                <a:spcPct val="0"/>
              </a:spcBef>
              <a:spcAft>
                <a:spcPct val="0"/>
              </a:spcAft>
              <a:defRPr/>
            </a:pPr>
            <a:endParaRPr lang="en-US">
              <a:solidFill>
                <a:prstClr val="white"/>
              </a:solidFill>
            </a:endParaRPr>
          </a:p>
        </p:txBody>
      </p:sp>
      <p:sp>
        <p:nvSpPr>
          <p:cNvPr id="7" name="Elaborazione 6"/>
          <p:cNvSpPr/>
          <p:nvPr/>
        </p:nvSpPr>
        <p:spPr>
          <a:xfrm rot="2103354" flipH="1">
            <a:off x="5003800" y="936625"/>
            <a:ext cx="649288" cy="204788"/>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base">
              <a:spcBef>
                <a:spcPct val="0"/>
              </a:spcBef>
              <a:spcAft>
                <a:spcPct val="0"/>
              </a:spcAft>
              <a:defRPr/>
            </a:pPr>
            <a:endParaRPr lang="en-US" dirty="0">
              <a:solidFill>
                <a:prstClr val="white"/>
              </a:solidFill>
            </a:endParaRPr>
          </a:p>
        </p:txBody>
      </p:sp>
      <p:sp>
        <p:nvSpPr>
          <p:cNvPr id="2" name="Titolo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lang="it-IT" smtClean="0"/>
              <a:t>Fare clic per modificare lo stile del titolo</a:t>
            </a:r>
            <a:endParaRPr lang="en-US"/>
          </a:p>
        </p:txBody>
      </p:sp>
      <p:sp>
        <p:nvSpPr>
          <p:cNvPr id="3" name="Segnaposto immagine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tIns="274320">
            <a:normAutofit/>
          </a:bodyPr>
          <a:lstStyle>
            <a:lvl1pPr indent="0">
              <a:buNone/>
              <a:defRPr sz="3200"/>
            </a:lvl1pPr>
            <a:extLst/>
          </a:lstStyle>
          <a:p>
            <a:pPr lvl="0"/>
            <a:r>
              <a:rPr lang="it-IT" noProof="0" smtClean="0"/>
              <a:t>Fare clic sull'icona per inserire un'immagine</a:t>
            </a:r>
            <a:endParaRPr lang="en-US" noProof="0" dirty="0"/>
          </a:p>
        </p:txBody>
      </p:sp>
      <p:sp>
        <p:nvSpPr>
          <p:cNvPr id="4" name="Segnaposto testo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a:r>
              <a:rPr lang="it-IT" smtClean="0"/>
              <a:t>Fare clic per modificare stili del testo dello schema</a:t>
            </a:r>
          </a:p>
        </p:txBody>
      </p:sp>
      <p:sp>
        <p:nvSpPr>
          <p:cNvPr id="8" name="Segnaposto data 4"/>
          <p:cNvSpPr>
            <a:spLocks noGrp="1"/>
          </p:cNvSpPr>
          <p:nvPr>
            <p:ph type="dt" sz="half" idx="10"/>
          </p:nvPr>
        </p:nvSpPr>
        <p:spPr/>
        <p:txBody>
          <a:bodyPr/>
          <a:lstStyle>
            <a:lvl1pPr>
              <a:defRPr/>
            </a:lvl1pPr>
            <a:extLst/>
          </a:lstStyle>
          <a:p>
            <a:pPr>
              <a:defRPr/>
            </a:pPr>
            <a:fld id="{8B62C960-9C75-48DD-849C-2464240531C9}" type="datetimeFigureOut">
              <a:rPr lang="it-IT">
                <a:solidFill>
                  <a:srgbClr val="D4D2D0">
                    <a:shade val="50000"/>
                    <a:satMod val="200000"/>
                  </a:srgbClr>
                </a:solidFill>
              </a:rPr>
              <a:pPr>
                <a:defRPr/>
              </a:pPr>
              <a:t>16/06/2015</a:t>
            </a:fld>
            <a:endParaRPr lang="it-IT">
              <a:solidFill>
                <a:srgbClr val="D4D2D0">
                  <a:shade val="50000"/>
                  <a:satMod val="200000"/>
                </a:srgbClr>
              </a:solidFill>
            </a:endParaRPr>
          </a:p>
        </p:txBody>
      </p:sp>
      <p:sp>
        <p:nvSpPr>
          <p:cNvPr id="9" name="Segnaposto piè di pagina 5"/>
          <p:cNvSpPr>
            <a:spLocks noGrp="1"/>
          </p:cNvSpPr>
          <p:nvPr>
            <p:ph type="ftr" sz="quarter" idx="11"/>
          </p:nvPr>
        </p:nvSpPr>
        <p:spPr/>
        <p:txBody>
          <a:bodyPr/>
          <a:lstStyle>
            <a:lvl1pPr>
              <a:defRPr/>
            </a:lvl1pPr>
            <a:extLst/>
          </a:lstStyle>
          <a:p>
            <a:pPr>
              <a:defRPr/>
            </a:pPr>
            <a:endParaRPr lang="it-IT">
              <a:solidFill>
                <a:srgbClr val="D4D2D0">
                  <a:shade val="50000"/>
                  <a:satMod val="200000"/>
                </a:srgbClr>
              </a:solidFill>
            </a:endParaRPr>
          </a:p>
        </p:txBody>
      </p:sp>
      <p:sp>
        <p:nvSpPr>
          <p:cNvPr id="10" name="Segnaposto numero diapositiva 6"/>
          <p:cNvSpPr>
            <a:spLocks noGrp="1"/>
          </p:cNvSpPr>
          <p:nvPr>
            <p:ph type="sldNum" sz="quarter" idx="12"/>
          </p:nvPr>
        </p:nvSpPr>
        <p:spPr/>
        <p:txBody>
          <a:bodyPr/>
          <a:lstStyle>
            <a:lvl1pPr>
              <a:defRPr/>
            </a:lvl1pPr>
            <a:extLst/>
          </a:lstStyle>
          <a:p>
            <a:pPr>
              <a:defRPr/>
            </a:pPr>
            <a:fld id="{B81224A5-27B7-4F16-BA18-8DC32F134F14}" type="slidenum">
              <a:rPr lang="it-IT">
                <a:solidFill>
                  <a:srgbClr val="D4D2D0">
                    <a:shade val="50000"/>
                    <a:satMod val="200000"/>
                  </a:srgbClr>
                </a:solidFill>
              </a:rPr>
              <a:pPr>
                <a:defRPr/>
              </a:pPr>
              <a:t>‹N›</a:t>
            </a:fld>
            <a:endParaRPr lang="it-IT">
              <a:solidFill>
                <a:srgbClr val="D4D2D0">
                  <a:shade val="50000"/>
                  <a:satMod val="200000"/>
                </a:srgbClr>
              </a:solidFill>
            </a:endParaRPr>
          </a:p>
        </p:txBody>
      </p:sp>
    </p:spTree>
    <p:extLst>
      <p:ext uri="{BB962C8B-B14F-4D97-AF65-F5344CB8AC3E}">
        <p14:creationId xmlns:p14="http://schemas.microsoft.com/office/powerpoint/2010/main" xmlns="" val="35464885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extLst/>
          </a:lstStyle>
          <a:p>
            <a:r>
              <a:rPr lang="it-IT" smtClean="0"/>
              <a:t>Fare clic per modificare lo stile del titolo</a:t>
            </a:r>
            <a:endParaRPr lang="en-US"/>
          </a:p>
        </p:txBody>
      </p:sp>
      <p:sp>
        <p:nvSpPr>
          <p:cNvPr id="3" name="Segnaposto testo verticale 2"/>
          <p:cNvSpPr>
            <a:spLocks noGrp="1"/>
          </p:cNvSpPr>
          <p:nvPr>
            <p:ph type="body" orient="vert" idx="1"/>
          </p:nvPr>
        </p:nvSpPr>
        <p:spPr/>
        <p:txBody>
          <a:bodyPr vert="eaVert"/>
          <a:lstStyle>
            <a:extLs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data 23"/>
          <p:cNvSpPr>
            <a:spLocks noGrp="1"/>
          </p:cNvSpPr>
          <p:nvPr>
            <p:ph type="dt" sz="half" idx="10"/>
          </p:nvPr>
        </p:nvSpPr>
        <p:spPr/>
        <p:txBody>
          <a:bodyPr/>
          <a:lstStyle>
            <a:lvl1pPr>
              <a:defRPr/>
            </a:lvl1pPr>
          </a:lstStyle>
          <a:p>
            <a:pPr>
              <a:defRPr/>
            </a:pPr>
            <a:fld id="{2A51FC25-32F2-4846-99C9-FECF15A016D2}" type="datetimeFigureOut">
              <a:rPr lang="it-IT">
                <a:solidFill>
                  <a:srgbClr val="D4D2D0">
                    <a:shade val="50000"/>
                    <a:satMod val="200000"/>
                  </a:srgbClr>
                </a:solidFill>
              </a:rPr>
              <a:pPr>
                <a:defRPr/>
              </a:pPr>
              <a:t>16/06/2015</a:t>
            </a:fld>
            <a:endParaRPr lang="it-IT">
              <a:solidFill>
                <a:srgbClr val="D4D2D0">
                  <a:shade val="50000"/>
                  <a:satMod val="200000"/>
                </a:srgbClr>
              </a:solidFill>
            </a:endParaRPr>
          </a:p>
        </p:txBody>
      </p:sp>
      <p:sp>
        <p:nvSpPr>
          <p:cNvPr id="5" name="Segnaposto piè di pagina 9"/>
          <p:cNvSpPr>
            <a:spLocks noGrp="1"/>
          </p:cNvSpPr>
          <p:nvPr>
            <p:ph type="ftr" sz="quarter" idx="11"/>
          </p:nvPr>
        </p:nvSpPr>
        <p:spPr/>
        <p:txBody>
          <a:bodyPr/>
          <a:lstStyle>
            <a:lvl1pPr>
              <a:defRPr/>
            </a:lvl1pPr>
          </a:lstStyle>
          <a:p>
            <a:pPr>
              <a:defRPr/>
            </a:pPr>
            <a:endParaRPr lang="it-IT">
              <a:solidFill>
                <a:srgbClr val="D4D2D0">
                  <a:shade val="50000"/>
                  <a:satMod val="200000"/>
                </a:srgbClr>
              </a:solidFill>
            </a:endParaRPr>
          </a:p>
        </p:txBody>
      </p:sp>
      <p:sp>
        <p:nvSpPr>
          <p:cNvPr id="6" name="Segnaposto numero diapositiva 21"/>
          <p:cNvSpPr>
            <a:spLocks noGrp="1"/>
          </p:cNvSpPr>
          <p:nvPr>
            <p:ph type="sldNum" sz="quarter" idx="12"/>
          </p:nvPr>
        </p:nvSpPr>
        <p:spPr/>
        <p:txBody>
          <a:bodyPr/>
          <a:lstStyle>
            <a:lvl1pPr>
              <a:defRPr/>
            </a:lvl1pPr>
          </a:lstStyle>
          <a:p>
            <a:pPr>
              <a:defRPr/>
            </a:pPr>
            <a:fld id="{7437FA48-87F4-4979-BB6A-A591219E6DDC}" type="slidenum">
              <a:rPr lang="it-IT">
                <a:solidFill>
                  <a:srgbClr val="D4D2D0">
                    <a:shade val="50000"/>
                    <a:satMod val="200000"/>
                  </a:srgbClr>
                </a:solidFill>
              </a:rPr>
              <a:pPr>
                <a:defRPr/>
              </a:pPr>
              <a:t>‹N›</a:t>
            </a:fld>
            <a:endParaRPr lang="it-IT">
              <a:solidFill>
                <a:srgbClr val="D4D2D0">
                  <a:shade val="50000"/>
                  <a:satMod val="200000"/>
                </a:srgbClr>
              </a:solidFill>
            </a:endParaRPr>
          </a:p>
        </p:txBody>
      </p:sp>
    </p:spTree>
    <p:extLst>
      <p:ext uri="{BB962C8B-B14F-4D97-AF65-F5344CB8AC3E}">
        <p14:creationId xmlns:p14="http://schemas.microsoft.com/office/powerpoint/2010/main" xmlns="" val="17436588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858000" y="274639"/>
            <a:ext cx="1828800" cy="5851525"/>
          </a:xfrm>
        </p:spPr>
        <p:txBody>
          <a:bodyPr vert="eaVert"/>
          <a:lstStyle>
            <a:extLst/>
          </a:lstStyle>
          <a:p>
            <a:r>
              <a:rPr lang="it-IT" smtClean="0"/>
              <a:t>Fare clic per modificare lo stile del titolo</a:t>
            </a:r>
            <a:endParaRPr lang="en-US"/>
          </a:p>
        </p:txBody>
      </p:sp>
      <p:sp>
        <p:nvSpPr>
          <p:cNvPr id="3" name="Segnaposto testo verticale 2"/>
          <p:cNvSpPr>
            <a:spLocks noGrp="1"/>
          </p:cNvSpPr>
          <p:nvPr>
            <p:ph type="body" orient="vert" idx="1"/>
          </p:nvPr>
        </p:nvSpPr>
        <p:spPr>
          <a:xfrm>
            <a:off x="1143000" y="274640"/>
            <a:ext cx="5562600" cy="5851525"/>
          </a:xfrm>
        </p:spPr>
        <p:txBody>
          <a:bodyPr vert="eaVert"/>
          <a:lstStyle>
            <a:extLs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data 23"/>
          <p:cNvSpPr>
            <a:spLocks noGrp="1"/>
          </p:cNvSpPr>
          <p:nvPr>
            <p:ph type="dt" sz="half" idx="10"/>
          </p:nvPr>
        </p:nvSpPr>
        <p:spPr/>
        <p:txBody>
          <a:bodyPr/>
          <a:lstStyle>
            <a:lvl1pPr>
              <a:defRPr/>
            </a:lvl1pPr>
          </a:lstStyle>
          <a:p>
            <a:pPr>
              <a:defRPr/>
            </a:pPr>
            <a:fld id="{47DA8FB6-6036-4E3E-9652-5D8F570E69F1}" type="datetimeFigureOut">
              <a:rPr lang="it-IT">
                <a:solidFill>
                  <a:srgbClr val="D4D2D0">
                    <a:shade val="50000"/>
                    <a:satMod val="200000"/>
                  </a:srgbClr>
                </a:solidFill>
              </a:rPr>
              <a:pPr>
                <a:defRPr/>
              </a:pPr>
              <a:t>16/06/2015</a:t>
            </a:fld>
            <a:endParaRPr lang="it-IT">
              <a:solidFill>
                <a:srgbClr val="D4D2D0">
                  <a:shade val="50000"/>
                  <a:satMod val="200000"/>
                </a:srgbClr>
              </a:solidFill>
            </a:endParaRPr>
          </a:p>
        </p:txBody>
      </p:sp>
      <p:sp>
        <p:nvSpPr>
          <p:cNvPr id="5" name="Segnaposto piè di pagina 9"/>
          <p:cNvSpPr>
            <a:spLocks noGrp="1"/>
          </p:cNvSpPr>
          <p:nvPr>
            <p:ph type="ftr" sz="quarter" idx="11"/>
          </p:nvPr>
        </p:nvSpPr>
        <p:spPr/>
        <p:txBody>
          <a:bodyPr/>
          <a:lstStyle>
            <a:lvl1pPr>
              <a:defRPr/>
            </a:lvl1pPr>
          </a:lstStyle>
          <a:p>
            <a:pPr>
              <a:defRPr/>
            </a:pPr>
            <a:endParaRPr lang="it-IT">
              <a:solidFill>
                <a:srgbClr val="D4D2D0">
                  <a:shade val="50000"/>
                  <a:satMod val="200000"/>
                </a:srgbClr>
              </a:solidFill>
            </a:endParaRPr>
          </a:p>
        </p:txBody>
      </p:sp>
      <p:sp>
        <p:nvSpPr>
          <p:cNvPr id="6" name="Segnaposto numero diapositiva 21"/>
          <p:cNvSpPr>
            <a:spLocks noGrp="1"/>
          </p:cNvSpPr>
          <p:nvPr>
            <p:ph type="sldNum" sz="quarter" idx="12"/>
          </p:nvPr>
        </p:nvSpPr>
        <p:spPr/>
        <p:txBody>
          <a:bodyPr/>
          <a:lstStyle>
            <a:lvl1pPr>
              <a:defRPr/>
            </a:lvl1pPr>
          </a:lstStyle>
          <a:p>
            <a:pPr>
              <a:defRPr/>
            </a:pPr>
            <a:fld id="{AFC24C21-F34B-4A31-9269-165F6BCAD41B}" type="slidenum">
              <a:rPr lang="it-IT">
                <a:solidFill>
                  <a:srgbClr val="D4D2D0">
                    <a:shade val="50000"/>
                    <a:satMod val="200000"/>
                  </a:srgbClr>
                </a:solidFill>
              </a:rPr>
              <a:pPr>
                <a:defRPr/>
              </a:pPr>
              <a:t>‹N›</a:t>
            </a:fld>
            <a:endParaRPr lang="it-IT">
              <a:solidFill>
                <a:srgbClr val="D4D2D0">
                  <a:shade val="50000"/>
                  <a:satMod val="200000"/>
                </a:srgbClr>
              </a:solidFill>
            </a:endParaRPr>
          </a:p>
        </p:txBody>
      </p:sp>
    </p:spTree>
    <p:extLst>
      <p:ext uri="{BB962C8B-B14F-4D97-AF65-F5344CB8AC3E}">
        <p14:creationId xmlns:p14="http://schemas.microsoft.com/office/powerpoint/2010/main" xmlns="" val="41753248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3508F57F-E35E-42CD-9A4E-4E9A23A05255}" type="datetimeFigureOut">
              <a:rPr lang="it-IT" smtClean="0"/>
              <a:pPr/>
              <a:t>16/06/2015</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9713CA40-B8CB-43FA-91EA-55B620D5BBF9}" type="slidenum">
              <a:rPr lang="it-IT" smtClean="0"/>
              <a:pPr/>
              <a:t>‹N›</a:t>
            </a:fld>
            <a:endParaRPr lang="it-I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3508F57F-E35E-42CD-9A4E-4E9A23A05255}" type="datetimeFigureOut">
              <a:rPr lang="it-IT" smtClean="0"/>
              <a:pPr/>
              <a:t>16/06/2015</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9713CA40-B8CB-43FA-91EA-55B620D5BBF9}" type="slidenum">
              <a:rPr lang="it-IT" smtClean="0"/>
              <a:pPr/>
              <a:t>‹N›</a:t>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3508F57F-E35E-42CD-9A4E-4E9A23A05255}" type="datetimeFigureOut">
              <a:rPr lang="it-IT" smtClean="0"/>
              <a:pPr/>
              <a:t>16/06/2015</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9713CA40-B8CB-43FA-91EA-55B620D5BBF9}" type="slidenum">
              <a:rPr lang="it-IT" smtClean="0"/>
              <a:pPr/>
              <a:t>‹N›</a:t>
            </a:fld>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3508F57F-E35E-42CD-9A4E-4E9A23A05255}" type="datetimeFigureOut">
              <a:rPr lang="it-IT" smtClean="0"/>
              <a:pPr/>
              <a:t>16/06/2015</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9713CA40-B8CB-43FA-91EA-55B620D5BBF9}" type="slidenum">
              <a:rPr lang="it-IT" smtClean="0"/>
              <a:pPr/>
              <a:t>‹N›</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3508F57F-E35E-42CD-9A4E-4E9A23A05255}" type="datetimeFigureOut">
              <a:rPr lang="it-IT" smtClean="0"/>
              <a:pPr/>
              <a:t>16/06/2015</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9713CA40-B8CB-43FA-91EA-55B620D5BBF9}" type="slidenum">
              <a:rPr lang="it-IT" smtClean="0"/>
              <a:pPr/>
              <a:t>‹N›</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3508F57F-E35E-42CD-9A4E-4E9A23A05255}" type="datetimeFigureOut">
              <a:rPr lang="it-IT" smtClean="0"/>
              <a:pPr/>
              <a:t>16/06/2015</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9713CA40-B8CB-43FA-91EA-55B620D5BBF9}" type="slidenum">
              <a:rPr lang="it-IT" smtClean="0"/>
              <a:pPr/>
              <a:t>‹N›</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3508F57F-E35E-42CD-9A4E-4E9A23A05255}" type="datetimeFigureOut">
              <a:rPr lang="it-IT" smtClean="0"/>
              <a:pPr/>
              <a:t>16/06/2015</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9713CA40-B8CB-43FA-91EA-55B620D5BBF9}" type="slidenum">
              <a:rPr lang="it-IT" smtClean="0"/>
              <a:pPr/>
              <a:t>‹N›</a:t>
            </a:fld>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508F57F-E35E-42CD-9A4E-4E9A23A05255}" type="datetimeFigureOut">
              <a:rPr lang="it-IT" smtClean="0"/>
              <a:pPr/>
              <a:t>16/06/2015</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13CA40-B8CB-43FA-91EA-55B620D5BBF9}" type="slidenum">
              <a:rPr lang="it-IT" smtClean="0"/>
              <a:pPr/>
              <a:t>‹N›</a:t>
            </a:fld>
            <a:endParaRPr 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7" name="Torta 6"/>
          <p:cNvSpPr/>
          <p:nvPr/>
        </p:nvSpPr>
        <p:spPr>
          <a:xfrm>
            <a:off x="-815975" y="-815975"/>
            <a:ext cx="1638300" cy="1638300"/>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base">
              <a:spcBef>
                <a:spcPct val="0"/>
              </a:spcBef>
              <a:spcAft>
                <a:spcPct val="0"/>
              </a:spcAft>
              <a:defRPr/>
            </a:pPr>
            <a:endParaRPr lang="en-US">
              <a:solidFill>
                <a:prstClr val="white"/>
              </a:solidFill>
            </a:endParaRPr>
          </a:p>
        </p:txBody>
      </p:sp>
      <p:sp>
        <p:nvSpPr>
          <p:cNvPr id="8" name="Ovale 7"/>
          <p:cNvSpPr/>
          <p:nvPr/>
        </p:nvSpPr>
        <p:spPr>
          <a:xfrm>
            <a:off x="168275" y="20638"/>
            <a:ext cx="1703388" cy="1703387"/>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base">
              <a:spcBef>
                <a:spcPct val="0"/>
              </a:spcBef>
              <a:spcAft>
                <a:spcPct val="0"/>
              </a:spcAft>
              <a:defRPr/>
            </a:pPr>
            <a:endParaRPr lang="en-US">
              <a:solidFill>
                <a:prstClr val="white"/>
              </a:solidFill>
            </a:endParaRPr>
          </a:p>
        </p:txBody>
      </p:sp>
      <p:sp>
        <p:nvSpPr>
          <p:cNvPr id="11" name="Anello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base">
              <a:spcBef>
                <a:spcPct val="0"/>
              </a:spcBef>
              <a:spcAft>
                <a:spcPct val="0"/>
              </a:spcAft>
              <a:defRPr/>
            </a:pPr>
            <a:endParaRPr lang="en-US">
              <a:solidFill>
                <a:prstClr val="white"/>
              </a:solidFill>
            </a:endParaRPr>
          </a:p>
        </p:txBody>
      </p:sp>
      <p:sp>
        <p:nvSpPr>
          <p:cNvPr id="12" name="Rettangolo 11"/>
          <p:cNvSpPr/>
          <p:nvPr/>
        </p:nvSpPr>
        <p:spPr>
          <a:xfrm>
            <a:off x="1012825" y="0"/>
            <a:ext cx="8131175"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base">
              <a:spcBef>
                <a:spcPct val="0"/>
              </a:spcBef>
              <a:spcAft>
                <a:spcPct val="0"/>
              </a:spcAft>
              <a:defRPr/>
            </a:pPr>
            <a:endParaRPr lang="en-US">
              <a:solidFill>
                <a:prstClr val="white"/>
              </a:solidFill>
            </a:endParaRPr>
          </a:p>
        </p:txBody>
      </p:sp>
      <p:sp>
        <p:nvSpPr>
          <p:cNvPr id="5" name="Segnaposto titolo 4"/>
          <p:cNvSpPr>
            <a:spLocks noGrp="1"/>
          </p:cNvSpPr>
          <p:nvPr>
            <p:ph type="title"/>
          </p:nvPr>
        </p:nvSpPr>
        <p:spPr>
          <a:xfrm>
            <a:off x="1435100" y="274638"/>
            <a:ext cx="7499350" cy="1143000"/>
          </a:xfrm>
          <a:prstGeom prst="rect">
            <a:avLst/>
          </a:prstGeom>
        </p:spPr>
        <p:txBody>
          <a:bodyPr anchor="ctr">
            <a:normAutofit/>
          </a:bodyPr>
          <a:lstStyle>
            <a:extLst/>
          </a:lstStyle>
          <a:p>
            <a:r>
              <a:rPr lang="it-IT" smtClean="0"/>
              <a:t>Fare clic per modificare lo stile del titolo</a:t>
            </a:r>
            <a:endParaRPr lang="en-US"/>
          </a:p>
        </p:txBody>
      </p:sp>
      <p:sp>
        <p:nvSpPr>
          <p:cNvPr id="1033" name="Segnaposto testo 8"/>
          <p:cNvSpPr>
            <a:spLocks noGrp="1"/>
          </p:cNvSpPr>
          <p:nvPr>
            <p:ph type="body" idx="1"/>
          </p:nvPr>
        </p:nvSpPr>
        <p:spPr bwMode="auto">
          <a:xfrm>
            <a:off x="1435100" y="1447800"/>
            <a:ext cx="7499350" cy="480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IT" smtClean="0"/>
              <a:t>Fare clic per modificare stili del testo dello schema</a:t>
            </a:r>
          </a:p>
          <a:p>
            <a:pPr lvl="1"/>
            <a:r>
              <a:rPr lang="it-IT" altLang="it-IT" smtClean="0"/>
              <a:t>Secondo livello</a:t>
            </a:r>
          </a:p>
          <a:p>
            <a:pPr lvl="2"/>
            <a:r>
              <a:rPr lang="it-IT" altLang="it-IT" smtClean="0"/>
              <a:t>Terzo livello</a:t>
            </a:r>
          </a:p>
          <a:p>
            <a:pPr lvl="3"/>
            <a:r>
              <a:rPr lang="it-IT" altLang="it-IT" smtClean="0"/>
              <a:t>Quarto livello</a:t>
            </a:r>
          </a:p>
          <a:p>
            <a:pPr lvl="4"/>
            <a:r>
              <a:rPr lang="it-IT" altLang="it-IT" smtClean="0"/>
              <a:t>Quinto livello</a:t>
            </a:r>
            <a:endParaRPr lang="en-US" altLang="it-IT" smtClean="0"/>
          </a:p>
        </p:txBody>
      </p:sp>
      <p:sp>
        <p:nvSpPr>
          <p:cNvPr id="24" name="Segnaposto data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latin typeface="Arial" charset="0"/>
              </a:defRPr>
            </a:lvl1pPr>
            <a:extLst/>
          </a:lstStyle>
          <a:p>
            <a:pPr fontAlgn="base">
              <a:spcBef>
                <a:spcPct val="0"/>
              </a:spcBef>
              <a:spcAft>
                <a:spcPct val="0"/>
              </a:spcAft>
              <a:defRPr/>
            </a:pPr>
            <a:fld id="{6AB25BA5-B3FE-4C1E-974A-506F09718DD0}" type="datetimeFigureOut">
              <a:rPr lang="it-IT">
                <a:solidFill>
                  <a:srgbClr val="D4D2D0">
                    <a:shade val="50000"/>
                    <a:satMod val="200000"/>
                  </a:srgbClr>
                </a:solidFill>
              </a:rPr>
              <a:pPr fontAlgn="base">
                <a:spcBef>
                  <a:spcPct val="0"/>
                </a:spcBef>
                <a:spcAft>
                  <a:spcPct val="0"/>
                </a:spcAft>
                <a:defRPr/>
              </a:pPr>
              <a:t>16/06/2015</a:t>
            </a:fld>
            <a:endParaRPr lang="it-IT">
              <a:solidFill>
                <a:srgbClr val="D4D2D0">
                  <a:shade val="50000"/>
                  <a:satMod val="200000"/>
                </a:srgbClr>
              </a:solidFill>
            </a:endParaRPr>
          </a:p>
        </p:txBody>
      </p:sp>
      <p:sp>
        <p:nvSpPr>
          <p:cNvPr id="10" name="Segnaposto piè di pagina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latin typeface="Arial" charset="0"/>
              </a:defRPr>
            </a:lvl1pPr>
            <a:extLst/>
          </a:lstStyle>
          <a:p>
            <a:pPr fontAlgn="base">
              <a:spcBef>
                <a:spcPct val="0"/>
              </a:spcBef>
              <a:spcAft>
                <a:spcPct val="0"/>
              </a:spcAft>
              <a:defRPr/>
            </a:pPr>
            <a:endParaRPr lang="it-IT">
              <a:solidFill>
                <a:srgbClr val="D4D2D0">
                  <a:shade val="50000"/>
                  <a:satMod val="200000"/>
                </a:srgbClr>
              </a:solidFill>
            </a:endParaRPr>
          </a:p>
        </p:txBody>
      </p:sp>
      <p:sp>
        <p:nvSpPr>
          <p:cNvPr id="22" name="Segnaposto numero diapositiva 21"/>
          <p:cNvSpPr>
            <a:spLocks noGrp="1"/>
          </p:cNvSpPr>
          <p:nvPr>
            <p:ph type="sldNum" sz="quarter" idx="4"/>
          </p:nvPr>
        </p:nvSpPr>
        <p:spPr>
          <a:xfrm>
            <a:off x="8613775"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latin typeface="Arial" charset="0"/>
              </a:defRPr>
            </a:lvl1pPr>
            <a:extLst/>
          </a:lstStyle>
          <a:p>
            <a:pPr fontAlgn="base">
              <a:spcBef>
                <a:spcPct val="0"/>
              </a:spcBef>
              <a:spcAft>
                <a:spcPct val="0"/>
              </a:spcAft>
              <a:defRPr/>
            </a:pPr>
            <a:fld id="{DFC24481-E058-4380-8294-F537805DFE94}" type="slidenum">
              <a:rPr lang="it-IT">
                <a:solidFill>
                  <a:srgbClr val="D4D2D0">
                    <a:shade val="50000"/>
                    <a:satMod val="200000"/>
                  </a:srgbClr>
                </a:solidFill>
              </a:rPr>
              <a:pPr fontAlgn="base">
                <a:spcBef>
                  <a:spcPct val="0"/>
                </a:spcBef>
                <a:spcAft>
                  <a:spcPct val="0"/>
                </a:spcAft>
                <a:defRPr/>
              </a:pPr>
              <a:t>‹N›</a:t>
            </a:fld>
            <a:endParaRPr lang="it-IT">
              <a:solidFill>
                <a:srgbClr val="D4D2D0">
                  <a:shade val="50000"/>
                  <a:satMod val="200000"/>
                </a:srgbClr>
              </a:solidFill>
            </a:endParaRPr>
          </a:p>
        </p:txBody>
      </p:sp>
      <p:sp>
        <p:nvSpPr>
          <p:cNvPr id="15" name="Rettangolo 14"/>
          <p:cNvSpPr/>
          <p:nvPr/>
        </p:nvSpPr>
        <p:spPr bwMode="invGray">
          <a:xfrm>
            <a:off x="1014413" y="0"/>
            <a:ext cx="73025" cy="6858000"/>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base">
              <a:spcBef>
                <a:spcPct val="0"/>
              </a:spcBef>
              <a:spcAft>
                <a:spcPct val="0"/>
              </a:spcAft>
              <a:defRPr/>
            </a:pPr>
            <a:endParaRPr lang="en-US">
              <a:solidFill>
                <a:prstClr val="white"/>
              </a:solidFill>
            </a:endParaRPr>
          </a:p>
        </p:txBody>
      </p:sp>
    </p:spTree>
    <p:extLst>
      <p:ext uri="{BB962C8B-B14F-4D97-AF65-F5344CB8AC3E}">
        <p14:creationId xmlns:p14="http://schemas.microsoft.com/office/powerpoint/2010/main" xmlns="" val="239787401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0" fontAlgn="base" hangingPunct="0">
        <a:spcBef>
          <a:spcPct val="0"/>
        </a:spcBef>
        <a:spcAft>
          <a:spcPct val="0"/>
        </a:spcAft>
        <a:defRPr sz="4300" kern="1200">
          <a:solidFill>
            <a:srgbClr val="3B3B3B"/>
          </a:solidFill>
          <a:effectLst>
            <a:outerShdw blurRad="50000" dist="30000" dir="5400000" algn="tl" rotWithShape="0">
              <a:srgbClr val="000000">
                <a:alpha val="30000"/>
              </a:srgbClr>
            </a:outerShdw>
          </a:effectLst>
          <a:latin typeface="+mj-lt"/>
          <a:ea typeface="+mj-ea"/>
          <a:cs typeface="+mj-cs"/>
        </a:defRPr>
      </a:lvl1pPr>
      <a:lvl2pPr algn="l" rtl="0" eaLnBrk="0" fontAlgn="base" hangingPunct="0">
        <a:spcBef>
          <a:spcPct val="0"/>
        </a:spcBef>
        <a:spcAft>
          <a:spcPct val="0"/>
        </a:spcAft>
        <a:defRPr sz="4300">
          <a:solidFill>
            <a:srgbClr val="3B3B3B"/>
          </a:solidFill>
          <a:latin typeface="Gill Sans MT" pitchFamily="34" charset="0"/>
        </a:defRPr>
      </a:lvl2pPr>
      <a:lvl3pPr algn="l" rtl="0" eaLnBrk="0" fontAlgn="base" hangingPunct="0">
        <a:spcBef>
          <a:spcPct val="0"/>
        </a:spcBef>
        <a:spcAft>
          <a:spcPct val="0"/>
        </a:spcAft>
        <a:defRPr sz="4300">
          <a:solidFill>
            <a:srgbClr val="3B3B3B"/>
          </a:solidFill>
          <a:latin typeface="Gill Sans MT" pitchFamily="34" charset="0"/>
        </a:defRPr>
      </a:lvl3pPr>
      <a:lvl4pPr algn="l" rtl="0" eaLnBrk="0" fontAlgn="base" hangingPunct="0">
        <a:spcBef>
          <a:spcPct val="0"/>
        </a:spcBef>
        <a:spcAft>
          <a:spcPct val="0"/>
        </a:spcAft>
        <a:defRPr sz="4300">
          <a:solidFill>
            <a:srgbClr val="3B3B3B"/>
          </a:solidFill>
          <a:latin typeface="Gill Sans MT" pitchFamily="34" charset="0"/>
        </a:defRPr>
      </a:lvl4pPr>
      <a:lvl5pPr algn="l" rtl="0" eaLnBrk="0" fontAlgn="base" hangingPunct="0">
        <a:spcBef>
          <a:spcPct val="0"/>
        </a:spcBef>
        <a:spcAft>
          <a:spcPct val="0"/>
        </a:spcAft>
        <a:defRPr sz="4300">
          <a:solidFill>
            <a:srgbClr val="3B3B3B"/>
          </a:solidFill>
          <a:latin typeface="Gill Sans MT" pitchFamily="34" charset="0"/>
        </a:defRPr>
      </a:lvl5pPr>
      <a:lvl6pPr marL="457200" algn="l" rtl="0" fontAlgn="base">
        <a:spcBef>
          <a:spcPct val="0"/>
        </a:spcBef>
        <a:spcAft>
          <a:spcPct val="0"/>
        </a:spcAft>
        <a:defRPr sz="4300">
          <a:solidFill>
            <a:srgbClr val="3B3B3B"/>
          </a:solidFill>
          <a:latin typeface="Gill Sans MT" pitchFamily="34" charset="0"/>
        </a:defRPr>
      </a:lvl6pPr>
      <a:lvl7pPr marL="914400" algn="l" rtl="0" fontAlgn="base">
        <a:spcBef>
          <a:spcPct val="0"/>
        </a:spcBef>
        <a:spcAft>
          <a:spcPct val="0"/>
        </a:spcAft>
        <a:defRPr sz="4300">
          <a:solidFill>
            <a:srgbClr val="3B3B3B"/>
          </a:solidFill>
          <a:latin typeface="Gill Sans MT" pitchFamily="34" charset="0"/>
        </a:defRPr>
      </a:lvl7pPr>
      <a:lvl8pPr marL="1371600" algn="l" rtl="0" fontAlgn="base">
        <a:spcBef>
          <a:spcPct val="0"/>
        </a:spcBef>
        <a:spcAft>
          <a:spcPct val="0"/>
        </a:spcAft>
        <a:defRPr sz="4300">
          <a:solidFill>
            <a:srgbClr val="3B3B3B"/>
          </a:solidFill>
          <a:latin typeface="Gill Sans MT" pitchFamily="34" charset="0"/>
        </a:defRPr>
      </a:lvl8pPr>
      <a:lvl9pPr marL="1828800" algn="l" rtl="0" fontAlgn="base">
        <a:spcBef>
          <a:spcPct val="0"/>
        </a:spcBef>
        <a:spcAft>
          <a:spcPct val="0"/>
        </a:spcAft>
        <a:defRPr sz="4300">
          <a:solidFill>
            <a:srgbClr val="3B3B3B"/>
          </a:solidFill>
          <a:latin typeface="Gill Sans MT" pitchFamily="34" charset="0"/>
        </a:defRPr>
      </a:lvl9pPr>
      <a:extLst/>
    </p:titleStyle>
    <p:bodyStyle>
      <a:lvl1pPr marL="365125" indent="-282575" algn="l" rtl="0" eaLnBrk="0" fontAlgn="base" hangingPunct="0">
        <a:spcBef>
          <a:spcPts val="600"/>
        </a:spcBef>
        <a:spcAft>
          <a:spcPct val="0"/>
        </a:spcAft>
        <a:buClr>
          <a:schemeClr val="accent1"/>
        </a:buClr>
        <a:buSzPct val="80000"/>
        <a:buFont typeface="Wingdings 2" pitchFamily="18" charset="2"/>
        <a:buChar char=""/>
        <a:defRPr sz="3200" kern="1200">
          <a:solidFill>
            <a:schemeClr val="tx1"/>
          </a:solidFill>
          <a:latin typeface="+mn-lt"/>
          <a:ea typeface="+mn-ea"/>
          <a:cs typeface="+mn-cs"/>
        </a:defRPr>
      </a:lvl1pPr>
      <a:lvl2pPr marL="639763" indent="-236538" algn="l" rtl="0" eaLnBrk="0" fontAlgn="base" hangingPunct="0">
        <a:spcBef>
          <a:spcPts val="550"/>
        </a:spcBef>
        <a:spcAft>
          <a:spcPct val="0"/>
        </a:spcAft>
        <a:buClr>
          <a:schemeClr val="accent1"/>
        </a:buClr>
        <a:buFont typeface="Verdana" pitchFamily="34" charset="0"/>
        <a:buChar char="◦"/>
        <a:defRPr sz="2800" kern="1200">
          <a:solidFill>
            <a:schemeClr val="tx1"/>
          </a:solidFill>
          <a:latin typeface="+mn-lt"/>
          <a:ea typeface="+mn-ea"/>
          <a:cs typeface="+mn-cs"/>
        </a:defRPr>
      </a:lvl2pPr>
      <a:lvl3pPr marL="885825" indent="-228600" algn="l" rtl="0" eaLnBrk="0" fontAlgn="base" hangingPunct="0">
        <a:spcBef>
          <a:spcPct val="20000"/>
        </a:spcBef>
        <a:spcAft>
          <a:spcPct val="0"/>
        </a:spcAft>
        <a:buClr>
          <a:schemeClr val="accent2"/>
        </a:buClr>
        <a:buFont typeface="Wingdings 2" pitchFamily="18" charset="2"/>
        <a:buChar char=""/>
        <a:defRPr sz="2400" kern="1200">
          <a:solidFill>
            <a:schemeClr val="tx1"/>
          </a:solidFill>
          <a:latin typeface="+mn-lt"/>
          <a:ea typeface="+mn-ea"/>
          <a:cs typeface="+mn-cs"/>
        </a:defRPr>
      </a:lvl3pPr>
      <a:lvl4pPr marL="1096963" indent="-173038" algn="l" rtl="0" eaLnBrk="0" fontAlgn="base" hangingPunct="0">
        <a:spcBef>
          <a:spcPct val="20000"/>
        </a:spcBef>
        <a:spcAft>
          <a:spcPct val="0"/>
        </a:spcAft>
        <a:buClr>
          <a:srgbClr val="8D89A4"/>
        </a:buClr>
        <a:buFont typeface="Wingdings 2" pitchFamily="18" charset="2"/>
        <a:buChar char=""/>
        <a:defRPr sz="2000" kern="1200">
          <a:solidFill>
            <a:schemeClr val="tx1"/>
          </a:solidFill>
          <a:latin typeface="+mn-lt"/>
          <a:ea typeface="+mn-ea"/>
          <a:cs typeface="+mn-cs"/>
        </a:defRPr>
      </a:lvl4pPr>
      <a:lvl5pPr marL="1296988" indent="-182563" algn="l" rtl="0" eaLnBrk="0" fontAlgn="base" hangingPunct="0">
        <a:spcBef>
          <a:spcPct val="20000"/>
        </a:spcBef>
        <a:spcAft>
          <a:spcPct val="0"/>
        </a:spcAft>
        <a:buClr>
          <a:srgbClr val="748560"/>
        </a:buClr>
        <a:buFont typeface="Wingdings 2" pitchFamily="18" charset="2"/>
        <a:buChar char=""/>
        <a:defRPr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 Id="rId5" Type="http://schemas.openxmlformats.org/officeDocument/2006/relationships/image" Target="../media/image6.jpeg"/><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image" Target="../media/image44.wmf"/><Relationship Id="rId2" Type="http://schemas.openxmlformats.org/officeDocument/2006/relationships/image" Target="../media/image43.wmf"/><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46.wmf"/><Relationship Id="rId2" Type="http://schemas.openxmlformats.org/officeDocument/2006/relationships/image" Target="../media/image45.png"/><Relationship Id="rId1" Type="http://schemas.openxmlformats.org/officeDocument/2006/relationships/slideLayout" Target="../slideLayouts/slideLayout18.xml"/><Relationship Id="rId5" Type="http://schemas.openxmlformats.org/officeDocument/2006/relationships/image" Target="../media/image48.png"/><Relationship Id="rId4" Type="http://schemas.openxmlformats.org/officeDocument/2006/relationships/image" Target="../media/image47.wmf"/></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53.jpeg"/><Relationship Id="rId5" Type="http://schemas.openxmlformats.org/officeDocument/2006/relationships/hyperlink" Target="http://www.google.it/url?sa=i&amp;rct=j&amp;q=&amp;esrc=s&amp;source=images&amp;cd=&amp;cad=rja&amp;uact=8&amp;ved=0CAcQjRw&amp;url=http://www.tigullionews.com/index.php/regione-liguria-2/pesca-in-liguria-servono-nuove-regole-sul-fermo-biologico-031026483&amp;ei=-kFsVaaFOYvYU5qmgYgP&amp;bvm=bv.94455598,d.d24&amp;psig=AFQjCNEXQeNV19asEULMYzeFBGwcqvgFBg&amp;ust=1433244502951491" TargetMode="External"/><Relationship Id="rId4" Type="http://schemas.openxmlformats.org/officeDocument/2006/relationships/image" Target="../media/image52.jpeg"/></Relationships>
</file>

<file path=ppt/slides/_rels/slide1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12.wmf"/><Relationship Id="rId3" Type="http://schemas.openxmlformats.org/officeDocument/2006/relationships/image" Target="../media/image7.wmf"/><Relationship Id="rId7" Type="http://schemas.openxmlformats.org/officeDocument/2006/relationships/image" Target="../media/image11.wmf"/><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0.wmf"/><Relationship Id="rId5" Type="http://schemas.openxmlformats.org/officeDocument/2006/relationships/image" Target="../media/image9.wmf"/><Relationship Id="rId4" Type="http://schemas.openxmlformats.org/officeDocument/2006/relationships/image" Target="../media/image8.wmf"/></Relationships>
</file>

<file path=ppt/slides/_rels/slide2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7.xml"/><Relationship Id="rId4" Type="http://schemas.openxmlformats.org/officeDocument/2006/relationships/image" Target="../media/image61.jpeg"/></Relationships>
</file>

<file path=ppt/slides/_rels/slide2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7.xml"/><Relationship Id="rId4" Type="http://schemas.openxmlformats.org/officeDocument/2006/relationships/image" Target="../media/image61.jpeg"/></Relationships>
</file>

<file path=ppt/slides/_rels/slide22.xml.rels><?xml version="1.0" encoding="UTF-8" standalone="yes"?>
<Relationships xmlns="http://schemas.openxmlformats.org/package/2006/relationships"><Relationship Id="rId3" Type="http://schemas.openxmlformats.org/officeDocument/2006/relationships/image" Target="../media/image65.jpeg"/><Relationship Id="rId7" Type="http://schemas.openxmlformats.org/officeDocument/2006/relationships/image" Target="../media/image69.jpeg"/><Relationship Id="rId2" Type="http://schemas.openxmlformats.org/officeDocument/2006/relationships/image" Target="../media/image64.jpeg"/><Relationship Id="rId1" Type="http://schemas.openxmlformats.org/officeDocument/2006/relationships/slideLayout" Target="../slideLayouts/slideLayout7.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23.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76.emf"/><Relationship Id="rId2" Type="http://schemas.openxmlformats.org/officeDocument/2006/relationships/image" Target="../media/image75.emf"/><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8.jpeg"/><Relationship Id="rId13" Type="http://schemas.openxmlformats.org/officeDocument/2006/relationships/image" Target="../media/image23.jpeg"/><Relationship Id="rId18" Type="http://schemas.openxmlformats.org/officeDocument/2006/relationships/image" Target="../media/image28.jpeg"/><Relationship Id="rId3" Type="http://schemas.openxmlformats.org/officeDocument/2006/relationships/image" Target="../media/image13.jpeg"/><Relationship Id="rId7" Type="http://schemas.openxmlformats.org/officeDocument/2006/relationships/image" Target="../media/image17.jpeg"/><Relationship Id="rId12" Type="http://schemas.openxmlformats.org/officeDocument/2006/relationships/image" Target="../media/image22.jpeg"/><Relationship Id="rId17" Type="http://schemas.openxmlformats.org/officeDocument/2006/relationships/image" Target="../media/image27.jpeg"/><Relationship Id="rId2" Type="http://schemas.openxmlformats.org/officeDocument/2006/relationships/notesSlide" Target="../notesSlides/notesSlide2.xml"/><Relationship Id="rId16" Type="http://schemas.openxmlformats.org/officeDocument/2006/relationships/image" Target="../media/image26.jpeg"/><Relationship Id="rId20" Type="http://schemas.openxmlformats.org/officeDocument/2006/relationships/image" Target="../media/image30.jpeg"/><Relationship Id="rId1" Type="http://schemas.openxmlformats.org/officeDocument/2006/relationships/slideLayout" Target="../slideLayouts/slideLayout7.xml"/><Relationship Id="rId6" Type="http://schemas.openxmlformats.org/officeDocument/2006/relationships/image" Target="../media/image16.jpeg"/><Relationship Id="rId11" Type="http://schemas.openxmlformats.org/officeDocument/2006/relationships/image" Target="../media/image21.jpeg"/><Relationship Id="rId5" Type="http://schemas.openxmlformats.org/officeDocument/2006/relationships/image" Target="../media/image15.jpeg"/><Relationship Id="rId15" Type="http://schemas.openxmlformats.org/officeDocument/2006/relationships/image" Target="../media/image25.jpeg"/><Relationship Id="rId10" Type="http://schemas.openxmlformats.org/officeDocument/2006/relationships/image" Target="../media/image20.jpeg"/><Relationship Id="rId19" Type="http://schemas.openxmlformats.org/officeDocument/2006/relationships/image" Target="../media/image29.jpeg"/><Relationship Id="rId4" Type="http://schemas.openxmlformats.org/officeDocument/2006/relationships/image" Target="../media/image14.png"/><Relationship Id="rId9" Type="http://schemas.openxmlformats.org/officeDocument/2006/relationships/image" Target="../media/image19.jpeg"/><Relationship Id="rId14" Type="http://schemas.openxmlformats.org/officeDocument/2006/relationships/image" Target="../media/image24.jpeg"/></Relationships>
</file>

<file path=ppt/slides/_rels/slide3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7.xml"/><Relationship Id="rId5" Type="http://schemas.openxmlformats.org/officeDocument/2006/relationships/image" Target="../media/image83.jpeg"/><Relationship Id="rId4" Type="http://schemas.openxmlformats.org/officeDocument/2006/relationships/image" Target="../media/image82.png"/></Relationships>
</file>

<file path=ppt/slides/_rels/slide32.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tiff"/><Relationship Id="rId1" Type="http://schemas.openxmlformats.org/officeDocument/2006/relationships/slideLayout" Target="../slideLayouts/slideLayout1.xml"/><Relationship Id="rId6" Type="http://schemas.openxmlformats.org/officeDocument/2006/relationships/image" Target="../media/image88.tiff"/><Relationship Id="rId5" Type="http://schemas.openxmlformats.org/officeDocument/2006/relationships/image" Target="../media/image87.tiff"/><Relationship Id="rId4" Type="http://schemas.openxmlformats.org/officeDocument/2006/relationships/image" Target="../media/image86.tiff"/></Relationships>
</file>

<file path=ppt/slides/_rels/slide3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jpeg"/><Relationship Id="rId1" Type="http://schemas.openxmlformats.org/officeDocument/2006/relationships/slideLayout" Target="../slideLayouts/slideLayout2.xml"/><Relationship Id="rId5" Type="http://schemas.openxmlformats.org/officeDocument/2006/relationships/image" Target="../media/image92.jpeg"/><Relationship Id="rId4" Type="http://schemas.openxmlformats.org/officeDocument/2006/relationships/image" Target="../media/image91.png"/></Relationships>
</file>

<file path=ppt/slides/_rels/slide34.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94.png"/><Relationship Id="rId7" Type="http://schemas.openxmlformats.org/officeDocument/2006/relationships/image" Target="../media/image98.png"/><Relationship Id="rId2" Type="http://schemas.openxmlformats.org/officeDocument/2006/relationships/image" Target="../media/image93.tiff"/><Relationship Id="rId1" Type="http://schemas.openxmlformats.org/officeDocument/2006/relationships/slideLayout" Target="../slideLayouts/slideLayout2.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 Id="rId9" Type="http://schemas.openxmlformats.org/officeDocument/2006/relationships/image" Target="../media/image100.png"/></Relationships>
</file>

<file path=ppt/slides/_rels/slide35.xml.rels><?xml version="1.0" encoding="UTF-8" standalone="yes"?>
<Relationships xmlns="http://schemas.openxmlformats.org/package/2006/relationships"><Relationship Id="rId8" Type="http://schemas.openxmlformats.org/officeDocument/2006/relationships/image" Target="../media/image107.png"/><Relationship Id="rId13" Type="http://schemas.openxmlformats.org/officeDocument/2006/relationships/image" Target="../media/image112.jpeg"/><Relationship Id="rId3" Type="http://schemas.openxmlformats.org/officeDocument/2006/relationships/image" Target="../media/image102.png"/><Relationship Id="rId7" Type="http://schemas.openxmlformats.org/officeDocument/2006/relationships/image" Target="../media/image106.png"/><Relationship Id="rId12" Type="http://schemas.openxmlformats.org/officeDocument/2006/relationships/image" Target="../media/image111.png"/><Relationship Id="rId17" Type="http://schemas.openxmlformats.org/officeDocument/2006/relationships/image" Target="../media/image116.png"/><Relationship Id="rId2" Type="http://schemas.openxmlformats.org/officeDocument/2006/relationships/image" Target="../media/image101.jpeg"/><Relationship Id="rId16" Type="http://schemas.openxmlformats.org/officeDocument/2006/relationships/image" Target="../media/image115.png"/><Relationship Id="rId1" Type="http://schemas.openxmlformats.org/officeDocument/2006/relationships/slideLayout" Target="../slideLayouts/slideLayout7.xml"/><Relationship Id="rId6" Type="http://schemas.openxmlformats.org/officeDocument/2006/relationships/image" Target="../media/image105.png"/><Relationship Id="rId11" Type="http://schemas.openxmlformats.org/officeDocument/2006/relationships/image" Target="../media/image110.png"/><Relationship Id="rId5" Type="http://schemas.openxmlformats.org/officeDocument/2006/relationships/image" Target="../media/image104.png"/><Relationship Id="rId15" Type="http://schemas.openxmlformats.org/officeDocument/2006/relationships/image" Target="../media/image114.png"/><Relationship Id="rId10" Type="http://schemas.openxmlformats.org/officeDocument/2006/relationships/image" Target="../media/image109.png"/><Relationship Id="rId4" Type="http://schemas.openxmlformats.org/officeDocument/2006/relationships/image" Target="../media/image103.png"/><Relationship Id="rId9" Type="http://schemas.openxmlformats.org/officeDocument/2006/relationships/image" Target="../media/image108.png"/><Relationship Id="rId14" Type="http://schemas.openxmlformats.org/officeDocument/2006/relationships/image" Target="../media/image113.png"/></Relationships>
</file>

<file path=ppt/slides/_rels/slide36.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19.jpeg"/><Relationship Id="rId4" Type="http://schemas.openxmlformats.org/officeDocument/2006/relationships/image" Target="../media/image118.jpeg"/></Relationships>
</file>

<file path=ppt/slides/_rels/slide37.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120.png"/><Relationship Id="rId1" Type="http://schemas.openxmlformats.org/officeDocument/2006/relationships/slideLayout" Target="../slideLayouts/slideLayout7.xml"/><Relationship Id="rId6" Type="http://schemas.openxmlformats.org/officeDocument/2006/relationships/image" Target="../media/image123.tiff"/><Relationship Id="rId5" Type="http://schemas.openxmlformats.org/officeDocument/2006/relationships/image" Target="../media/image122.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2" Type="http://schemas.openxmlformats.org/officeDocument/2006/relationships/image" Target="../media/image31.tiff"/><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33.jpeg"/><Relationship Id="rId4" Type="http://schemas.openxmlformats.org/officeDocument/2006/relationships/hyperlink" Target="http://www.google.it/url?sa=i&amp;rct=j&amp;q=&amp;esrc=s&amp;source=images&amp;cd=&amp;cad=rja&amp;uact=8&amp;ved=0CAcQjRw&amp;url=http://gallipoli.lecceprima.it/pescherecci-demolire-tavolo-tecnico-comune.html&amp;ei=hy5sVfaMGIayUbukgaAD&amp;bvm=bv.94455598,d.d24&amp;psig=AFQjCNGwcEoeUp06FuVpFbISgfjKld9m3g&amp;ust=1433239496743192"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7.xml"/><Relationship Id="rId5" Type="http://schemas.openxmlformats.org/officeDocument/2006/relationships/image" Target="../media/image36.jpeg"/><Relationship Id="rId4" Type="http://schemas.openxmlformats.org/officeDocument/2006/relationships/hyperlink" Target="http://www.google.it/url?sa=i&amp;rct=j&amp;q=&amp;esrc=s&amp;source=images&amp;cd=&amp;cad=rja&amp;uact=8&amp;ved=0CAcQjRw&amp;url=http://distrettopesca.it/News/tabid/519/EntryId/369/MIPAAF-rilasciati-pescherecci-Martina-dal-Cairo-soddisfazione-e-importante-lavoro-istituzioni.aspx&amp;ei=qD1sVcnKKYLnUq3egbgH&amp;bvm=bv.94455598,d.d24&amp;psig=AFQjCNEKBhjEroUDxJgEOkakBic-FNkhJA&amp;ust=1433243421790273"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xml"/><Relationship Id="rId1" Type="http://schemas.openxmlformats.org/officeDocument/2006/relationships/slideLayout" Target="../slideLayouts/slideLayout18.xml"/><Relationship Id="rId4" Type="http://schemas.openxmlformats.org/officeDocument/2006/relationships/image" Target="../media/image38.wmf"/></Relationships>
</file>

<file path=ppt/slides/_rels/slide8.xml.rels><?xml version="1.0" encoding="UTF-8" standalone="yes"?>
<Relationships xmlns="http://schemas.openxmlformats.org/package/2006/relationships"><Relationship Id="rId3" Type="http://schemas.openxmlformats.org/officeDocument/2006/relationships/image" Target="../media/image40.wmf"/><Relationship Id="rId2" Type="http://schemas.openxmlformats.org/officeDocument/2006/relationships/image" Target="../media/image39.wmf"/><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8.xml"/><Relationship Id="rId1" Type="http://schemas.openxmlformats.org/officeDocument/2006/relationships/vmlDrawing" Target="../drawings/vmlDrawing1.vml"/><Relationship Id="rId4" Type="http://schemas.openxmlformats.org/officeDocument/2006/relationships/oleObject" Target="../embeddings/oleObject2.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1"/>
          <p:cNvSpPr>
            <a:spLocks noChangeArrowheads="1"/>
          </p:cNvSpPr>
          <p:nvPr/>
        </p:nvSpPr>
        <p:spPr bwMode="auto">
          <a:xfrm>
            <a:off x="-10124" y="9587"/>
            <a:ext cx="9144000" cy="2261481"/>
          </a:xfrm>
          <a:prstGeom prst="rect">
            <a:avLst/>
          </a:prstGeom>
          <a:noFill/>
          <a:ln w="9525">
            <a:noFill/>
            <a:miter lim="800000"/>
            <a:headEnd/>
            <a:tailEnd/>
          </a:ln>
          <a:effectLst/>
        </p:spPr>
        <p:txBody>
          <a:bodyPr anchor="ctr"/>
          <a:lstStyle/>
          <a:p>
            <a:pPr algn="ctr">
              <a:buFont typeface="Wingdings" pitchFamily="2" charset="2"/>
              <a:buNone/>
            </a:pPr>
            <a:endParaRPr lang="it-IT" sz="3200" b="1" i="1" dirty="0" smtClean="0">
              <a:latin typeface="Times New Roman" panose="02020603050405020304" pitchFamily="18" charset="0"/>
              <a:cs typeface="Times New Roman" panose="02020603050405020304" pitchFamily="18" charset="0"/>
            </a:endParaRPr>
          </a:p>
          <a:p>
            <a:pPr algn="ctr">
              <a:buFont typeface="Wingdings" pitchFamily="2" charset="2"/>
              <a:buNone/>
            </a:pPr>
            <a:endParaRPr lang="it-IT" sz="3200" b="1" i="1" dirty="0" smtClean="0">
              <a:latin typeface="Times New Roman" panose="02020603050405020304" pitchFamily="18" charset="0"/>
              <a:cs typeface="Times New Roman" panose="02020603050405020304" pitchFamily="18" charset="0"/>
            </a:endParaRPr>
          </a:p>
          <a:p>
            <a:pPr algn="ctr">
              <a:buFont typeface="Wingdings" pitchFamily="2" charset="2"/>
              <a:buNone/>
            </a:pPr>
            <a:endParaRPr lang="it-IT" sz="3200" b="1" i="1" dirty="0">
              <a:latin typeface="Times New Roman" panose="02020603050405020304" pitchFamily="18" charset="0"/>
              <a:cs typeface="Times New Roman" panose="02020603050405020304" pitchFamily="18" charset="0"/>
            </a:endParaRPr>
          </a:p>
          <a:p>
            <a:endParaRPr lang="it-IT" b="1" dirty="0" smtClean="0">
              <a:latin typeface="Times New Roman" panose="02020603050405020304" pitchFamily="18" charset="0"/>
              <a:cs typeface="Times New Roman" panose="02020603050405020304" pitchFamily="18" charset="0"/>
            </a:endParaRPr>
          </a:p>
          <a:p>
            <a:r>
              <a:rPr lang="it-IT" dirty="0" smtClean="0">
                <a:latin typeface="Times New Roman" panose="02020603050405020304" pitchFamily="18" charset="0"/>
                <a:cs typeface="Times New Roman" panose="02020603050405020304" pitchFamily="18" charset="0"/>
              </a:rPr>
              <a:t>Giornata </a:t>
            </a:r>
            <a:r>
              <a:rPr lang="it-IT" dirty="0">
                <a:latin typeface="Times New Roman" panose="02020603050405020304" pitchFamily="18" charset="0"/>
                <a:cs typeface="Times New Roman" panose="02020603050405020304" pitchFamily="18" charset="0"/>
              </a:rPr>
              <a:t>di Studio</a:t>
            </a:r>
          </a:p>
          <a:p>
            <a:r>
              <a:rPr lang="it-IT" dirty="0">
                <a:latin typeface="Times New Roman" panose="02020603050405020304" pitchFamily="18" charset="0"/>
                <a:cs typeface="Times New Roman" panose="02020603050405020304" pitchFamily="18" charset="0"/>
              </a:rPr>
              <a:t>Modelli e strumenti di governance per i mari Adriatico e Ionico</a:t>
            </a:r>
          </a:p>
          <a:p>
            <a:r>
              <a:rPr lang="it-IT" dirty="0">
                <a:latin typeface="Times New Roman" panose="02020603050405020304" pitchFamily="18" charset="0"/>
                <a:cs typeface="Times New Roman" panose="02020603050405020304" pitchFamily="18" charset="0"/>
              </a:rPr>
              <a:t>Macerata, 15 giugno </a:t>
            </a:r>
            <a:r>
              <a:rPr lang="it-IT" dirty="0" smtClean="0">
                <a:latin typeface="Times New Roman" panose="02020603050405020304" pitchFamily="18" charset="0"/>
                <a:cs typeface="Times New Roman" panose="02020603050405020304" pitchFamily="18" charset="0"/>
              </a:rPr>
              <a:t>2015</a:t>
            </a:r>
            <a:endParaRPr lang="it-IT" sz="3200" i="1" dirty="0">
              <a:latin typeface="Times New Roman" panose="02020603050405020304" pitchFamily="18" charset="0"/>
              <a:cs typeface="Times New Roman" panose="02020603050405020304" pitchFamily="18" charset="0"/>
            </a:endParaRPr>
          </a:p>
        </p:txBody>
      </p:sp>
      <p:sp>
        <p:nvSpPr>
          <p:cNvPr id="12" name="CasellaDiTesto 11"/>
          <p:cNvSpPr txBox="1"/>
          <p:nvPr/>
        </p:nvSpPr>
        <p:spPr>
          <a:xfrm>
            <a:off x="1043608" y="4719787"/>
            <a:ext cx="8280920" cy="339773"/>
          </a:xfrm>
          <a:prstGeom prst="rect">
            <a:avLst/>
          </a:prstGeom>
          <a:noFill/>
        </p:spPr>
        <p:txBody>
          <a:bodyPr wrap="square" rtlCol="0">
            <a:spAutoFit/>
          </a:bodyPr>
          <a:lstStyle/>
          <a:p>
            <a:pPr eaLnBrk="0" hangingPunct="0">
              <a:lnSpc>
                <a:spcPct val="150000"/>
              </a:lnSpc>
              <a:spcBef>
                <a:spcPct val="0"/>
              </a:spcBef>
              <a:buFontTx/>
              <a:buNone/>
            </a:pPr>
            <a:r>
              <a:rPr lang="it-IT" sz="1200" dirty="0" smtClean="0">
                <a:latin typeface="Times New Roman" pitchFamily="18" charset="0"/>
              </a:rPr>
              <a:t>Dipartimento di Biologia, Università degli Studi di Bari «Aldo Moro» via </a:t>
            </a:r>
            <a:r>
              <a:rPr lang="it-IT" sz="1200" dirty="0" err="1" smtClean="0">
                <a:latin typeface="Times New Roman" pitchFamily="18" charset="0"/>
              </a:rPr>
              <a:t>Orabona</a:t>
            </a:r>
            <a:r>
              <a:rPr lang="it-IT" sz="1200" dirty="0" smtClean="0">
                <a:latin typeface="Times New Roman" pitchFamily="18" charset="0"/>
              </a:rPr>
              <a:t>, 4 - 70125 Bari</a:t>
            </a:r>
            <a:endParaRPr lang="it-IT" sz="1200" dirty="0"/>
          </a:p>
        </p:txBody>
      </p:sp>
      <p:pic>
        <p:nvPicPr>
          <p:cNvPr id="13" name="Picture 4" descr="C:\Documents and Settings\Adriana\Desktop\Adriana\penna\TESI\immagini\logo uniba.jpg"/>
          <p:cNvPicPr>
            <a:picLocks noChangeAspect="1" noChangeArrowheads="1"/>
          </p:cNvPicPr>
          <p:nvPr/>
        </p:nvPicPr>
        <p:blipFill>
          <a:blip r:embed="rId2" cstate="print"/>
          <a:srcRect/>
          <a:stretch>
            <a:fillRect/>
          </a:stretch>
        </p:blipFill>
        <p:spPr bwMode="auto">
          <a:xfrm>
            <a:off x="24236" y="4505254"/>
            <a:ext cx="936103" cy="939970"/>
          </a:xfrm>
          <a:prstGeom prst="rect">
            <a:avLst/>
          </a:prstGeom>
          <a:noFill/>
          <a:ln w="9525">
            <a:noFill/>
            <a:miter lim="800000"/>
            <a:headEnd/>
            <a:tailEnd/>
          </a:ln>
        </p:spPr>
      </p:pic>
      <p:pic>
        <p:nvPicPr>
          <p:cNvPr id="2050" name="Picture 2" descr="Banne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4236" y="9587"/>
            <a:ext cx="9012260" cy="1609726"/>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ettangolo 2"/>
          <p:cNvSpPr/>
          <p:nvPr/>
        </p:nvSpPr>
        <p:spPr>
          <a:xfrm>
            <a:off x="467544" y="3190135"/>
            <a:ext cx="8424936" cy="1508105"/>
          </a:xfrm>
          <a:prstGeom prst="rect">
            <a:avLst/>
          </a:prstGeom>
        </p:spPr>
        <p:txBody>
          <a:bodyPr wrap="square">
            <a:spAutoFit/>
          </a:bodyPr>
          <a:lstStyle/>
          <a:p>
            <a:pPr algn="ctr">
              <a:buFont typeface="Wingdings" pitchFamily="2" charset="2"/>
              <a:buNone/>
            </a:pPr>
            <a:r>
              <a:rPr lang="it-IT" sz="2800" b="1" i="1" dirty="0">
                <a:latin typeface="Times New Roman" panose="02020603050405020304" pitchFamily="18" charset="0"/>
                <a:cs typeface="Times New Roman" panose="02020603050405020304" pitchFamily="18" charset="0"/>
              </a:rPr>
              <a:t>La sostenibilità della </a:t>
            </a:r>
            <a:r>
              <a:rPr lang="it-IT" sz="2800" b="1" i="1" dirty="0" smtClean="0">
                <a:latin typeface="Times New Roman" panose="02020603050405020304" pitchFamily="18" charset="0"/>
                <a:cs typeface="Times New Roman" panose="02020603050405020304" pitchFamily="18" charset="0"/>
              </a:rPr>
              <a:t>pesca nel </a:t>
            </a:r>
            <a:endParaRPr lang="it-IT" sz="2800" b="1" i="1" dirty="0">
              <a:latin typeface="Times New Roman" panose="02020603050405020304" pitchFamily="18" charset="0"/>
              <a:cs typeface="Times New Roman" panose="02020603050405020304" pitchFamily="18" charset="0"/>
            </a:endParaRPr>
          </a:p>
          <a:p>
            <a:pPr algn="ctr">
              <a:buFont typeface="Wingdings" pitchFamily="2" charset="2"/>
              <a:buNone/>
            </a:pPr>
            <a:r>
              <a:rPr lang="it-IT" sz="2800" b="1" i="1" dirty="0">
                <a:latin typeface="Times New Roman" panose="02020603050405020304" pitchFamily="18" charset="0"/>
                <a:cs typeface="Times New Roman" panose="02020603050405020304" pitchFamily="18" charset="0"/>
              </a:rPr>
              <a:t>Basso Adriatico e nello Ionio settentrionale</a:t>
            </a:r>
          </a:p>
          <a:p>
            <a:pPr algn="ctr">
              <a:buFont typeface="Wingdings" pitchFamily="2" charset="2"/>
              <a:buNone/>
            </a:pPr>
            <a:endParaRPr lang="it-IT" b="1" i="1" dirty="0" smtClean="0">
              <a:latin typeface="Times New Roman" panose="02020603050405020304" pitchFamily="18" charset="0"/>
              <a:cs typeface="Times New Roman" panose="02020603050405020304" pitchFamily="18" charset="0"/>
            </a:endParaRPr>
          </a:p>
          <a:p>
            <a:pPr algn="ctr">
              <a:buFont typeface="Wingdings" pitchFamily="2" charset="2"/>
              <a:buNone/>
            </a:pPr>
            <a:r>
              <a:rPr lang="it-IT" i="1" dirty="0" smtClean="0">
                <a:latin typeface="Times New Roman" panose="02020603050405020304" pitchFamily="18" charset="0"/>
                <a:cs typeface="Times New Roman" panose="02020603050405020304" pitchFamily="18" charset="0"/>
              </a:rPr>
              <a:t>Roberto </a:t>
            </a:r>
            <a:r>
              <a:rPr lang="it-IT" i="1" dirty="0">
                <a:latin typeface="Times New Roman" panose="02020603050405020304" pitchFamily="18" charset="0"/>
                <a:cs typeface="Times New Roman" panose="02020603050405020304" pitchFamily="18" charset="0"/>
              </a:rPr>
              <a:t>Carlucci</a:t>
            </a:r>
          </a:p>
        </p:txBody>
      </p:sp>
      <p:pic>
        <p:nvPicPr>
          <p:cNvPr id="2052" name="Picture 4" descr="http://www.unimc.it/maremap/it/eventi/bandiere.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300192" y="1844824"/>
            <a:ext cx="2808312" cy="357270"/>
          </a:xfrm>
          <a:prstGeom prst="rect">
            <a:avLst/>
          </a:prstGeom>
          <a:noFill/>
          <a:extLst>
            <a:ext uri="{909E8E84-426E-40DD-AFC4-6F175D3DCCD1}">
              <a14:hiddenFill xmlns:a14="http://schemas.microsoft.com/office/drawing/2010/main" xmlns="">
                <a:solidFill>
                  <a:srgbClr val="FFFFFF"/>
                </a:solidFill>
              </a14:hiddenFill>
            </a:ext>
          </a:extLst>
        </p:spPr>
      </p:pic>
      <p:pic>
        <p:nvPicPr>
          <p:cNvPr id="16" name="Immagine 15" descr="conisma.jpg"/>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7308304" y="4664704"/>
            <a:ext cx="1728192" cy="648072"/>
          </a:xfrm>
          <a:prstGeom prst="rect">
            <a:avLst/>
          </a:prstGeom>
        </p:spPr>
      </p:pic>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398"/>
          <p:cNvSpPr>
            <a:spLocks noChangeArrowheads="1"/>
          </p:cNvSpPr>
          <p:nvPr/>
        </p:nvSpPr>
        <p:spPr bwMode="auto">
          <a:xfrm>
            <a:off x="1676400" y="1524000"/>
            <a:ext cx="6324600" cy="2438400"/>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GB" altLang="it-IT"/>
          </a:p>
        </p:txBody>
      </p:sp>
      <p:sp>
        <p:nvSpPr>
          <p:cNvPr id="21507" name="Text Box 2"/>
          <p:cNvSpPr txBox="1">
            <a:spLocks noChangeArrowheads="1"/>
          </p:cNvSpPr>
          <p:nvPr/>
        </p:nvSpPr>
        <p:spPr bwMode="auto">
          <a:xfrm>
            <a:off x="1042988" y="561975"/>
            <a:ext cx="8067675" cy="9223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it-IT" altLang="it-IT">
                <a:latin typeface="Century Schoolbook" pitchFamily="18" charset="0"/>
              </a:rPr>
              <a:t>La pesca può avere effetti sulle caratteristiche evolutive delle popolazioni con cambiamenti irreversibili del pool genico</a:t>
            </a:r>
          </a:p>
          <a:p>
            <a:pPr eaLnBrk="1" hangingPunct="1"/>
            <a:endParaRPr lang="it-IT" altLang="it-IT">
              <a:latin typeface="Century Schoolbook" pitchFamily="18" charset="0"/>
            </a:endParaRPr>
          </a:p>
        </p:txBody>
      </p:sp>
      <p:sp>
        <p:nvSpPr>
          <p:cNvPr id="21508" name="Rectangle 3"/>
          <p:cNvSpPr>
            <a:spLocks noChangeArrowheads="1"/>
          </p:cNvSpPr>
          <p:nvPr/>
        </p:nvSpPr>
        <p:spPr bwMode="auto">
          <a:xfrm>
            <a:off x="88900" y="0"/>
            <a:ext cx="6153150" cy="461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it-IT" altLang="it-IT" sz="2400" b="1" dirty="0" smtClean="0">
                <a:latin typeface="Century Schoolbook" pitchFamily="18" charset="0"/>
              </a:rPr>
              <a:t>3 </a:t>
            </a:r>
            <a:r>
              <a:rPr lang="it-IT" altLang="it-IT" sz="2400" b="1" dirty="0">
                <a:latin typeface="Century Schoolbook" pitchFamily="18" charset="0"/>
              </a:rPr>
              <a:t>- Effetti della pesca sugli ecosistemi</a:t>
            </a:r>
          </a:p>
        </p:txBody>
      </p:sp>
      <p:grpSp>
        <p:nvGrpSpPr>
          <p:cNvPr id="21509" name="Group 4"/>
          <p:cNvGrpSpPr>
            <a:grpSpLocks/>
          </p:cNvGrpSpPr>
          <p:nvPr/>
        </p:nvGrpSpPr>
        <p:grpSpPr bwMode="auto">
          <a:xfrm>
            <a:off x="1676400" y="1774825"/>
            <a:ext cx="6043613" cy="3940175"/>
            <a:chOff x="336" y="1104"/>
            <a:chExt cx="3807" cy="2482"/>
          </a:xfrm>
        </p:grpSpPr>
        <p:pic>
          <p:nvPicPr>
            <p:cNvPr id="21901" name="Picture 5" descr="SL00645_"/>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912" y="1344"/>
              <a:ext cx="3231" cy="22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902" name="Picture 6" descr="j0280748"/>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36" y="1104"/>
              <a:ext cx="720" cy="6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21510" name="Group 7"/>
          <p:cNvGrpSpPr>
            <a:grpSpLocks/>
          </p:cNvGrpSpPr>
          <p:nvPr/>
        </p:nvGrpSpPr>
        <p:grpSpPr bwMode="auto">
          <a:xfrm>
            <a:off x="7620000" y="4149725"/>
            <a:ext cx="1219200" cy="1184275"/>
            <a:chOff x="4322" y="2888"/>
            <a:chExt cx="996" cy="930"/>
          </a:xfrm>
        </p:grpSpPr>
        <p:sp>
          <p:nvSpPr>
            <p:cNvPr id="21727" name="Freeform 8"/>
            <p:cNvSpPr>
              <a:spLocks/>
            </p:cNvSpPr>
            <p:nvPr/>
          </p:nvSpPr>
          <p:spPr bwMode="auto">
            <a:xfrm>
              <a:off x="4328" y="2898"/>
              <a:ext cx="982" cy="915"/>
            </a:xfrm>
            <a:custGeom>
              <a:avLst/>
              <a:gdLst>
                <a:gd name="T0" fmla="*/ 0 w 1965"/>
                <a:gd name="T1" fmla="*/ 0 h 1831"/>
                <a:gd name="T2" fmla="*/ 0 w 1965"/>
                <a:gd name="T3" fmla="*/ 0 h 1831"/>
                <a:gd name="T4" fmla="*/ 0 w 1965"/>
                <a:gd name="T5" fmla="*/ 0 h 1831"/>
                <a:gd name="T6" fmla="*/ 0 w 1965"/>
                <a:gd name="T7" fmla="*/ 0 h 1831"/>
                <a:gd name="T8" fmla="*/ 0 w 1965"/>
                <a:gd name="T9" fmla="*/ 0 h 1831"/>
                <a:gd name="T10" fmla="*/ 0 w 1965"/>
                <a:gd name="T11" fmla="*/ 0 h 1831"/>
                <a:gd name="T12" fmla="*/ 0 w 1965"/>
                <a:gd name="T13" fmla="*/ 0 h 1831"/>
                <a:gd name="T14" fmla="*/ 0 w 1965"/>
                <a:gd name="T15" fmla="*/ 0 h 1831"/>
                <a:gd name="T16" fmla="*/ 0 w 1965"/>
                <a:gd name="T17" fmla="*/ 0 h 1831"/>
                <a:gd name="T18" fmla="*/ 0 w 1965"/>
                <a:gd name="T19" fmla="*/ 0 h 1831"/>
                <a:gd name="T20" fmla="*/ 0 w 1965"/>
                <a:gd name="T21" fmla="*/ 0 h 1831"/>
                <a:gd name="T22" fmla="*/ 0 w 1965"/>
                <a:gd name="T23" fmla="*/ 0 h 1831"/>
                <a:gd name="T24" fmla="*/ 0 w 1965"/>
                <a:gd name="T25" fmla="*/ 0 h 1831"/>
                <a:gd name="T26" fmla="*/ 0 w 1965"/>
                <a:gd name="T27" fmla="*/ 0 h 1831"/>
                <a:gd name="T28" fmla="*/ 0 w 1965"/>
                <a:gd name="T29" fmla="*/ 0 h 1831"/>
                <a:gd name="T30" fmla="*/ 0 w 1965"/>
                <a:gd name="T31" fmla="*/ 0 h 183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965" h="1831">
                  <a:moveTo>
                    <a:pt x="0" y="29"/>
                  </a:moveTo>
                  <a:lnTo>
                    <a:pt x="739" y="10"/>
                  </a:lnTo>
                  <a:lnTo>
                    <a:pt x="1776" y="4"/>
                  </a:lnTo>
                  <a:lnTo>
                    <a:pt x="1928" y="0"/>
                  </a:lnTo>
                  <a:lnTo>
                    <a:pt x="1943" y="657"/>
                  </a:lnTo>
                  <a:lnTo>
                    <a:pt x="1965" y="1812"/>
                  </a:lnTo>
                  <a:lnTo>
                    <a:pt x="1537" y="1820"/>
                  </a:lnTo>
                  <a:lnTo>
                    <a:pt x="1084" y="1820"/>
                  </a:lnTo>
                  <a:lnTo>
                    <a:pt x="693" y="1822"/>
                  </a:lnTo>
                  <a:lnTo>
                    <a:pt x="302" y="1831"/>
                  </a:lnTo>
                  <a:lnTo>
                    <a:pt x="12" y="1822"/>
                  </a:lnTo>
                  <a:lnTo>
                    <a:pt x="10" y="1466"/>
                  </a:lnTo>
                  <a:lnTo>
                    <a:pt x="12" y="848"/>
                  </a:lnTo>
                  <a:lnTo>
                    <a:pt x="0" y="282"/>
                  </a:lnTo>
                  <a:lnTo>
                    <a:pt x="0" y="29"/>
                  </a:lnTo>
                  <a:close/>
                </a:path>
              </a:pathLst>
            </a:custGeom>
            <a:solidFill>
              <a:srgbClr val="B0C2B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728" name="Freeform 9"/>
            <p:cNvSpPr>
              <a:spLocks/>
            </p:cNvSpPr>
            <p:nvPr/>
          </p:nvSpPr>
          <p:spPr bwMode="auto">
            <a:xfrm>
              <a:off x="4851" y="3287"/>
              <a:ext cx="307" cy="155"/>
            </a:xfrm>
            <a:custGeom>
              <a:avLst/>
              <a:gdLst>
                <a:gd name="T0" fmla="*/ 0 w 616"/>
                <a:gd name="T1" fmla="*/ 0 h 309"/>
                <a:gd name="T2" fmla="*/ 0 w 616"/>
                <a:gd name="T3" fmla="*/ 1 h 309"/>
                <a:gd name="T4" fmla="*/ 0 w 616"/>
                <a:gd name="T5" fmla="*/ 1 h 309"/>
                <a:gd name="T6" fmla="*/ 0 w 616"/>
                <a:gd name="T7" fmla="*/ 1 h 309"/>
                <a:gd name="T8" fmla="*/ 0 w 616"/>
                <a:gd name="T9" fmla="*/ 1 h 309"/>
                <a:gd name="T10" fmla="*/ 0 w 616"/>
                <a:gd name="T11" fmla="*/ 1 h 309"/>
                <a:gd name="T12" fmla="*/ 0 w 616"/>
                <a:gd name="T13" fmla="*/ 1 h 309"/>
                <a:gd name="T14" fmla="*/ 0 w 616"/>
                <a:gd name="T15" fmla="*/ 1 h 309"/>
                <a:gd name="T16" fmla="*/ 0 w 616"/>
                <a:gd name="T17" fmla="*/ 1 h 309"/>
                <a:gd name="T18" fmla="*/ 0 w 616"/>
                <a:gd name="T19" fmla="*/ 1 h 309"/>
                <a:gd name="T20" fmla="*/ 0 w 616"/>
                <a:gd name="T21" fmla="*/ 1 h 309"/>
                <a:gd name="T22" fmla="*/ 0 w 616"/>
                <a:gd name="T23" fmla="*/ 1 h 309"/>
                <a:gd name="T24" fmla="*/ 0 w 616"/>
                <a:gd name="T25" fmla="*/ 1 h 309"/>
                <a:gd name="T26" fmla="*/ 0 w 616"/>
                <a:gd name="T27" fmla="*/ 1 h 309"/>
                <a:gd name="T28" fmla="*/ 0 w 616"/>
                <a:gd name="T29" fmla="*/ 1 h 309"/>
                <a:gd name="T30" fmla="*/ 0 w 616"/>
                <a:gd name="T31" fmla="*/ 1 h 309"/>
                <a:gd name="T32" fmla="*/ 0 w 616"/>
                <a:gd name="T33" fmla="*/ 0 h 309"/>
                <a:gd name="T34" fmla="*/ 0 w 616"/>
                <a:gd name="T35" fmla="*/ 0 h 30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616" h="309">
                  <a:moveTo>
                    <a:pt x="0" y="0"/>
                  </a:moveTo>
                  <a:lnTo>
                    <a:pt x="142" y="62"/>
                  </a:lnTo>
                  <a:lnTo>
                    <a:pt x="296" y="104"/>
                  </a:lnTo>
                  <a:lnTo>
                    <a:pt x="490" y="235"/>
                  </a:lnTo>
                  <a:lnTo>
                    <a:pt x="530" y="225"/>
                  </a:lnTo>
                  <a:lnTo>
                    <a:pt x="553" y="181"/>
                  </a:lnTo>
                  <a:lnTo>
                    <a:pt x="552" y="155"/>
                  </a:lnTo>
                  <a:lnTo>
                    <a:pt x="487" y="110"/>
                  </a:lnTo>
                  <a:lnTo>
                    <a:pt x="562" y="124"/>
                  </a:lnTo>
                  <a:lnTo>
                    <a:pt x="616" y="112"/>
                  </a:lnTo>
                  <a:lnTo>
                    <a:pt x="603" y="191"/>
                  </a:lnTo>
                  <a:lnTo>
                    <a:pt x="569" y="258"/>
                  </a:lnTo>
                  <a:lnTo>
                    <a:pt x="482" y="304"/>
                  </a:lnTo>
                  <a:lnTo>
                    <a:pt x="378" y="309"/>
                  </a:lnTo>
                  <a:lnTo>
                    <a:pt x="202" y="258"/>
                  </a:lnTo>
                  <a:lnTo>
                    <a:pt x="106" y="120"/>
                  </a:lnTo>
                  <a:lnTo>
                    <a:pt x="0" y="0"/>
                  </a:lnTo>
                  <a:close/>
                </a:path>
              </a:pathLst>
            </a:custGeom>
            <a:solidFill>
              <a:srgbClr val="FF66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729" name="Freeform 10"/>
            <p:cNvSpPr>
              <a:spLocks/>
            </p:cNvSpPr>
            <p:nvPr/>
          </p:nvSpPr>
          <p:spPr bwMode="auto">
            <a:xfrm>
              <a:off x="4512" y="3230"/>
              <a:ext cx="300" cy="170"/>
            </a:xfrm>
            <a:custGeom>
              <a:avLst/>
              <a:gdLst>
                <a:gd name="T0" fmla="*/ 0 w 600"/>
                <a:gd name="T1" fmla="*/ 0 h 342"/>
                <a:gd name="T2" fmla="*/ 1 w 600"/>
                <a:gd name="T3" fmla="*/ 0 h 342"/>
                <a:gd name="T4" fmla="*/ 1 w 600"/>
                <a:gd name="T5" fmla="*/ 0 h 342"/>
                <a:gd name="T6" fmla="*/ 1 w 600"/>
                <a:gd name="T7" fmla="*/ 0 h 342"/>
                <a:gd name="T8" fmla="*/ 1 w 600"/>
                <a:gd name="T9" fmla="*/ 0 h 342"/>
                <a:gd name="T10" fmla="*/ 1 w 600"/>
                <a:gd name="T11" fmla="*/ 0 h 342"/>
                <a:gd name="T12" fmla="*/ 1 w 600"/>
                <a:gd name="T13" fmla="*/ 0 h 342"/>
                <a:gd name="T14" fmla="*/ 1 w 600"/>
                <a:gd name="T15" fmla="*/ 0 h 342"/>
                <a:gd name="T16" fmla="*/ 1 w 600"/>
                <a:gd name="T17" fmla="*/ 0 h 342"/>
                <a:gd name="T18" fmla="*/ 1 w 600"/>
                <a:gd name="T19" fmla="*/ 0 h 342"/>
                <a:gd name="T20" fmla="*/ 1 w 600"/>
                <a:gd name="T21" fmla="*/ 0 h 342"/>
                <a:gd name="T22" fmla="*/ 1 w 600"/>
                <a:gd name="T23" fmla="*/ 0 h 342"/>
                <a:gd name="T24" fmla="*/ 1 w 600"/>
                <a:gd name="T25" fmla="*/ 0 h 342"/>
                <a:gd name="T26" fmla="*/ 1 w 600"/>
                <a:gd name="T27" fmla="*/ 0 h 342"/>
                <a:gd name="T28" fmla="*/ 0 w 600"/>
                <a:gd name="T29" fmla="*/ 0 h 342"/>
                <a:gd name="T30" fmla="*/ 0 w 600"/>
                <a:gd name="T31" fmla="*/ 0 h 34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00" h="342">
                  <a:moveTo>
                    <a:pt x="0" y="88"/>
                  </a:moveTo>
                  <a:lnTo>
                    <a:pt x="38" y="38"/>
                  </a:lnTo>
                  <a:lnTo>
                    <a:pt x="106" y="2"/>
                  </a:lnTo>
                  <a:lnTo>
                    <a:pt x="216" y="0"/>
                  </a:lnTo>
                  <a:lnTo>
                    <a:pt x="365" y="40"/>
                  </a:lnTo>
                  <a:lnTo>
                    <a:pt x="414" y="119"/>
                  </a:lnTo>
                  <a:lnTo>
                    <a:pt x="600" y="342"/>
                  </a:lnTo>
                  <a:lnTo>
                    <a:pt x="481" y="256"/>
                  </a:lnTo>
                  <a:lnTo>
                    <a:pt x="256" y="48"/>
                  </a:lnTo>
                  <a:lnTo>
                    <a:pt x="206" y="69"/>
                  </a:lnTo>
                  <a:lnTo>
                    <a:pt x="175" y="119"/>
                  </a:lnTo>
                  <a:lnTo>
                    <a:pt x="223" y="158"/>
                  </a:lnTo>
                  <a:lnTo>
                    <a:pt x="161" y="165"/>
                  </a:lnTo>
                  <a:lnTo>
                    <a:pt x="104" y="173"/>
                  </a:lnTo>
                  <a:lnTo>
                    <a:pt x="0" y="88"/>
                  </a:lnTo>
                  <a:close/>
                </a:path>
              </a:pathLst>
            </a:custGeom>
            <a:solidFill>
              <a:srgbClr val="FF66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730" name="Freeform 11"/>
            <p:cNvSpPr>
              <a:spLocks/>
            </p:cNvSpPr>
            <p:nvPr/>
          </p:nvSpPr>
          <p:spPr bwMode="auto">
            <a:xfrm>
              <a:off x="4489" y="3326"/>
              <a:ext cx="26" cy="47"/>
            </a:xfrm>
            <a:custGeom>
              <a:avLst/>
              <a:gdLst>
                <a:gd name="T0" fmla="*/ 0 w 52"/>
                <a:gd name="T1" fmla="*/ 1 h 94"/>
                <a:gd name="T2" fmla="*/ 1 w 52"/>
                <a:gd name="T3" fmla="*/ 1 h 94"/>
                <a:gd name="T4" fmla="*/ 1 w 52"/>
                <a:gd name="T5" fmla="*/ 0 h 94"/>
                <a:gd name="T6" fmla="*/ 0 w 52"/>
                <a:gd name="T7" fmla="*/ 1 h 94"/>
                <a:gd name="T8" fmla="*/ 0 w 52"/>
                <a:gd name="T9" fmla="*/ 1 h 9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 h="94">
                  <a:moveTo>
                    <a:pt x="0" y="94"/>
                  </a:moveTo>
                  <a:lnTo>
                    <a:pt x="52" y="39"/>
                  </a:lnTo>
                  <a:lnTo>
                    <a:pt x="9" y="0"/>
                  </a:lnTo>
                  <a:lnTo>
                    <a:pt x="0" y="94"/>
                  </a:lnTo>
                  <a:close/>
                </a:path>
              </a:pathLst>
            </a:custGeom>
            <a:solidFill>
              <a:srgbClr val="FF66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731" name="Freeform 12"/>
            <p:cNvSpPr>
              <a:spLocks/>
            </p:cNvSpPr>
            <p:nvPr/>
          </p:nvSpPr>
          <p:spPr bwMode="auto">
            <a:xfrm>
              <a:off x="4528" y="3550"/>
              <a:ext cx="397" cy="197"/>
            </a:xfrm>
            <a:custGeom>
              <a:avLst/>
              <a:gdLst>
                <a:gd name="T0" fmla="*/ 0 w 795"/>
                <a:gd name="T1" fmla="*/ 0 h 393"/>
                <a:gd name="T2" fmla="*/ 0 w 795"/>
                <a:gd name="T3" fmla="*/ 1 h 393"/>
                <a:gd name="T4" fmla="*/ 0 w 795"/>
                <a:gd name="T5" fmla="*/ 1 h 393"/>
                <a:gd name="T6" fmla="*/ 0 w 795"/>
                <a:gd name="T7" fmla="*/ 1 h 393"/>
                <a:gd name="T8" fmla="*/ 0 w 795"/>
                <a:gd name="T9" fmla="*/ 1 h 393"/>
                <a:gd name="T10" fmla="*/ 0 w 795"/>
                <a:gd name="T11" fmla="*/ 1 h 393"/>
                <a:gd name="T12" fmla="*/ 0 w 795"/>
                <a:gd name="T13" fmla="*/ 1 h 393"/>
                <a:gd name="T14" fmla="*/ 0 w 795"/>
                <a:gd name="T15" fmla="*/ 1 h 393"/>
                <a:gd name="T16" fmla="*/ 0 w 795"/>
                <a:gd name="T17" fmla="*/ 1 h 393"/>
                <a:gd name="T18" fmla="*/ 0 w 795"/>
                <a:gd name="T19" fmla="*/ 1 h 393"/>
                <a:gd name="T20" fmla="*/ 0 w 795"/>
                <a:gd name="T21" fmla="*/ 1 h 393"/>
                <a:gd name="T22" fmla="*/ 0 w 795"/>
                <a:gd name="T23" fmla="*/ 1 h 393"/>
                <a:gd name="T24" fmla="*/ 0 w 795"/>
                <a:gd name="T25" fmla="*/ 1 h 393"/>
                <a:gd name="T26" fmla="*/ 0 w 795"/>
                <a:gd name="T27" fmla="*/ 1 h 393"/>
                <a:gd name="T28" fmla="*/ 0 w 795"/>
                <a:gd name="T29" fmla="*/ 1 h 393"/>
                <a:gd name="T30" fmla="*/ 0 w 795"/>
                <a:gd name="T31" fmla="*/ 1 h 393"/>
                <a:gd name="T32" fmla="*/ 0 w 795"/>
                <a:gd name="T33" fmla="*/ 1 h 393"/>
                <a:gd name="T34" fmla="*/ 0 w 795"/>
                <a:gd name="T35" fmla="*/ 1 h 393"/>
                <a:gd name="T36" fmla="*/ 0 w 795"/>
                <a:gd name="T37" fmla="*/ 1 h 393"/>
                <a:gd name="T38" fmla="*/ 0 w 795"/>
                <a:gd name="T39" fmla="*/ 1 h 393"/>
                <a:gd name="T40" fmla="*/ 0 w 795"/>
                <a:gd name="T41" fmla="*/ 1 h 393"/>
                <a:gd name="T42" fmla="*/ 0 w 795"/>
                <a:gd name="T43" fmla="*/ 1 h 393"/>
                <a:gd name="T44" fmla="*/ 0 w 795"/>
                <a:gd name="T45" fmla="*/ 0 h 393"/>
                <a:gd name="T46" fmla="*/ 0 w 795"/>
                <a:gd name="T47" fmla="*/ 0 h 39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95" h="393">
                  <a:moveTo>
                    <a:pt x="0" y="0"/>
                  </a:moveTo>
                  <a:lnTo>
                    <a:pt x="154" y="66"/>
                  </a:lnTo>
                  <a:lnTo>
                    <a:pt x="267" y="198"/>
                  </a:lnTo>
                  <a:lnTo>
                    <a:pt x="365" y="300"/>
                  </a:lnTo>
                  <a:lnTo>
                    <a:pt x="421" y="283"/>
                  </a:lnTo>
                  <a:lnTo>
                    <a:pt x="457" y="229"/>
                  </a:lnTo>
                  <a:lnTo>
                    <a:pt x="383" y="141"/>
                  </a:lnTo>
                  <a:lnTo>
                    <a:pt x="551" y="175"/>
                  </a:lnTo>
                  <a:lnTo>
                    <a:pt x="586" y="175"/>
                  </a:lnTo>
                  <a:lnTo>
                    <a:pt x="692" y="264"/>
                  </a:lnTo>
                  <a:lnTo>
                    <a:pt x="740" y="243"/>
                  </a:lnTo>
                  <a:lnTo>
                    <a:pt x="760" y="191"/>
                  </a:lnTo>
                  <a:lnTo>
                    <a:pt x="733" y="166"/>
                  </a:lnTo>
                  <a:lnTo>
                    <a:pt x="795" y="146"/>
                  </a:lnTo>
                  <a:lnTo>
                    <a:pt x="791" y="223"/>
                  </a:lnTo>
                  <a:lnTo>
                    <a:pt x="744" y="318"/>
                  </a:lnTo>
                  <a:lnTo>
                    <a:pt x="663" y="379"/>
                  </a:lnTo>
                  <a:lnTo>
                    <a:pt x="569" y="393"/>
                  </a:lnTo>
                  <a:lnTo>
                    <a:pt x="452" y="377"/>
                  </a:lnTo>
                  <a:lnTo>
                    <a:pt x="289" y="321"/>
                  </a:lnTo>
                  <a:lnTo>
                    <a:pt x="119" y="241"/>
                  </a:lnTo>
                  <a:lnTo>
                    <a:pt x="21" y="54"/>
                  </a:lnTo>
                  <a:lnTo>
                    <a:pt x="0" y="0"/>
                  </a:lnTo>
                  <a:close/>
                </a:path>
              </a:pathLst>
            </a:custGeom>
            <a:solidFill>
              <a:srgbClr val="FF66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732" name="Freeform 13"/>
            <p:cNvSpPr>
              <a:spLocks/>
            </p:cNvSpPr>
            <p:nvPr/>
          </p:nvSpPr>
          <p:spPr bwMode="auto">
            <a:xfrm>
              <a:off x="4334" y="3507"/>
              <a:ext cx="104" cy="112"/>
            </a:xfrm>
            <a:custGeom>
              <a:avLst/>
              <a:gdLst>
                <a:gd name="T0" fmla="*/ 0 w 207"/>
                <a:gd name="T1" fmla="*/ 1 h 224"/>
                <a:gd name="T2" fmla="*/ 1 w 207"/>
                <a:gd name="T3" fmla="*/ 0 h 224"/>
                <a:gd name="T4" fmla="*/ 1 w 207"/>
                <a:gd name="T5" fmla="*/ 1 h 224"/>
                <a:gd name="T6" fmla="*/ 1 w 207"/>
                <a:gd name="T7" fmla="*/ 1 h 224"/>
                <a:gd name="T8" fmla="*/ 1 w 207"/>
                <a:gd name="T9" fmla="*/ 1 h 224"/>
                <a:gd name="T10" fmla="*/ 1 w 207"/>
                <a:gd name="T11" fmla="*/ 1 h 224"/>
                <a:gd name="T12" fmla="*/ 1 w 207"/>
                <a:gd name="T13" fmla="*/ 1 h 224"/>
                <a:gd name="T14" fmla="*/ 1 w 207"/>
                <a:gd name="T15" fmla="*/ 1 h 224"/>
                <a:gd name="T16" fmla="*/ 1 w 207"/>
                <a:gd name="T17" fmla="*/ 1 h 224"/>
                <a:gd name="T18" fmla="*/ 0 w 207"/>
                <a:gd name="T19" fmla="*/ 1 h 224"/>
                <a:gd name="T20" fmla="*/ 0 w 207"/>
                <a:gd name="T21" fmla="*/ 1 h 22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07" h="224">
                  <a:moveTo>
                    <a:pt x="0" y="2"/>
                  </a:moveTo>
                  <a:lnTo>
                    <a:pt x="75" y="0"/>
                  </a:lnTo>
                  <a:lnTo>
                    <a:pt x="130" y="2"/>
                  </a:lnTo>
                  <a:lnTo>
                    <a:pt x="159" y="87"/>
                  </a:lnTo>
                  <a:lnTo>
                    <a:pt x="207" y="224"/>
                  </a:lnTo>
                  <a:lnTo>
                    <a:pt x="156" y="224"/>
                  </a:lnTo>
                  <a:lnTo>
                    <a:pt x="102" y="218"/>
                  </a:lnTo>
                  <a:lnTo>
                    <a:pt x="46" y="160"/>
                  </a:lnTo>
                  <a:lnTo>
                    <a:pt x="4" y="166"/>
                  </a:lnTo>
                  <a:lnTo>
                    <a:pt x="0" y="2"/>
                  </a:lnTo>
                  <a:close/>
                </a:path>
              </a:pathLst>
            </a:custGeom>
            <a:solidFill>
              <a:srgbClr val="FF66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733" name="Freeform 14"/>
            <p:cNvSpPr>
              <a:spLocks/>
            </p:cNvSpPr>
            <p:nvPr/>
          </p:nvSpPr>
          <p:spPr bwMode="auto">
            <a:xfrm>
              <a:off x="5130" y="2981"/>
              <a:ext cx="168" cy="95"/>
            </a:xfrm>
            <a:custGeom>
              <a:avLst/>
              <a:gdLst>
                <a:gd name="T0" fmla="*/ 0 w 336"/>
                <a:gd name="T1" fmla="*/ 0 h 191"/>
                <a:gd name="T2" fmla="*/ 1 w 336"/>
                <a:gd name="T3" fmla="*/ 0 h 191"/>
                <a:gd name="T4" fmla="*/ 1 w 336"/>
                <a:gd name="T5" fmla="*/ 0 h 191"/>
                <a:gd name="T6" fmla="*/ 1 w 336"/>
                <a:gd name="T7" fmla="*/ 0 h 191"/>
                <a:gd name="T8" fmla="*/ 1 w 336"/>
                <a:gd name="T9" fmla="*/ 0 h 191"/>
                <a:gd name="T10" fmla="*/ 1 w 336"/>
                <a:gd name="T11" fmla="*/ 0 h 191"/>
                <a:gd name="T12" fmla="*/ 1 w 336"/>
                <a:gd name="T13" fmla="*/ 0 h 191"/>
                <a:gd name="T14" fmla="*/ 1 w 336"/>
                <a:gd name="T15" fmla="*/ 0 h 191"/>
                <a:gd name="T16" fmla="*/ 1 w 336"/>
                <a:gd name="T17" fmla="*/ 0 h 191"/>
                <a:gd name="T18" fmla="*/ 1 w 336"/>
                <a:gd name="T19" fmla="*/ 0 h 191"/>
                <a:gd name="T20" fmla="*/ 1 w 336"/>
                <a:gd name="T21" fmla="*/ 0 h 191"/>
                <a:gd name="T22" fmla="*/ 0 w 336"/>
                <a:gd name="T23" fmla="*/ 0 h 191"/>
                <a:gd name="T24" fmla="*/ 0 w 336"/>
                <a:gd name="T25" fmla="*/ 0 h 19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36" h="191">
                  <a:moveTo>
                    <a:pt x="0" y="0"/>
                  </a:moveTo>
                  <a:lnTo>
                    <a:pt x="102" y="3"/>
                  </a:lnTo>
                  <a:lnTo>
                    <a:pt x="208" y="103"/>
                  </a:lnTo>
                  <a:lnTo>
                    <a:pt x="254" y="97"/>
                  </a:lnTo>
                  <a:lnTo>
                    <a:pt x="282" y="44"/>
                  </a:lnTo>
                  <a:lnTo>
                    <a:pt x="244" y="5"/>
                  </a:lnTo>
                  <a:lnTo>
                    <a:pt x="331" y="3"/>
                  </a:lnTo>
                  <a:lnTo>
                    <a:pt x="336" y="178"/>
                  </a:lnTo>
                  <a:lnTo>
                    <a:pt x="264" y="189"/>
                  </a:lnTo>
                  <a:lnTo>
                    <a:pt x="126" y="191"/>
                  </a:lnTo>
                  <a:lnTo>
                    <a:pt x="46" y="73"/>
                  </a:lnTo>
                  <a:lnTo>
                    <a:pt x="0" y="0"/>
                  </a:lnTo>
                  <a:close/>
                </a:path>
              </a:pathLst>
            </a:custGeom>
            <a:solidFill>
              <a:srgbClr val="FF66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734" name="Freeform 15"/>
            <p:cNvSpPr>
              <a:spLocks/>
            </p:cNvSpPr>
            <p:nvPr/>
          </p:nvSpPr>
          <p:spPr bwMode="auto">
            <a:xfrm>
              <a:off x="4769" y="2960"/>
              <a:ext cx="294" cy="103"/>
            </a:xfrm>
            <a:custGeom>
              <a:avLst/>
              <a:gdLst>
                <a:gd name="T0" fmla="*/ 0 w 587"/>
                <a:gd name="T1" fmla="*/ 0 h 207"/>
                <a:gd name="T2" fmla="*/ 1 w 587"/>
                <a:gd name="T3" fmla="*/ 0 h 207"/>
                <a:gd name="T4" fmla="*/ 1 w 587"/>
                <a:gd name="T5" fmla="*/ 0 h 207"/>
                <a:gd name="T6" fmla="*/ 1 w 587"/>
                <a:gd name="T7" fmla="*/ 0 h 207"/>
                <a:gd name="T8" fmla="*/ 1 w 587"/>
                <a:gd name="T9" fmla="*/ 0 h 207"/>
                <a:gd name="T10" fmla="*/ 1 w 587"/>
                <a:gd name="T11" fmla="*/ 0 h 207"/>
                <a:gd name="T12" fmla="*/ 1 w 587"/>
                <a:gd name="T13" fmla="*/ 0 h 207"/>
                <a:gd name="T14" fmla="*/ 1 w 587"/>
                <a:gd name="T15" fmla="*/ 0 h 207"/>
                <a:gd name="T16" fmla="*/ 1 w 587"/>
                <a:gd name="T17" fmla="*/ 0 h 207"/>
                <a:gd name="T18" fmla="*/ 1 w 587"/>
                <a:gd name="T19" fmla="*/ 0 h 207"/>
                <a:gd name="T20" fmla="*/ 1 w 587"/>
                <a:gd name="T21" fmla="*/ 0 h 207"/>
                <a:gd name="T22" fmla="*/ 1 w 587"/>
                <a:gd name="T23" fmla="*/ 0 h 207"/>
                <a:gd name="T24" fmla="*/ 1 w 587"/>
                <a:gd name="T25" fmla="*/ 0 h 207"/>
                <a:gd name="T26" fmla="*/ 0 w 587"/>
                <a:gd name="T27" fmla="*/ 0 h 207"/>
                <a:gd name="T28" fmla="*/ 0 w 587"/>
                <a:gd name="T29" fmla="*/ 0 h 20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587" h="207">
                  <a:moveTo>
                    <a:pt x="0" y="52"/>
                  </a:moveTo>
                  <a:lnTo>
                    <a:pt x="200" y="190"/>
                  </a:lnTo>
                  <a:lnTo>
                    <a:pt x="285" y="188"/>
                  </a:lnTo>
                  <a:lnTo>
                    <a:pt x="203" y="125"/>
                  </a:lnTo>
                  <a:lnTo>
                    <a:pt x="205" y="67"/>
                  </a:lnTo>
                  <a:lnTo>
                    <a:pt x="265" y="36"/>
                  </a:lnTo>
                  <a:lnTo>
                    <a:pt x="389" y="104"/>
                  </a:lnTo>
                  <a:lnTo>
                    <a:pt x="587" y="207"/>
                  </a:lnTo>
                  <a:lnTo>
                    <a:pt x="492" y="68"/>
                  </a:lnTo>
                  <a:lnTo>
                    <a:pt x="458" y="29"/>
                  </a:lnTo>
                  <a:lnTo>
                    <a:pt x="311" y="2"/>
                  </a:lnTo>
                  <a:lnTo>
                    <a:pt x="140" y="0"/>
                  </a:lnTo>
                  <a:lnTo>
                    <a:pt x="34" y="32"/>
                  </a:lnTo>
                  <a:lnTo>
                    <a:pt x="0" y="52"/>
                  </a:lnTo>
                  <a:close/>
                </a:path>
              </a:pathLst>
            </a:custGeom>
            <a:solidFill>
              <a:srgbClr val="FF66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735" name="Freeform 16"/>
            <p:cNvSpPr>
              <a:spLocks/>
            </p:cNvSpPr>
            <p:nvPr/>
          </p:nvSpPr>
          <p:spPr bwMode="auto">
            <a:xfrm>
              <a:off x="4737" y="3036"/>
              <a:ext cx="42" cy="49"/>
            </a:xfrm>
            <a:custGeom>
              <a:avLst/>
              <a:gdLst>
                <a:gd name="T0" fmla="*/ 1 w 83"/>
                <a:gd name="T1" fmla="*/ 1 h 98"/>
                <a:gd name="T2" fmla="*/ 1 w 83"/>
                <a:gd name="T3" fmla="*/ 1 h 98"/>
                <a:gd name="T4" fmla="*/ 1 w 83"/>
                <a:gd name="T5" fmla="*/ 0 h 98"/>
                <a:gd name="T6" fmla="*/ 0 w 83"/>
                <a:gd name="T7" fmla="*/ 1 h 98"/>
                <a:gd name="T8" fmla="*/ 1 w 83"/>
                <a:gd name="T9" fmla="*/ 1 h 98"/>
                <a:gd name="T10" fmla="*/ 1 w 83"/>
                <a:gd name="T11" fmla="*/ 1 h 9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3" h="98">
                  <a:moveTo>
                    <a:pt x="2" y="98"/>
                  </a:moveTo>
                  <a:lnTo>
                    <a:pt x="83" y="55"/>
                  </a:lnTo>
                  <a:lnTo>
                    <a:pt x="7" y="0"/>
                  </a:lnTo>
                  <a:lnTo>
                    <a:pt x="0" y="61"/>
                  </a:lnTo>
                  <a:lnTo>
                    <a:pt x="2" y="98"/>
                  </a:lnTo>
                  <a:close/>
                </a:path>
              </a:pathLst>
            </a:custGeom>
            <a:solidFill>
              <a:srgbClr val="FF66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736" name="Freeform 17"/>
            <p:cNvSpPr>
              <a:spLocks/>
            </p:cNvSpPr>
            <p:nvPr/>
          </p:nvSpPr>
          <p:spPr bwMode="auto">
            <a:xfrm>
              <a:off x="4513" y="3240"/>
              <a:ext cx="250" cy="95"/>
            </a:xfrm>
            <a:custGeom>
              <a:avLst/>
              <a:gdLst>
                <a:gd name="T0" fmla="*/ 0 w 501"/>
                <a:gd name="T1" fmla="*/ 1 h 189"/>
                <a:gd name="T2" fmla="*/ 0 w 501"/>
                <a:gd name="T3" fmla="*/ 0 h 189"/>
                <a:gd name="T4" fmla="*/ 0 w 501"/>
                <a:gd name="T5" fmla="*/ 1 h 189"/>
                <a:gd name="T6" fmla="*/ 0 w 501"/>
                <a:gd name="T7" fmla="*/ 1 h 189"/>
                <a:gd name="T8" fmla="*/ 0 w 501"/>
                <a:gd name="T9" fmla="*/ 1 h 189"/>
                <a:gd name="T10" fmla="*/ 0 w 501"/>
                <a:gd name="T11" fmla="*/ 1 h 189"/>
                <a:gd name="T12" fmla="*/ 0 w 501"/>
                <a:gd name="T13" fmla="*/ 1 h 189"/>
                <a:gd name="T14" fmla="*/ 0 w 501"/>
                <a:gd name="T15" fmla="*/ 1 h 189"/>
                <a:gd name="T16" fmla="*/ 0 w 501"/>
                <a:gd name="T17" fmla="*/ 1 h 189"/>
                <a:gd name="T18" fmla="*/ 0 w 501"/>
                <a:gd name="T19" fmla="*/ 1 h 189"/>
                <a:gd name="T20" fmla="*/ 0 w 501"/>
                <a:gd name="T21" fmla="*/ 1 h 189"/>
                <a:gd name="T22" fmla="*/ 0 w 501"/>
                <a:gd name="T23" fmla="*/ 1 h 189"/>
                <a:gd name="T24" fmla="*/ 0 w 501"/>
                <a:gd name="T25" fmla="*/ 1 h 189"/>
                <a:gd name="T26" fmla="*/ 0 w 501"/>
                <a:gd name="T27" fmla="*/ 1 h 1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501" h="189">
                  <a:moveTo>
                    <a:pt x="83" y="4"/>
                  </a:moveTo>
                  <a:lnTo>
                    <a:pt x="130" y="0"/>
                  </a:lnTo>
                  <a:lnTo>
                    <a:pt x="193" y="4"/>
                  </a:lnTo>
                  <a:lnTo>
                    <a:pt x="301" y="37"/>
                  </a:lnTo>
                  <a:lnTo>
                    <a:pt x="405" y="81"/>
                  </a:lnTo>
                  <a:lnTo>
                    <a:pt x="501" y="189"/>
                  </a:lnTo>
                  <a:lnTo>
                    <a:pt x="387" y="150"/>
                  </a:lnTo>
                  <a:lnTo>
                    <a:pt x="180" y="112"/>
                  </a:lnTo>
                  <a:lnTo>
                    <a:pt x="123" y="114"/>
                  </a:lnTo>
                  <a:lnTo>
                    <a:pt x="72" y="127"/>
                  </a:lnTo>
                  <a:lnTo>
                    <a:pt x="0" y="73"/>
                  </a:lnTo>
                  <a:lnTo>
                    <a:pt x="37" y="25"/>
                  </a:lnTo>
                  <a:lnTo>
                    <a:pt x="83" y="4"/>
                  </a:lnTo>
                  <a:close/>
                </a:path>
              </a:pathLst>
            </a:custGeom>
            <a:solidFill>
              <a:srgbClr val="FF4D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737" name="Freeform 18"/>
            <p:cNvSpPr>
              <a:spLocks/>
            </p:cNvSpPr>
            <p:nvPr/>
          </p:nvSpPr>
          <p:spPr bwMode="auto">
            <a:xfrm>
              <a:off x="4510" y="3253"/>
              <a:ext cx="236" cy="63"/>
            </a:xfrm>
            <a:custGeom>
              <a:avLst/>
              <a:gdLst>
                <a:gd name="T0" fmla="*/ 0 w 473"/>
                <a:gd name="T1" fmla="*/ 1 h 125"/>
                <a:gd name="T2" fmla="*/ 0 w 473"/>
                <a:gd name="T3" fmla="*/ 0 h 125"/>
                <a:gd name="T4" fmla="*/ 0 w 473"/>
                <a:gd name="T5" fmla="*/ 0 h 125"/>
                <a:gd name="T6" fmla="*/ 0 w 473"/>
                <a:gd name="T7" fmla="*/ 1 h 125"/>
                <a:gd name="T8" fmla="*/ 0 w 473"/>
                <a:gd name="T9" fmla="*/ 1 h 125"/>
                <a:gd name="T10" fmla="*/ 0 w 473"/>
                <a:gd name="T11" fmla="*/ 1 h 125"/>
                <a:gd name="T12" fmla="*/ 0 w 473"/>
                <a:gd name="T13" fmla="*/ 1 h 125"/>
                <a:gd name="T14" fmla="*/ 0 w 473"/>
                <a:gd name="T15" fmla="*/ 1 h 125"/>
                <a:gd name="T16" fmla="*/ 0 w 473"/>
                <a:gd name="T17" fmla="*/ 1 h 125"/>
                <a:gd name="T18" fmla="*/ 0 w 473"/>
                <a:gd name="T19" fmla="*/ 1 h 125"/>
                <a:gd name="T20" fmla="*/ 0 w 473"/>
                <a:gd name="T21" fmla="*/ 1 h 125"/>
                <a:gd name="T22" fmla="*/ 0 w 473"/>
                <a:gd name="T23" fmla="*/ 1 h 125"/>
                <a:gd name="T24" fmla="*/ 0 w 473"/>
                <a:gd name="T25" fmla="*/ 1 h 125"/>
                <a:gd name="T26" fmla="*/ 0 w 473"/>
                <a:gd name="T27" fmla="*/ 1 h 12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73" h="125">
                  <a:moveTo>
                    <a:pt x="21" y="27"/>
                  </a:moveTo>
                  <a:lnTo>
                    <a:pt x="90" y="0"/>
                  </a:lnTo>
                  <a:lnTo>
                    <a:pt x="159" y="0"/>
                  </a:lnTo>
                  <a:lnTo>
                    <a:pt x="256" y="15"/>
                  </a:lnTo>
                  <a:lnTo>
                    <a:pt x="421" y="75"/>
                  </a:lnTo>
                  <a:lnTo>
                    <a:pt x="473" y="125"/>
                  </a:lnTo>
                  <a:lnTo>
                    <a:pt x="379" y="98"/>
                  </a:lnTo>
                  <a:lnTo>
                    <a:pt x="177" y="58"/>
                  </a:lnTo>
                  <a:lnTo>
                    <a:pt x="114" y="65"/>
                  </a:lnTo>
                  <a:lnTo>
                    <a:pt x="68" y="73"/>
                  </a:lnTo>
                  <a:lnTo>
                    <a:pt x="50" y="85"/>
                  </a:lnTo>
                  <a:lnTo>
                    <a:pt x="0" y="44"/>
                  </a:lnTo>
                  <a:lnTo>
                    <a:pt x="21" y="27"/>
                  </a:lnTo>
                  <a:close/>
                </a:path>
              </a:pathLst>
            </a:custGeom>
            <a:solidFill>
              <a:srgbClr val="FF33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738" name="Freeform 19"/>
            <p:cNvSpPr>
              <a:spLocks/>
            </p:cNvSpPr>
            <p:nvPr/>
          </p:nvSpPr>
          <p:spPr bwMode="auto">
            <a:xfrm>
              <a:off x="4879" y="3317"/>
              <a:ext cx="277" cy="110"/>
            </a:xfrm>
            <a:custGeom>
              <a:avLst/>
              <a:gdLst>
                <a:gd name="T0" fmla="*/ 0 w 553"/>
                <a:gd name="T1" fmla="*/ 0 h 221"/>
                <a:gd name="T2" fmla="*/ 1 w 553"/>
                <a:gd name="T3" fmla="*/ 0 h 221"/>
                <a:gd name="T4" fmla="*/ 1 w 553"/>
                <a:gd name="T5" fmla="*/ 0 h 221"/>
                <a:gd name="T6" fmla="*/ 1 w 553"/>
                <a:gd name="T7" fmla="*/ 0 h 221"/>
                <a:gd name="T8" fmla="*/ 1 w 553"/>
                <a:gd name="T9" fmla="*/ 0 h 221"/>
                <a:gd name="T10" fmla="*/ 1 w 553"/>
                <a:gd name="T11" fmla="*/ 0 h 221"/>
                <a:gd name="T12" fmla="*/ 1 w 553"/>
                <a:gd name="T13" fmla="*/ 0 h 221"/>
                <a:gd name="T14" fmla="*/ 1 w 553"/>
                <a:gd name="T15" fmla="*/ 0 h 221"/>
                <a:gd name="T16" fmla="*/ 1 w 553"/>
                <a:gd name="T17" fmla="*/ 0 h 221"/>
                <a:gd name="T18" fmla="*/ 1 w 553"/>
                <a:gd name="T19" fmla="*/ 0 h 221"/>
                <a:gd name="T20" fmla="*/ 1 w 553"/>
                <a:gd name="T21" fmla="*/ 0 h 221"/>
                <a:gd name="T22" fmla="*/ 1 w 553"/>
                <a:gd name="T23" fmla="*/ 0 h 221"/>
                <a:gd name="T24" fmla="*/ 1 w 553"/>
                <a:gd name="T25" fmla="*/ 0 h 221"/>
                <a:gd name="T26" fmla="*/ 0 w 553"/>
                <a:gd name="T27" fmla="*/ 0 h 221"/>
                <a:gd name="T28" fmla="*/ 0 w 553"/>
                <a:gd name="T29" fmla="*/ 0 h 22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553" h="221">
                  <a:moveTo>
                    <a:pt x="0" y="0"/>
                  </a:moveTo>
                  <a:lnTo>
                    <a:pt x="85" y="40"/>
                  </a:lnTo>
                  <a:lnTo>
                    <a:pt x="176" y="71"/>
                  </a:lnTo>
                  <a:lnTo>
                    <a:pt x="253" y="88"/>
                  </a:lnTo>
                  <a:lnTo>
                    <a:pt x="332" y="100"/>
                  </a:lnTo>
                  <a:lnTo>
                    <a:pt x="486" y="98"/>
                  </a:lnTo>
                  <a:lnTo>
                    <a:pt x="553" y="95"/>
                  </a:lnTo>
                  <a:lnTo>
                    <a:pt x="517" y="184"/>
                  </a:lnTo>
                  <a:lnTo>
                    <a:pt x="464" y="221"/>
                  </a:lnTo>
                  <a:lnTo>
                    <a:pt x="399" y="221"/>
                  </a:lnTo>
                  <a:lnTo>
                    <a:pt x="321" y="208"/>
                  </a:lnTo>
                  <a:lnTo>
                    <a:pt x="216" y="181"/>
                  </a:lnTo>
                  <a:lnTo>
                    <a:pt x="134" y="144"/>
                  </a:lnTo>
                  <a:lnTo>
                    <a:pt x="0" y="0"/>
                  </a:lnTo>
                  <a:close/>
                </a:path>
              </a:pathLst>
            </a:custGeom>
            <a:solidFill>
              <a:srgbClr val="FF4D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739" name="Freeform 20"/>
            <p:cNvSpPr>
              <a:spLocks/>
            </p:cNvSpPr>
            <p:nvPr/>
          </p:nvSpPr>
          <p:spPr bwMode="auto">
            <a:xfrm>
              <a:off x="4905" y="3342"/>
              <a:ext cx="244" cy="66"/>
            </a:xfrm>
            <a:custGeom>
              <a:avLst/>
              <a:gdLst>
                <a:gd name="T0" fmla="*/ 0 w 490"/>
                <a:gd name="T1" fmla="*/ 0 h 131"/>
                <a:gd name="T2" fmla="*/ 0 w 490"/>
                <a:gd name="T3" fmla="*/ 1 h 131"/>
                <a:gd name="T4" fmla="*/ 0 w 490"/>
                <a:gd name="T5" fmla="*/ 1 h 131"/>
                <a:gd name="T6" fmla="*/ 0 w 490"/>
                <a:gd name="T7" fmla="*/ 1 h 131"/>
                <a:gd name="T8" fmla="*/ 0 w 490"/>
                <a:gd name="T9" fmla="*/ 1 h 131"/>
                <a:gd name="T10" fmla="*/ 0 w 490"/>
                <a:gd name="T11" fmla="*/ 1 h 131"/>
                <a:gd name="T12" fmla="*/ 0 w 490"/>
                <a:gd name="T13" fmla="*/ 1 h 131"/>
                <a:gd name="T14" fmla="*/ 0 w 490"/>
                <a:gd name="T15" fmla="*/ 1 h 131"/>
                <a:gd name="T16" fmla="*/ 0 w 490"/>
                <a:gd name="T17" fmla="*/ 1 h 131"/>
                <a:gd name="T18" fmla="*/ 0 w 490"/>
                <a:gd name="T19" fmla="*/ 1 h 131"/>
                <a:gd name="T20" fmla="*/ 0 w 490"/>
                <a:gd name="T21" fmla="*/ 1 h 131"/>
                <a:gd name="T22" fmla="*/ 0 w 490"/>
                <a:gd name="T23" fmla="*/ 1 h 131"/>
                <a:gd name="T24" fmla="*/ 0 w 490"/>
                <a:gd name="T25" fmla="*/ 0 h 131"/>
                <a:gd name="T26" fmla="*/ 0 w 490"/>
                <a:gd name="T27" fmla="*/ 0 h 13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90" h="131">
                  <a:moveTo>
                    <a:pt x="0" y="0"/>
                  </a:moveTo>
                  <a:lnTo>
                    <a:pt x="99" y="38"/>
                  </a:lnTo>
                  <a:lnTo>
                    <a:pt x="193" y="59"/>
                  </a:lnTo>
                  <a:lnTo>
                    <a:pt x="290" y="77"/>
                  </a:lnTo>
                  <a:lnTo>
                    <a:pt x="457" y="71"/>
                  </a:lnTo>
                  <a:lnTo>
                    <a:pt x="490" y="65"/>
                  </a:lnTo>
                  <a:lnTo>
                    <a:pt x="475" y="115"/>
                  </a:lnTo>
                  <a:lnTo>
                    <a:pt x="396" y="131"/>
                  </a:lnTo>
                  <a:lnTo>
                    <a:pt x="294" y="124"/>
                  </a:lnTo>
                  <a:lnTo>
                    <a:pt x="198" y="107"/>
                  </a:lnTo>
                  <a:lnTo>
                    <a:pt x="94" y="77"/>
                  </a:lnTo>
                  <a:lnTo>
                    <a:pt x="34" y="48"/>
                  </a:lnTo>
                  <a:lnTo>
                    <a:pt x="0" y="0"/>
                  </a:lnTo>
                  <a:close/>
                </a:path>
              </a:pathLst>
            </a:custGeom>
            <a:solidFill>
              <a:srgbClr val="FF33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740" name="Freeform 21"/>
            <p:cNvSpPr>
              <a:spLocks/>
            </p:cNvSpPr>
            <p:nvPr/>
          </p:nvSpPr>
          <p:spPr bwMode="auto">
            <a:xfrm>
              <a:off x="4539" y="3575"/>
              <a:ext cx="391" cy="151"/>
            </a:xfrm>
            <a:custGeom>
              <a:avLst/>
              <a:gdLst>
                <a:gd name="T0" fmla="*/ 0 w 781"/>
                <a:gd name="T1" fmla="*/ 0 h 301"/>
                <a:gd name="T2" fmla="*/ 1 w 781"/>
                <a:gd name="T3" fmla="*/ 1 h 301"/>
                <a:gd name="T4" fmla="*/ 1 w 781"/>
                <a:gd name="T5" fmla="*/ 1 h 301"/>
                <a:gd name="T6" fmla="*/ 1 w 781"/>
                <a:gd name="T7" fmla="*/ 1 h 301"/>
                <a:gd name="T8" fmla="*/ 1 w 781"/>
                <a:gd name="T9" fmla="*/ 1 h 301"/>
                <a:gd name="T10" fmla="*/ 1 w 781"/>
                <a:gd name="T11" fmla="*/ 1 h 301"/>
                <a:gd name="T12" fmla="*/ 1 w 781"/>
                <a:gd name="T13" fmla="*/ 1 h 301"/>
                <a:gd name="T14" fmla="*/ 1 w 781"/>
                <a:gd name="T15" fmla="*/ 1 h 301"/>
                <a:gd name="T16" fmla="*/ 1 w 781"/>
                <a:gd name="T17" fmla="*/ 1 h 301"/>
                <a:gd name="T18" fmla="*/ 1 w 781"/>
                <a:gd name="T19" fmla="*/ 1 h 301"/>
                <a:gd name="T20" fmla="*/ 1 w 781"/>
                <a:gd name="T21" fmla="*/ 1 h 301"/>
                <a:gd name="T22" fmla="*/ 1 w 781"/>
                <a:gd name="T23" fmla="*/ 1 h 301"/>
                <a:gd name="T24" fmla="*/ 1 w 781"/>
                <a:gd name="T25" fmla="*/ 1 h 301"/>
                <a:gd name="T26" fmla="*/ 1 w 781"/>
                <a:gd name="T27" fmla="*/ 1 h 301"/>
                <a:gd name="T28" fmla="*/ 1 w 781"/>
                <a:gd name="T29" fmla="*/ 1 h 301"/>
                <a:gd name="T30" fmla="*/ 1 w 781"/>
                <a:gd name="T31" fmla="*/ 1 h 301"/>
                <a:gd name="T32" fmla="*/ 1 w 781"/>
                <a:gd name="T33" fmla="*/ 1 h 301"/>
                <a:gd name="T34" fmla="*/ 0 w 781"/>
                <a:gd name="T35" fmla="*/ 0 h 301"/>
                <a:gd name="T36" fmla="*/ 0 w 781"/>
                <a:gd name="T37" fmla="*/ 0 h 30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81" h="301">
                  <a:moveTo>
                    <a:pt x="0" y="0"/>
                  </a:moveTo>
                  <a:lnTo>
                    <a:pt x="80" y="38"/>
                  </a:lnTo>
                  <a:lnTo>
                    <a:pt x="167" y="76"/>
                  </a:lnTo>
                  <a:lnTo>
                    <a:pt x="418" y="159"/>
                  </a:lnTo>
                  <a:lnTo>
                    <a:pt x="486" y="167"/>
                  </a:lnTo>
                  <a:lnTo>
                    <a:pt x="543" y="172"/>
                  </a:lnTo>
                  <a:lnTo>
                    <a:pt x="603" y="172"/>
                  </a:lnTo>
                  <a:lnTo>
                    <a:pt x="739" y="147"/>
                  </a:lnTo>
                  <a:lnTo>
                    <a:pt x="781" y="136"/>
                  </a:lnTo>
                  <a:lnTo>
                    <a:pt x="750" y="226"/>
                  </a:lnTo>
                  <a:lnTo>
                    <a:pt x="688" y="292"/>
                  </a:lnTo>
                  <a:lnTo>
                    <a:pt x="618" y="301"/>
                  </a:lnTo>
                  <a:lnTo>
                    <a:pt x="546" y="299"/>
                  </a:lnTo>
                  <a:lnTo>
                    <a:pt x="459" y="286"/>
                  </a:lnTo>
                  <a:lnTo>
                    <a:pt x="348" y="259"/>
                  </a:lnTo>
                  <a:lnTo>
                    <a:pt x="215" y="201"/>
                  </a:lnTo>
                  <a:lnTo>
                    <a:pt x="63" y="134"/>
                  </a:lnTo>
                  <a:lnTo>
                    <a:pt x="0" y="0"/>
                  </a:lnTo>
                  <a:close/>
                </a:path>
              </a:pathLst>
            </a:custGeom>
            <a:solidFill>
              <a:srgbClr val="FF4D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741" name="Freeform 22"/>
            <p:cNvSpPr>
              <a:spLocks/>
            </p:cNvSpPr>
            <p:nvPr/>
          </p:nvSpPr>
          <p:spPr bwMode="auto">
            <a:xfrm>
              <a:off x="4339" y="3524"/>
              <a:ext cx="89" cy="76"/>
            </a:xfrm>
            <a:custGeom>
              <a:avLst/>
              <a:gdLst>
                <a:gd name="T0" fmla="*/ 0 w 179"/>
                <a:gd name="T1" fmla="*/ 1 h 152"/>
                <a:gd name="T2" fmla="*/ 0 w 179"/>
                <a:gd name="T3" fmla="*/ 0 h 152"/>
                <a:gd name="T4" fmla="*/ 0 w 179"/>
                <a:gd name="T5" fmla="*/ 1 h 152"/>
                <a:gd name="T6" fmla="*/ 0 w 179"/>
                <a:gd name="T7" fmla="*/ 1 h 152"/>
                <a:gd name="T8" fmla="*/ 0 w 179"/>
                <a:gd name="T9" fmla="*/ 1 h 152"/>
                <a:gd name="T10" fmla="*/ 0 w 179"/>
                <a:gd name="T11" fmla="*/ 1 h 152"/>
                <a:gd name="T12" fmla="*/ 0 w 179"/>
                <a:gd name="T13" fmla="*/ 1 h 152"/>
                <a:gd name="T14" fmla="*/ 0 w 179"/>
                <a:gd name="T15" fmla="*/ 1 h 152"/>
                <a:gd name="T16" fmla="*/ 0 w 179"/>
                <a:gd name="T17" fmla="*/ 1 h 152"/>
                <a:gd name="T18" fmla="*/ 0 w 179"/>
                <a:gd name="T19" fmla="*/ 1 h 152"/>
                <a:gd name="T20" fmla="*/ 0 w 179"/>
                <a:gd name="T21" fmla="*/ 1 h 152"/>
                <a:gd name="T22" fmla="*/ 0 w 179"/>
                <a:gd name="T23" fmla="*/ 1 h 15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9" h="152">
                  <a:moveTo>
                    <a:pt x="0" y="6"/>
                  </a:moveTo>
                  <a:lnTo>
                    <a:pt x="46" y="0"/>
                  </a:lnTo>
                  <a:lnTo>
                    <a:pt x="97" y="4"/>
                  </a:lnTo>
                  <a:lnTo>
                    <a:pt x="135" y="8"/>
                  </a:lnTo>
                  <a:lnTo>
                    <a:pt x="179" y="152"/>
                  </a:lnTo>
                  <a:lnTo>
                    <a:pt x="143" y="145"/>
                  </a:lnTo>
                  <a:lnTo>
                    <a:pt x="97" y="139"/>
                  </a:lnTo>
                  <a:lnTo>
                    <a:pt x="56" y="141"/>
                  </a:lnTo>
                  <a:lnTo>
                    <a:pt x="37" y="127"/>
                  </a:lnTo>
                  <a:lnTo>
                    <a:pt x="0" y="133"/>
                  </a:lnTo>
                  <a:lnTo>
                    <a:pt x="0" y="6"/>
                  </a:lnTo>
                  <a:close/>
                </a:path>
              </a:pathLst>
            </a:custGeom>
            <a:solidFill>
              <a:srgbClr val="FF4D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742" name="Freeform 23"/>
            <p:cNvSpPr>
              <a:spLocks/>
            </p:cNvSpPr>
            <p:nvPr/>
          </p:nvSpPr>
          <p:spPr bwMode="auto">
            <a:xfrm>
              <a:off x="4337" y="3538"/>
              <a:ext cx="87" cy="41"/>
            </a:xfrm>
            <a:custGeom>
              <a:avLst/>
              <a:gdLst>
                <a:gd name="T0" fmla="*/ 0 w 173"/>
                <a:gd name="T1" fmla="*/ 1 h 82"/>
                <a:gd name="T2" fmla="*/ 1 w 173"/>
                <a:gd name="T3" fmla="*/ 0 h 82"/>
                <a:gd name="T4" fmla="*/ 1 w 173"/>
                <a:gd name="T5" fmla="*/ 1 h 82"/>
                <a:gd name="T6" fmla="*/ 1 w 173"/>
                <a:gd name="T7" fmla="*/ 1 h 82"/>
                <a:gd name="T8" fmla="*/ 1 w 173"/>
                <a:gd name="T9" fmla="*/ 1 h 82"/>
                <a:gd name="T10" fmla="*/ 1 w 173"/>
                <a:gd name="T11" fmla="*/ 1 h 82"/>
                <a:gd name="T12" fmla="*/ 1 w 173"/>
                <a:gd name="T13" fmla="*/ 1 h 82"/>
                <a:gd name="T14" fmla="*/ 0 w 173"/>
                <a:gd name="T15" fmla="*/ 1 h 82"/>
                <a:gd name="T16" fmla="*/ 0 w 173"/>
                <a:gd name="T17" fmla="*/ 1 h 8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73" h="82">
                  <a:moveTo>
                    <a:pt x="0" y="5"/>
                  </a:moveTo>
                  <a:lnTo>
                    <a:pt x="55" y="0"/>
                  </a:lnTo>
                  <a:lnTo>
                    <a:pt x="100" y="3"/>
                  </a:lnTo>
                  <a:lnTo>
                    <a:pt x="153" y="12"/>
                  </a:lnTo>
                  <a:lnTo>
                    <a:pt x="173" y="80"/>
                  </a:lnTo>
                  <a:lnTo>
                    <a:pt x="78" y="74"/>
                  </a:lnTo>
                  <a:lnTo>
                    <a:pt x="7" y="82"/>
                  </a:lnTo>
                  <a:lnTo>
                    <a:pt x="0" y="5"/>
                  </a:lnTo>
                  <a:close/>
                </a:path>
              </a:pathLst>
            </a:custGeom>
            <a:solidFill>
              <a:srgbClr val="FF33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743" name="Freeform 24"/>
            <p:cNvSpPr>
              <a:spLocks/>
            </p:cNvSpPr>
            <p:nvPr/>
          </p:nvSpPr>
          <p:spPr bwMode="auto">
            <a:xfrm>
              <a:off x="4545" y="3593"/>
              <a:ext cx="377" cy="116"/>
            </a:xfrm>
            <a:custGeom>
              <a:avLst/>
              <a:gdLst>
                <a:gd name="T0" fmla="*/ 0 w 754"/>
                <a:gd name="T1" fmla="*/ 0 h 233"/>
                <a:gd name="T2" fmla="*/ 1 w 754"/>
                <a:gd name="T3" fmla="*/ 0 h 233"/>
                <a:gd name="T4" fmla="*/ 1 w 754"/>
                <a:gd name="T5" fmla="*/ 0 h 233"/>
                <a:gd name="T6" fmla="*/ 1 w 754"/>
                <a:gd name="T7" fmla="*/ 0 h 233"/>
                <a:gd name="T8" fmla="*/ 1 w 754"/>
                <a:gd name="T9" fmla="*/ 0 h 233"/>
                <a:gd name="T10" fmla="*/ 1 w 754"/>
                <a:gd name="T11" fmla="*/ 0 h 233"/>
                <a:gd name="T12" fmla="*/ 1 w 754"/>
                <a:gd name="T13" fmla="*/ 0 h 233"/>
                <a:gd name="T14" fmla="*/ 1 w 754"/>
                <a:gd name="T15" fmla="*/ 0 h 233"/>
                <a:gd name="T16" fmla="*/ 1 w 754"/>
                <a:gd name="T17" fmla="*/ 0 h 233"/>
                <a:gd name="T18" fmla="*/ 1 w 754"/>
                <a:gd name="T19" fmla="*/ 0 h 233"/>
                <a:gd name="T20" fmla="*/ 1 w 754"/>
                <a:gd name="T21" fmla="*/ 0 h 233"/>
                <a:gd name="T22" fmla="*/ 1 w 754"/>
                <a:gd name="T23" fmla="*/ 0 h 233"/>
                <a:gd name="T24" fmla="*/ 1 w 754"/>
                <a:gd name="T25" fmla="*/ 0 h 233"/>
                <a:gd name="T26" fmla="*/ 1 w 754"/>
                <a:gd name="T27" fmla="*/ 0 h 233"/>
                <a:gd name="T28" fmla="*/ 1 w 754"/>
                <a:gd name="T29" fmla="*/ 0 h 233"/>
                <a:gd name="T30" fmla="*/ 1 w 754"/>
                <a:gd name="T31" fmla="*/ 0 h 233"/>
                <a:gd name="T32" fmla="*/ 0 w 754"/>
                <a:gd name="T33" fmla="*/ 0 h 233"/>
                <a:gd name="T34" fmla="*/ 0 w 754"/>
                <a:gd name="T35" fmla="*/ 0 h 23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754" h="233">
                  <a:moveTo>
                    <a:pt x="0" y="0"/>
                  </a:moveTo>
                  <a:lnTo>
                    <a:pt x="72" y="33"/>
                  </a:lnTo>
                  <a:lnTo>
                    <a:pt x="165" y="71"/>
                  </a:lnTo>
                  <a:lnTo>
                    <a:pt x="299" y="131"/>
                  </a:lnTo>
                  <a:lnTo>
                    <a:pt x="427" y="156"/>
                  </a:lnTo>
                  <a:lnTo>
                    <a:pt x="511" y="167"/>
                  </a:lnTo>
                  <a:lnTo>
                    <a:pt x="587" y="169"/>
                  </a:lnTo>
                  <a:lnTo>
                    <a:pt x="667" y="167"/>
                  </a:lnTo>
                  <a:lnTo>
                    <a:pt x="754" y="138"/>
                  </a:lnTo>
                  <a:lnTo>
                    <a:pt x="731" y="215"/>
                  </a:lnTo>
                  <a:lnTo>
                    <a:pt x="646" y="229"/>
                  </a:lnTo>
                  <a:lnTo>
                    <a:pt x="550" y="233"/>
                  </a:lnTo>
                  <a:lnTo>
                    <a:pt x="435" y="215"/>
                  </a:lnTo>
                  <a:lnTo>
                    <a:pt x="301" y="177"/>
                  </a:lnTo>
                  <a:lnTo>
                    <a:pt x="161" y="119"/>
                  </a:lnTo>
                  <a:lnTo>
                    <a:pt x="37" y="65"/>
                  </a:lnTo>
                  <a:lnTo>
                    <a:pt x="0" y="0"/>
                  </a:lnTo>
                  <a:close/>
                </a:path>
              </a:pathLst>
            </a:custGeom>
            <a:solidFill>
              <a:srgbClr val="FF33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744" name="Freeform 25"/>
            <p:cNvSpPr>
              <a:spLocks/>
            </p:cNvSpPr>
            <p:nvPr/>
          </p:nvSpPr>
          <p:spPr bwMode="auto">
            <a:xfrm>
              <a:off x="4737" y="2976"/>
              <a:ext cx="315" cy="91"/>
            </a:xfrm>
            <a:custGeom>
              <a:avLst/>
              <a:gdLst>
                <a:gd name="T0" fmla="*/ 1 w 629"/>
                <a:gd name="T1" fmla="*/ 1 h 181"/>
                <a:gd name="T2" fmla="*/ 1 w 629"/>
                <a:gd name="T3" fmla="*/ 1 h 181"/>
                <a:gd name="T4" fmla="*/ 1 w 629"/>
                <a:gd name="T5" fmla="*/ 0 h 181"/>
                <a:gd name="T6" fmla="*/ 1 w 629"/>
                <a:gd name="T7" fmla="*/ 0 h 181"/>
                <a:gd name="T8" fmla="*/ 1 w 629"/>
                <a:gd name="T9" fmla="*/ 1 h 181"/>
                <a:gd name="T10" fmla="*/ 1 w 629"/>
                <a:gd name="T11" fmla="*/ 1 h 181"/>
                <a:gd name="T12" fmla="*/ 1 w 629"/>
                <a:gd name="T13" fmla="*/ 1 h 181"/>
                <a:gd name="T14" fmla="*/ 1 w 629"/>
                <a:gd name="T15" fmla="*/ 1 h 181"/>
                <a:gd name="T16" fmla="*/ 0 w 629"/>
                <a:gd name="T17" fmla="*/ 1 h 181"/>
                <a:gd name="T18" fmla="*/ 1 w 629"/>
                <a:gd name="T19" fmla="*/ 1 h 181"/>
                <a:gd name="T20" fmla="*/ 1 w 629"/>
                <a:gd name="T21" fmla="*/ 1 h 181"/>
                <a:gd name="T22" fmla="*/ 1 w 629"/>
                <a:gd name="T23" fmla="*/ 1 h 181"/>
                <a:gd name="T24" fmla="*/ 1 w 629"/>
                <a:gd name="T25" fmla="*/ 1 h 181"/>
                <a:gd name="T26" fmla="*/ 1 w 629"/>
                <a:gd name="T27" fmla="*/ 1 h 181"/>
                <a:gd name="T28" fmla="*/ 1 w 629"/>
                <a:gd name="T29" fmla="*/ 1 h 181"/>
                <a:gd name="T30" fmla="*/ 1 w 629"/>
                <a:gd name="T31" fmla="*/ 1 h 18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29" h="181">
                  <a:moveTo>
                    <a:pt x="541" y="31"/>
                  </a:moveTo>
                  <a:lnTo>
                    <a:pt x="451" y="14"/>
                  </a:lnTo>
                  <a:lnTo>
                    <a:pt x="357" y="0"/>
                  </a:lnTo>
                  <a:lnTo>
                    <a:pt x="263" y="0"/>
                  </a:lnTo>
                  <a:lnTo>
                    <a:pt x="171" y="9"/>
                  </a:lnTo>
                  <a:lnTo>
                    <a:pt x="114" y="29"/>
                  </a:lnTo>
                  <a:lnTo>
                    <a:pt x="60" y="65"/>
                  </a:lnTo>
                  <a:lnTo>
                    <a:pt x="13" y="101"/>
                  </a:lnTo>
                  <a:lnTo>
                    <a:pt x="0" y="181"/>
                  </a:lnTo>
                  <a:lnTo>
                    <a:pt x="39" y="156"/>
                  </a:lnTo>
                  <a:lnTo>
                    <a:pt x="145" y="118"/>
                  </a:lnTo>
                  <a:lnTo>
                    <a:pt x="249" y="118"/>
                  </a:lnTo>
                  <a:lnTo>
                    <a:pt x="340" y="125"/>
                  </a:lnTo>
                  <a:lnTo>
                    <a:pt x="629" y="133"/>
                  </a:lnTo>
                  <a:lnTo>
                    <a:pt x="541" y="31"/>
                  </a:lnTo>
                  <a:close/>
                </a:path>
              </a:pathLst>
            </a:custGeom>
            <a:solidFill>
              <a:srgbClr val="FF4D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745" name="Freeform 26"/>
            <p:cNvSpPr>
              <a:spLocks/>
            </p:cNvSpPr>
            <p:nvPr/>
          </p:nvSpPr>
          <p:spPr bwMode="auto">
            <a:xfrm>
              <a:off x="4733" y="2986"/>
              <a:ext cx="309" cy="71"/>
            </a:xfrm>
            <a:custGeom>
              <a:avLst/>
              <a:gdLst>
                <a:gd name="T0" fmla="*/ 1 w 617"/>
                <a:gd name="T1" fmla="*/ 0 h 143"/>
                <a:gd name="T2" fmla="*/ 1 w 617"/>
                <a:gd name="T3" fmla="*/ 0 h 143"/>
                <a:gd name="T4" fmla="*/ 1 w 617"/>
                <a:gd name="T5" fmla="*/ 0 h 143"/>
                <a:gd name="T6" fmla="*/ 1 w 617"/>
                <a:gd name="T7" fmla="*/ 0 h 143"/>
                <a:gd name="T8" fmla="*/ 1 w 617"/>
                <a:gd name="T9" fmla="*/ 0 h 143"/>
                <a:gd name="T10" fmla="*/ 1 w 617"/>
                <a:gd name="T11" fmla="*/ 0 h 143"/>
                <a:gd name="T12" fmla="*/ 1 w 617"/>
                <a:gd name="T13" fmla="*/ 0 h 143"/>
                <a:gd name="T14" fmla="*/ 0 w 617"/>
                <a:gd name="T15" fmla="*/ 0 h 143"/>
                <a:gd name="T16" fmla="*/ 1 w 617"/>
                <a:gd name="T17" fmla="*/ 0 h 143"/>
                <a:gd name="T18" fmla="*/ 1 w 617"/>
                <a:gd name="T19" fmla="*/ 0 h 143"/>
                <a:gd name="T20" fmla="*/ 1 w 617"/>
                <a:gd name="T21" fmla="*/ 0 h 143"/>
                <a:gd name="T22" fmla="*/ 1 w 617"/>
                <a:gd name="T23" fmla="*/ 0 h 143"/>
                <a:gd name="T24" fmla="*/ 1 w 617"/>
                <a:gd name="T25" fmla="*/ 0 h 143"/>
                <a:gd name="T26" fmla="*/ 1 w 617"/>
                <a:gd name="T27" fmla="*/ 0 h 14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617" h="143">
                  <a:moveTo>
                    <a:pt x="574" y="42"/>
                  </a:moveTo>
                  <a:lnTo>
                    <a:pt x="473" y="20"/>
                  </a:lnTo>
                  <a:lnTo>
                    <a:pt x="362" y="0"/>
                  </a:lnTo>
                  <a:lnTo>
                    <a:pt x="242" y="2"/>
                  </a:lnTo>
                  <a:lnTo>
                    <a:pt x="176" y="13"/>
                  </a:lnTo>
                  <a:lnTo>
                    <a:pt x="117" y="32"/>
                  </a:lnTo>
                  <a:lnTo>
                    <a:pt x="11" y="109"/>
                  </a:lnTo>
                  <a:lnTo>
                    <a:pt x="0" y="143"/>
                  </a:lnTo>
                  <a:lnTo>
                    <a:pt x="59" y="107"/>
                  </a:lnTo>
                  <a:lnTo>
                    <a:pt x="200" y="78"/>
                  </a:lnTo>
                  <a:lnTo>
                    <a:pt x="284" y="78"/>
                  </a:lnTo>
                  <a:lnTo>
                    <a:pt x="617" y="95"/>
                  </a:lnTo>
                  <a:lnTo>
                    <a:pt x="574" y="42"/>
                  </a:lnTo>
                  <a:close/>
                </a:path>
              </a:pathLst>
            </a:custGeom>
            <a:solidFill>
              <a:srgbClr val="FF33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746" name="Freeform 27"/>
            <p:cNvSpPr>
              <a:spLocks/>
            </p:cNvSpPr>
            <p:nvPr/>
          </p:nvSpPr>
          <p:spPr bwMode="auto">
            <a:xfrm>
              <a:off x="5142" y="3000"/>
              <a:ext cx="153" cy="62"/>
            </a:xfrm>
            <a:custGeom>
              <a:avLst/>
              <a:gdLst>
                <a:gd name="T0" fmla="*/ 0 w 305"/>
                <a:gd name="T1" fmla="*/ 1 h 123"/>
                <a:gd name="T2" fmla="*/ 1 w 305"/>
                <a:gd name="T3" fmla="*/ 1 h 123"/>
                <a:gd name="T4" fmla="*/ 1 w 305"/>
                <a:gd name="T5" fmla="*/ 1 h 123"/>
                <a:gd name="T6" fmla="*/ 1 w 305"/>
                <a:gd name="T7" fmla="*/ 0 h 123"/>
                <a:gd name="T8" fmla="*/ 1 w 305"/>
                <a:gd name="T9" fmla="*/ 1 h 123"/>
                <a:gd name="T10" fmla="*/ 1 w 305"/>
                <a:gd name="T11" fmla="*/ 1 h 123"/>
                <a:gd name="T12" fmla="*/ 1 w 305"/>
                <a:gd name="T13" fmla="*/ 1 h 123"/>
                <a:gd name="T14" fmla="*/ 1 w 305"/>
                <a:gd name="T15" fmla="*/ 1 h 123"/>
                <a:gd name="T16" fmla="*/ 0 w 305"/>
                <a:gd name="T17" fmla="*/ 1 h 123"/>
                <a:gd name="T18" fmla="*/ 0 w 305"/>
                <a:gd name="T19" fmla="*/ 1 h 12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05" h="123">
                  <a:moveTo>
                    <a:pt x="0" y="3"/>
                  </a:moveTo>
                  <a:lnTo>
                    <a:pt x="56" y="5"/>
                  </a:lnTo>
                  <a:lnTo>
                    <a:pt x="126" y="12"/>
                  </a:lnTo>
                  <a:lnTo>
                    <a:pt x="300" y="0"/>
                  </a:lnTo>
                  <a:lnTo>
                    <a:pt x="305" y="111"/>
                  </a:lnTo>
                  <a:lnTo>
                    <a:pt x="227" y="118"/>
                  </a:lnTo>
                  <a:lnTo>
                    <a:pt x="148" y="123"/>
                  </a:lnTo>
                  <a:lnTo>
                    <a:pt x="75" y="120"/>
                  </a:lnTo>
                  <a:lnTo>
                    <a:pt x="0" y="3"/>
                  </a:lnTo>
                  <a:close/>
                </a:path>
              </a:pathLst>
            </a:custGeom>
            <a:solidFill>
              <a:srgbClr val="FF4D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747" name="Freeform 28"/>
            <p:cNvSpPr>
              <a:spLocks/>
            </p:cNvSpPr>
            <p:nvPr/>
          </p:nvSpPr>
          <p:spPr bwMode="auto">
            <a:xfrm>
              <a:off x="5153" y="3014"/>
              <a:ext cx="141" cy="33"/>
            </a:xfrm>
            <a:custGeom>
              <a:avLst/>
              <a:gdLst>
                <a:gd name="T0" fmla="*/ 0 w 282"/>
                <a:gd name="T1" fmla="*/ 0 h 66"/>
                <a:gd name="T2" fmla="*/ 1 w 282"/>
                <a:gd name="T3" fmla="*/ 1 h 66"/>
                <a:gd name="T4" fmla="*/ 1 w 282"/>
                <a:gd name="T5" fmla="*/ 1 h 66"/>
                <a:gd name="T6" fmla="*/ 1 w 282"/>
                <a:gd name="T7" fmla="*/ 1 h 66"/>
                <a:gd name="T8" fmla="*/ 1 w 282"/>
                <a:gd name="T9" fmla="*/ 1 h 66"/>
                <a:gd name="T10" fmla="*/ 1 w 282"/>
                <a:gd name="T11" fmla="*/ 1 h 66"/>
                <a:gd name="T12" fmla="*/ 1 w 282"/>
                <a:gd name="T13" fmla="*/ 1 h 66"/>
                <a:gd name="T14" fmla="*/ 1 w 282"/>
                <a:gd name="T15" fmla="*/ 1 h 66"/>
                <a:gd name="T16" fmla="*/ 0 w 282"/>
                <a:gd name="T17" fmla="*/ 0 h 66"/>
                <a:gd name="T18" fmla="*/ 0 w 282"/>
                <a:gd name="T19" fmla="*/ 0 h 6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82" h="66">
                  <a:moveTo>
                    <a:pt x="0" y="0"/>
                  </a:moveTo>
                  <a:lnTo>
                    <a:pt x="71" y="6"/>
                  </a:lnTo>
                  <a:lnTo>
                    <a:pt x="192" y="6"/>
                  </a:lnTo>
                  <a:lnTo>
                    <a:pt x="278" y="2"/>
                  </a:lnTo>
                  <a:lnTo>
                    <a:pt x="282" y="60"/>
                  </a:lnTo>
                  <a:lnTo>
                    <a:pt x="192" y="66"/>
                  </a:lnTo>
                  <a:lnTo>
                    <a:pt x="104" y="66"/>
                  </a:lnTo>
                  <a:lnTo>
                    <a:pt x="31" y="62"/>
                  </a:lnTo>
                  <a:lnTo>
                    <a:pt x="0" y="0"/>
                  </a:lnTo>
                  <a:close/>
                </a:path>
              </a:pathLst>
            </a:custGeom>
            <a:solidFill>
              <a:srgbClr val="FF33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748" name="Freeform 29"/>
            <p:cNvSpPr>
              <a:spLocks/>
            </p:cNvSpPr>
            <p:nvPr/>
          </p:nvSpPr>
          <p:spPr bwMode="auto">
            <a:xfrm>
              <a:off x="4582" y="3652"/>
              <a:ext cx="352" cy="124"/>
            </a:xfrm>
            <a:custGeom>
              <a:avLst/>
              <a:gdLst>
                <a:gd name="T0" fmla="*/ 0 w 703"/>
                <a:gd name="T1" fmla="*/ 1 h 248"/>
                <a:gd name="T2" fmla="*/ 1 w 703"/>
                <a:gd name="T3" fmla="*/ 1 h 248"/>
                <a:gd name="T4" fmla="*/ 1 w 703"/>
                <a:gd name="T5" fmla="*/ 1 h 248"/>
                <a:gd name="T6" fmla="*/ 1 w 703"/>
                <a:gd name="T7" fmla="*/ 1 h 248"/>
                <a:gd name="T8" fmla="*/ 1 w 703"/>
                <a:gd name="T9" fmla="*/ 1 h 248"/>
                <a:gd name="T10" fmla="*/ 1 w 703"/>
                <a:gd name="T11" fmla="*/ 1 h 248"/>
                <a:gd name="T12" fmla="*/ 1 w 703"/>
                <a:gd name="T13" fmla="*/ 1 h 248"/>
                <a:gd name="T14" fmla="*/ 1 w 703"/>
                <a:gd name="T15" fmla="*/ 0 h 248"/>
                <a:gd name="T16" fmla="*/ 1 w 703"/>
                <a:gd name="T17" fmla="*/ 1 h 248"/>
                <a:gd name="T18" fmla="*/ 1 w 703"/>
                <a:gd name="T19" fmla="*/ 1 h 248"/>
                <a:gd name="T20" fmla="*/ 1 w 703"/>
                <a:gd name="T21" fmla="*/ 1 h 248"/>
                <a:gd name="T22" fmla="*/ 1 w 703"/>
                <a:gd name="T23" fmla="*/ 1 h 248"/>
                <a:gd name="T24" fmla="*/ 1 w 703"/>
                <a:gd name="T25" fmla="*/ 1 h 248"/>
                <a:gd name="T26" fmla="*/ 1 w 703"/>
                <a:gd name="T27" fmla="*/ 1 h 248"/>
                <a:gd name="T28" fmla="*/ 0 w 703"/>
                <a:gd name="T29" fmla="*/ 1 h 248"/>
                <a:gd name="T30" fmla="*/ 0 w 703"/>
                <a:gd name="T31" fmla="*/ 1 h 24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703" h="248">
                  <a:moveTo>
                    <a:pt x="0" y="33"/>
                  </a:moveTo>
                  <a:lnTo>
                    <a:pt x="142" y="96"/>
                  </a:lnTo>
                  <a:lnTo>
                    <a:pt x="313" y="160"/>
                  </a:lnTo>
                  <a:lnTo>
                    <a:pt x="441" y="187"/>
                  </a:lnTo>
                  <a:lnTo>
                    <a:pt x="545" y="179"/>
                  </a:lnTo>
                  <a:lnTo>
                    <a:pt x="613" y="139"/>
                  </a:lnTo>
                  <a:lnTo>
                    <a:pt x="666" y="75"/>
                  </a:lnTo>
                  <a:lnTo>
                    <a:pt x="692" y="0"/>
                  </a:lnTo>
                  <a:lnTo>
                    <a:pt x="703" y="85"/>
                  </a:lnTo>
                  <a:lnTo>
                    <a:pt x="654" y="177"/>
                  </a:lnTo>
                  <a:lnTo>
                    <a:pt x="548" y="239"/>
                  </a:lnTo>
                  <a:lnTo>
                    <a:pt x="422" y="248"/>
                  </a:lnTo>
                  <a:lnTo>
                    <a:pt x="247" y="206"/>
                  </a:lnTo>
                  <a:lnTo>
                    <a:pt x="57" y="123"/>
                  </a:lnTo>
                  <a:lnTo>
                    <a:pt x="0" y="33"/>
                  </a:lnTo>
                  <a:close/>
                </a:path>
              </a:pathLst>
            </a:custGeom>
            <a:solidFill>
              <a:srgbClr val="D9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749" name="Freeform 30"/>
            <p:cNvSpPr>
              <a:spLocks/>
            </p:cNvSpPr>
            <p:nvPr/>
          </p:nvSpPr>
          <p:spPr bwMode="auto">
            <a:xfrm>
              <a:off x="4385" y="3614"/>
              <a:ext cx="67" cy="41"/>
            </a:xfrm>
            <a:custGeom>
              <a:avLst/>
              <a:gdLst>
                <a:gd name="T0" fmla="*/ 0 w 134"/>
                <a:gd name="T1" fmla="*/ 0 h 81"/>
                <a:gd name="T2" fmla="*/ 1 w 134"/>
                <a:gd name="T3" fmla="*/ 1 h 81"/>
                <a:gd name="T4" fmla="*/ 1 w 134"/>
                <a:gd name="T5" fmla="*/ 1 h 81"/>
                <a:gd name="T6" fmla="*/ 1 w 134"/>
                <a:gd name="T7" fmla="*/ 1 h 81"/>
                <a:gd name="T8" fmla="*/ 0 w 134"/>
                <a:gd name="T9" fmla="*/ 0 h 81"/>
                <a:gd name="T10" fmla="*/ 0 w 134"/>
                <a:gd name="T11" fmla="*/ 0 h 8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34" h="81">
                  <a:moveTo>
                    <a:pt x="0" y="0"/>
                  </a:moveTo>
                  <a:lnTo>
                    <a:pt x="105" y="14"/>
                  </a:lnTo>
                  <a:lnTo>
                    <a:pt x="134" y="81"/>
                  </a:lnTo>
                  <a:lnTo>
                    <a:pt x="56" y="69"/>
                  </a:lnTo>
                  <a:lnTo>
                    <a:pt x="0" y="0"/>
                  </a:lnTo>
                  <a:close/>
                </a:path>
              </a:pathLst>
            </a:custGeom>
            <a:solidFill>
              <a:srgbClr val="D9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750" name="Freeform 31"/>
            <p:cNvSpPr>
              <a:spLocks/>
            </p:cNvSpPr>
            <p:nvPr/>
          </p:nvSpPr>
          <p:spPr bwMode="auto">
            <a:xfrm>
              <a:off x="4462" y="3203"/>
              <a:ext cx="240" cy="607"/>
            </a:xfrm>
            <a:custGeom>
              <a:avLst/>
              <a:gdLst>
                <a:gd name="T0" fmla="*/ 1 w 479"/>
                <a:gd name="T1" fmla="*/ 1 h 1214"/>
                <a:gd name="T2" fmla="*/ 1 w 479"/>
                <a:gd name="T3" fmla="*/ 1 h 1214"/>
                <a:gd name="T4" fmla="*/ 1 w 479"/>
                <a:gd name="T5" fmla="*/ 0 h 1214"/>
                <a:gd name="T6" fmla="*/ 1 w 479"/>
                <a:gd name="T7" fmla="*/ 1 h 1214"/>
                <a:gd name="T8" fmla="*/ 1 w 479"/>
                <a:gd name="T9" fmla="*/ 1 h 1214"/>
                <a:gd name="T10" fmla="*/ 1 w 479"/>
                <a:gd name="T11" fmla="*/ 1 h 1214"/>
                <a:gd name="T12" fmla="*/ 0 w 479"/>
                <a:gd name="T13" fmla="*/ 1 h 1214"/>
                <a:gd name="T14" fmla="*/ 1 w 479"/>
                <a:gd name="T15" fmla="*/ 1 h 1214"/>
                <a:gd name="T16" fmla="*/ 1 w 479"/>
                <a:gd name="T17" fmla="*/ 1 h 1214"/>
                <a:gd name="T18" fmla="*/ 1 w 479"/>
                <a:gd name="T19" fmla="*/ 1 h 1214"/>
                <a:gd name="T20" fmla="*/ 1 w 479"/>
                <a:gd name="T21" fmla="*/ 1 h 1214"/>
                <a:gd name="T22" fmla="*/ 1 w 479"/>
                <a:gd name="T23" fmla="*/ 1 h 1214"/>
                <a:gd name="T24" fmla="*/ 1 w 479"/>
                <a:gd name="T25" fmla="*/ 1 h 1214"/>
                <a:gd name="T26" fmla="*/ 1 w 479"/>
                <a:gd name="T27" fmla="*/ 1 h 1214"/>
                <a:gd name="T28" fmla="*/ 1 w 479"/>
                <a:gd name="T29" fmla="*/ 1 h 1214"/>
                <a:gd name="T30" fmla="*/ 1 w 479"/>
                <a:gd name="T31" fmla="*/ 1 h 1214"/>
                <a:gd name="T32" fmla="*/ 1 w 479"/>
                <a:gd name="T33" fmla="*/ 1 h 1214"/>
                <a:gd name="T34" fmla="*/ 1 w 479"/>
                <a:gd name="T35" fmla="*/ 1 h 1214"/>
                <a:gd name="T36" fmla="*/ 1 w 479"/>
                <a:gd name="T37" fmla="*/ 1 h 1214"/>
                <a:gd name="T38" fmla="*/ 1 w 479"/>
                <a:gd name="T39" fmla="*/ 1 h 1214"/>
                <a:gd name="T40" fmla="*/ 1 w 479"/>
                <a:gd name="T41" fmla="*/ 1 h 1214"/>
                <a:gd name="T42" fmla="*/ 1 w 479"/>
                <a:gd name="T43" fmla="*/ 1 h 1214"/>
                <a:gd name="T44" fmla="*/ 1 w 479"/>
                <a:gd name="T45" fmla="*/ 1 h 121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479" h="1214">
                  <a:moveTo>
                    <a:pt x="433" y="37"/>
                  </a:moveTo>
                  <a:lnTo>
                    <a:pt x="345" y="8"/>
                  </a:lnTo>
                  <a:lnTo>
                    <a:pt x="224" y="0"/>
                  </a:lnTo>
                  <a:lnTo>
                    <a:pt x="127" y="25"/>
                  </a:lnTo>
                  <a:lnTo>
                    <a:pt x="65" y="81"/>
                  </a:lnTo>
                  <a:lnTo>
                    <a:pt x="4" y="223"/>
                  </a:lnTo>
                  <a:lnTo>
                    <a:pt x="0" y="404"/>
                  </a:lnTo>
                  <a:lnTo>
                    <a:pt x="29" y="608"/>
                  </a:lnTo>
                  <a:lnTo>
                    <a:pt x="96" y="778"/>
                  </a:lnTo>
                  <a:lnTo>
                    <a:pt x="200" y="1007"/>
                  </a:lnTo>
                  <a:lnTo>
                    <a:pt x="352" y="1214"/>
                  </a:lnTo>
                  <a:lnTo>
                    <a:pt x="442" y="1209"/>
                  </a:lnTo>
                  <a:lnTo>
                    <a:pt x="315" y="1055"/>
                  </a:lnTo>
                  <a:lnTo>
                    <a:pt x="164" y="782"/>
                  </a:lnTo>
                  <a:lnTo>
                    <a:pt x="86" y="562"/>
                  </a:lnTo>
                  <a:lnTo>
                    <a:pt x="50" y="356"/>
                  </a:lnTo>
                  <a:lnTo>
                    <a:pt x="82" y="162"/>
                  </a:lnTo>
                  <a:lnTo>
                    <a:pt x="154" y="73"/>
                  </a:lnTo>
                  <a:lnTo>
                    <a:pt x="265" y="48"/>
                  </a:lnTo>
                  <a:lnTo>
                    <a:pt x="376" y="67"/>
                  </a:lnTo>
                  <a:lnTo>
                    <a:pt x="479" y="110"/>
                  </a:lnTo>
                  <a:lnTo>
                    <a:pt x="433" y="37"/>
                  </a:lnTo>
                  <a:close/>
                </a:path>
              </a:pathLst>
            </a:custGeom>
            <a:solidFill>
              <a:srgbClr val="FF99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751" name="Freeform 32"/>
            <p:cNvSpPr>
              <a:spLocks/>
            </p:cNvSpPr>
            <p:nvPr/>
          </p:nvSpPr>
          <p:spPr bwMode="auto">
            <a:xfrm>
              <a:off x="5227" y="2955"/>
              <a:ext cx="68" cy="30"/>
            </a:xfrm>
            <a:custGeom>
              <a:avLst/>
              <a:gdLst>
                <a:gd name="T0" fmla="*/ 0 w 135"/>
                <a:gd name="T1" fmla="*/ 1 h 59"/>
                <a:gd name="T2" fmla="*/ 1 w 135"/>
                <a:gd name="T3" fmla="*/ 0 h 59"/>
                <a:gd name="T4" fmla="*/ 1 w 135"/>
                <a:gd name="T5" fmla="*/ 1 h 59"/>
                <a:gd name="T6" fmla="*/ 1 w 135"/>
                <a:gd name="T7" fmla="*/ 1 h 59"/>
                <a:gd name="T8" fmla="*/ 0 w 135"/>
                <a:gd name="T9" fmla="*/ 1 h 59"/>
                <a:gd name="T10" fmla="*/ 0 w 135"/>
                <a:gd name="T11" fmla="*/ 1 h 5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35" h="59">
                  <a:moveTo>
                    <a:pt x="0" y="9"/>
                  </a:moveTo>
                  <a:lnTo>
                    <a:pt x="135" y="0"/>
                  </a:lnTo>
                  <a:lnTo>
                    <a:pt x="135" y="57"/>
                  </a:lnTo>
                  <a:lnTo>
                    <a:pt x="53" y="59"/>
                  </a:lnTo>
                  <a:lnTo>
                    <a:pt x="0" y="9"/>
                  </a:lnTo>
                  <a:close/>
                </a:path>
              </a:pathLst>
            </a:custGeom>
            <a:solidFill>
              <a:srgbClr val="FF99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752" name="Freeform 33"/>
            <p:cNvSpPr>
              <a:spLocks/>
            </p:cNvSpPr>
            <p:nvPr/>
          </p:nvSpPr>
          <p:spPr bwMode="auto">
            <a:xfrm>
              <a:off x="5109" y="2949"/>
              <a:ext cx="70" cy="34"/>
            </a:xfrm>
            <a:custGeom>
              <a:avLst/>
              <a:gdLst>
                <a:gd name="T0" fmla="*/ 0 w 139"/>
                <a:gd name="T1" fmla="*/ 0 h 67"/>
                <a:gd name="T2" fmla="*/ 1 w 139"/>
                <a:gd name="T3" fmla="*/ 1 h 67"/>
                <a:gd name="T4" fmla="*/ 1 w 139"/>
                <a:gd name="T5" fmla="*/ 1 h 67"/>
                <a:gd name="T6" fmla="*/ 1 w 139"/>
                <a:gd name="T7" fmla="*/ 1 h 67"/>
                <a:gd name="T8" fmla="*/ 0 w 139"/>
                <a:gd name="T9" fmla="*/ 0 h 67"/>
                <a:gd name="T10" fmla="*/ 0 w 139"/>
                <a:gd name="T11" fmla="*/ 0 h 6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39" h="67">
                  <a:moveTo>
                    <a:pt x="0" y="0"/>
                  </a:moveTo>
                  <a:lnTo>
                    <a:pt x="81" y="7"/>
                  </a:lnTo>
                  <a:lnTo>
                    <a:pt x="139" y="67"/>
                  </a:lnTo>
                  <a:lnTo>
                    <a:pt x="36" y="60"/>
                  </a:lnTo>
                  <a:lnTo>
                    <a:pt x="0" y="0"/>
                  </a:lnTo>
                  <a:close/>
                </a:path>
              </a:pathLst>
            </a:custGeom>
            <a:solidFill>
              <a:srgbClr val="FF99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753" name="Freeform 34"/>
            <p:cNvSpPr>
              <a:spLocks/>
            </p:cNvSpPr>
            <p:nvPr/>
          </p:nvSpPr>
          <p:spPr bwMode="auto">
            <a:xfrm>
              <a:off x="4923" y="2898"/>
              <a:ext cx="262" cy="574"/>
            </a:xfrm>
            <a:custGeom>
              <a:avLst/>
              <a:gdLst>
                <a:gd name="T0" fmla="*/ 0 w 524"/>
                <a:gd name="T1" fmla="*/ 1 h 1147"/>
                <a:gd name="T2" fmla="*/ 1 w 524"/>
                <a:gd name="T3" fmla="*/ 1 h 1147"/>
                <a:gd name="T4" fmla="*/ 1 w 524"/>
                <a:gd name="T5" fmla="*/ 1 h 1147"/>
                <a:gd name="T6" fmla="*/ 1 w 524"/>
                <a:gd name="T7" fmla="*/ 1 h 1147"/>
                <a:gd name="T8" fmla="*/ 1 w 524"/>
                <a:gd name="T9" fmla="*/ 1 h 1147"/>
                <a:gd name="T10" fmla="*/ 1 w 524"/>
                <a:gd name="T11" fmla="*/ 1 h 1147"/>
                <a:gd name="T12" fmla="*/ 1 w 524"/>
                <a:gd name="T13" fmla="*/ 1 h 1147"/>
                <a:gd name="T14" fmla="*/ 1 w 524"/>
                <a:gd name="T15" fmla="*/ 1 h 1147"/>
                <a:gd name="T16" fmla="*/ 1 w 524"/>
                <a:gd name="T17" fmla="*/ 1 h 1147"/>
                <a:gd name="T18" fmla="*/ 1 w 524"/>
                <a:gd name="T19" fmla="*/ 1 h 1147"/>
                <a:gd name="T20" fmla="*/ 1 w 524"/>
                <a:gd name="T21" fmla="*/ 1 h 1147"/>
                <a:gd name="T22" fmla="*/ 1 w 524"/>
                <a:gd name="T23" fmla="*/ 1 h 1147"/>
                <a:gd name="T24" fmla="*/ 1 w 524"/>
                <a:gd name="T25" fmla="*/ 1 h 1147"/>
                <a:gd name="T26" fmla="*/ 1 w 524"/>
                <a:gd name="T27" fmla="*/ 1 h 1147"/>
                <a:gd name="T28" fmla="*/ 1 w 524"/>
                <a:gd name="T29" fmla="*/ 1 h 1147"/>
                <a:gd name="T30" fmla="*/ 1 w 524"/>
                <a:gd name="T31" fmla="*/ 1 h 1147"/>
                <a:gd name="T32" fmla="*/ 1 w 524"/>
                <a:gd name="T33" fmla="*/ 1 h 1147"/>
                <a:gd name="T34" fmla="*/ 1 w 524"/>
                <a:gd name="T35" fmla="*/ 1 h 1147"/>
                <a:gd name="T36" fmla="*/ 1 w 524"/>
                <a:gd name="T37" fmla="*/ 1 h 1147"/>
                <a:gd name="T38" fmla="*/ 1 w 524"/>
                <a:gd name="T39" fmla="*/ 1 h 1147"/>
                <a:gd name="T40" fmla="*/ 1 w 524"/>
                <a:gd name="T41" fmla="*/ 1 h 1147"/>
                <a:gd name="T42" fmla="*/ 1 w 524"/>
                <a:gd name="T43" fmla="*/ 0 h 1147"/>
                <a:gd name="T44" fmla="*/ 0 w 524"/>
                <a:gd name="T45" fmla="*/ 1 h 1147"/>
                <a:gd name="T46" fmla="*/ 0 w 524"/>
                <a:gd name="T47" fmla="*/ 1 h 114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24" h="1147">
                  <a:moveTo>
                    <a:pt x="0" y="3"/>
                  </a:moveTo>
                  <a:lnTo>
                    <a:pt x="147" y="140"/>
                  </a:lnTo>
                  <a:lnTo>
                    <a:pt x="294" y="353"/>
                  </a:lnTo>
                  <a:lnTo>
                    <a:pt x="392" y="532"/>
                  </a:lnTo>
                  <a:lnTo>
                    <a:pt x="453" y="690"/>
                  </a:lnTo>
                  <a:lnTo>
                    <a:pt x="473" y="867"/>
                  </a:lnTo>
                  <a:lnTo>
                    <a:pt x="446" y="1003"/>
                  </a:lnTo>
                  <a:lnTo>
                    <a:pt x="361" y="1078"/>
                  </a:lnTo>
                  <a:lnTo>
                    <a:pt x="272" y="1087"/>
                  </a:lnTo>
                  <a:lnTo>
                    <a:pt x="159" y="1070"/>
                  </a:lnTo>
                  <a:lnTo>
                    <a:pt x="74" y="1028"/>
                  </a:lnTo>
                  <a:lnTo>
                    <a:pt x="128" y="1123"/>
                  </a:lnTo>
                  <a:lnTo>
                    <a:pt x="272" y="1147"/>
                  </a:lnTo>
                  <a:lnTo>
                    <a:pt x="388" y="1123"/>
                  </a:lnTo>
                  <a:lnTo>
                    <a:pt x="477" y="1061"/>
                  </a:lnTo>
                  <a:lnTo>
                    <a:pt x="521" y="947"/>
                  </a:lnTo>
                  <a:lnTo>
                    <a:pt x="524" y="817"/>
                  </a:lnTo>
                  <a:lnTo>
                    <a:pt x="484" y="646"/>
                  </a:lnTo>
                  <a:lnTo>
                    <a:pt x="427" y="465"/>
                  </a:lnTo>
                  <a:lnTo>
                    <a:pt x="345" y="325"/>
                  </a:lnTo>
                  <a:lnTo>
                    <a:pt x="233" y="166"/>
                  </a:lnTo>
                  <a:lnTo>
                    <a:pt x="94" y="0"/>
                  </a:lnTo>
                  <a:lnTo>
                    <a:pt x="0" y="3"/>
                  </a:lnTo>
                  <a:close/>
                </a:path>
              </a:pathLst>
            </a:custGeom>
            <a:solidFill>
              <a:srgbClr val="D9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754" name="Freeform 35"/>
            <p:cNvSpPr>
              <a:spLocks/>
            </p:cNvSpPr>
            <p:nvPr/>
          </p:nvSpPr>
          <p:spPr bwMode="auto">
            <a:xfrm>
              <a:off x="4727" y="2928"/>
              <a:ext cx="269" cy="133"/>
            </a:xfrm>
            <a:custGeom>
              <a:avLst/>
              <a:gdLst>
                <a:gd name="T0" fmla="*/ 0 w 539"/>
                <a:gd name="T1" fmla="*/ 1 h 265"/>
                <a:gd name="T2" fmla="*/ 0 w 539"/>
                <a:gd name="T3" fmla="*/ 1 h 265"/>
                <a:gd name="T4" fmla="*/ 0 w 539"/>
                <a:gd name="T5" fmla="*/ 1 h 265"/>
                <a:gd name="T6" fmla="*/ 0 w 539"/>
                <a:gd name="T7" fmla="*/ 1 h 265"/>
                <a:gd name="T8" fmla="*/ 0 w 539"/>
                <a:gd name="T9" fmla="*/ 1 h 265"/>
                <a:gd name="T10" fmla="*/ 0 w 539"/>
                <a:gd name="T11" fmla="*/ 1 h 265"/>
                <a:gd name="T12" fmla="*/ 0 w 539"/>
                <a:gd name="T13" fmla="*/ 1 h 265"/>
                <a:gd name="T14" fmla="*/ 0 w 539"/>
                <a:gd name="T15" fmla="*/ 0 h 265"/>
                <a:gd name="T16" fmla="*/ 0 w 539"/>
                <a:gd name="T17" fmla="*/ 1 h 265"/>
                <a:gd name="T18" fmla="*/ 0 w 539"/>
                <a:gd name="T19" fmla="*/ 1 h 265"/>
                <a:gd name="T20" fmla="*/ 0 w 539"/>
                <a:gd name="T21" fmla="*/ 1 h 265"/>
                <a:gd name="T22" fmla="*/ 0 w 539"/>
                <a:gd name="T23" fmla="*/ 1 h 265"/>
                <a:gd name="T24" fmla="*/ 0 w 539"/>
                <a:gd name="T25" fmla="*/ 1 h 265"/>
                <a:gd name="T26" fmla="*/ 0 w 539"/>
                <a:gd name="T27" fmla="*/ 1 h 26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539" h="265">
                  <a:moveTo>
                    <a:pt x="12" y="265"/>
                  </a:moveTo>
                  <a:lnTo>
                    <a:pt x="29" y="179"/>
                  </a:lnTo>
                  <a:lnTo>
                    <a:pt x="110" y="100"/>
                  </a:lnTo>
                  <a:lnTo>
                    <a:pt x="240" y="68"/>
                  </a:lnTo>
                  <a:lnTo>
                    <a:pt x="414" y="68"/>
                  </a:lnTo>
                  <a:lnTo>
                    <a:pt x="539" y="87"/>
                  </a:lnTo>
                  <a:lnTo>
                    <a:pt x="467" y="8"/>
                  </a:lnTo>
                  <a:lnTo>
                    <a:pt x="308" y="0"/>
                  </a:lnTo>
                  <a:lnTo>
                    <a:pt x="145" y="20"/>
                  </a:lnTo>
                  <a:lnTo>
                    <a:pt x="42" y="69"/>
                  </a:lnTo>
                  <a:lnTo>
                    <a:pt x="0" y="148"/>
                  </a:lnTo>
                  <a:lnTo>
                    <a:pt x="0" y="230"/>
                  </a:lnTo>
                  <a:lnTo>
                    <a:pt x="12" y="265"/>
                  </a:lnTo>
                  <a:close/>
                </a:path>
              </a:pathLst>
            </a:custGeom>
            <a:solidFill>
              <a:srgbClr val="FF99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755" name="Freeform 36"/>
            <p:cNvSpPr>
              <a:spLocks/>
            </p:cNvSpPr>
            <p:nvPr/>
          </p:nvSpPr>
          <p:spPr bwMode="auto">
            <a:xfrm>
              <a:off x="4492" y="3273"/>
              <a:ext cx="222" cy="225"/>
            </a:xfrm>
            <a:custGeom>
              <a:avLst/>
              <a:gdLst>
                <a:gd name="T0" fmla="*/ 0 w 443"/>
                <a:gd name="T1" fmla="*/ 1 h 450"/>
                <a:gd name="T2" fmla="*/ 1 w 443"/>
                <a:gd name="T3" fmla="*/ 1 h 450"/>
                <a:gd name="T4" fmla="*/ 1 w 443"/>
                <a:gd name="T5" fmla="*/ 1 h 450"/>
                <a:gd name="T6" fmla="*/ 1 w 443"/>
                <a:gd name="T7" fmla="*/ 1 h 450"/>
                <a:gd name="T8" fmla="*/ 1 w 443"/>
                <a:gd name="T9" fmla="*/ 1 h 450"/>
                <a:gd name="T10" fmla="*/ 1 w 443"/>
                <a:gd name="T11" fmla="*/ 1 h 450"/>
                <a:gd name="T12" fmla="*/ 1 w 443"/>
                <a:gd name="T13" fmla="*/ 1 h 450"/>
                <a:gd name="T14" fmla="*/ 1 w 443"/>
                <a:gd name="T15" fmla="*/ 1 h 450"/>
                <a:gd name="T16" fmla="*/ 1 w 443"/>
                <a:gd name="T17" fmla="*/ 0 h 450"/>
                <a:gd name="T18" fmla="*/ 1 w 443"/>
                <a:gd name="T19" fmla="*/ 1 h 450"/>
                <a:gd name="T20" fmla="*/ 0 w 443"/>
                <a:gd name="T21" fmla="*/ 1 h 450"/>
                <a:gd name="T22" fmla="*/ 0 w 443"/>
                <a:gd name="T23" fmla="*/ 1 h 45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43" h="450">
                  <a:moveTo>
                    <a:pt x="0" y="104"/>
                  </a:moveTo>
                  <a:lnTo>
                    <a:pt x="86" y="187"/>
                  </a:lnTo>
                  <a:lnTo>
                    <a:pt x="281" y="367"/>
                  </a:lnTo>
                  <a:lnTo>
                    <a:pt x="366" y="450"/>
                  </a:lnTo>
                  <a:lnTo>
                    <a:pt x="400" y="440"/>
                  </a:lnTo>
                  <a:lnTo>
                    <a:pt x="431" y="411"/>
                  </a:lnTo>
                  <a:lnTo>
                    <a:pt x="443" y="365"/>
                  </a:lnTo>
                  <a:lnTo>
                    <a:pt x="266" y="200"/>
                  </a:lnTo>
                  <a:lnTo>
                    <a:pt x="39" y="0"/>
                  </a:lnTo>
                  <a:lnTo>
                    <a:pt x="18" y="47"/>
                  </a:lnTo>
                  <a:lnTo>
                    <a:pt x="0" y="104"/>
                  </a:lnTo>
                  <a:close/>
                </a:path>
              </a:pathLst>
            </a:custGeom>
            <a:solidFill>
              <a:srgbClr val="00CCCC"/>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756" name="Freeform 37"/>
            <p:cNvSpPr>
              <a:spLocks/>
            </p:cNvSpPr>
            <p:nvPr/>
          </p:nvSpPr>
          <p:spPr bwMode="auto">
            <a:xfrm>
              <a:off x="4937" y="3117"/>
              <a:ext cx="218" cy="188"/>
            </a:xfrm>
            <a:custGeom>
              <a:avLst/>
              <a:gdLst>
                <a:gd name="T0" fmla="*/ 1 w 435"/>
                <a:gd name="T1" fmla="*/ 0 h 375"/>
                <a:gd name="T2" fmla="*/ 1 w 435"/>
                <a:gd name="T3" fmla="*/ 1 h 375"/>
                <a:gd name="T4" fmla="*/ 1 w 435"/>
                <a:gd name="T5" fmla="*/ 1 h 375"/>
                <a:gd name="T6" fmla="*/ 1 w 435"/>
                <a:gd name="T7" fmla="*/ 1 h 375"/>
                <a:gd name="T8" fmla="*/ 1 w 435"/>
                <a:gd name="T9" fmla="*/ 1 h 375"/>
                <a:gd name="T10" fmla="*/ 1 w 435"/>
                <a:gd name="T11" fmla="*/ 1 h 375"/>
                <a:gd name="T12" fmla="*/ 0 w 435"/>
                <a:gd name="T13" fmla="*/ 1 h 375"/>
                <a:gd name="T14" fmla="*/ 1 w 435"/>
                <a:gd name="T15" fmla="*/ 1 h 375"/>
                <a:gd name="T16" fmla="*/ 1 w 435"/>
                <a:gd name="T17" fmla="*/ 0 h 375"/>
                <a:gd name="T18" fmla="*/ 1 w 435"/>
                <a:gd name="T19" fmla="*/ 0 h 37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35" h="375">
                  <a:moveTo>
                    <a:pt x="58" y="0"/>
                  </a:moveTo>
                  <a:lnTo>
                    <a:pt x="214" y="100"/>
                  </a:lnTo>
                  <a:lnTo>
                    <a:pt x="410" y="215"/>
                  </a:lnTo>
                  <a:lnTo>
                    <a:pt x="428" y="315"/>
                  </a:lnTo>
                  <a:lnTo>
                    <a:pt x="435" y="375"/>
                  </a:lnTo>
                  <a:lnTo>
                    <a:pt x="311" y="294"/>
                  </a:lnTo>
                  <a:lnTo>
                    <a:pt x="0" y="94"/>
                  </a:lnTo>
                  <a:lnTo>
                    <a:pt x="8" y="38"/>
                  </a:lnTo>
                  <a:lnTo>
                    <a:pt x="58" y="0"/>
                  </a:lnTo>
                  <a:close/>
                </a:path>
              </a:pathLst>
            </a:custGeom>
            <a:solidFill>
              <a:srgbClr val="00CCCC"/>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757" name="Freeform 38"/>
            <p:cNvSpPr>
              <a:spLocks/>
            </p:cNvSpPr>
            <p:nvPr/>
          </p:nvSpPr>
          <p:spPr bwMode="auto">
            <a:xfrm>
              <a:off x="4336" y="3755"/>
              <a:ext cx="90" cy="58"/>
            </a:xfrm>
            <a:custGeom>
              <a:avLst/>
              <a:gdLst>
                <a:gd name="T0" fmla="*/ 0 w 179"/>
                <a:gd name="T1" fmla="*/ 0 h 117"/>
                <a:gd name="T2" fmla="*/ 1 w 179"/>
                <a:gd name="T3" fmla="*/ 0 h 117"/>
                <a:gd name="T4" fmla="*/ 1 w 179"/>
                <a:gd name="T5" fmla="*/ 0 h 117"/>
                <a:gd name="T6" fmla="*/ 1 w 179"/>
                <a:gd name="T7" fmla="*/ 0 h 117"/>
                <a:gd name="T8" fmla="*/ 0 w 179"/>
                <a:gd name="T9" fmla="*/ 0 h 117"/>
                <a:gd name="T10" fmla="*/ 0 w 179"/>
                <a:gd name="T11" fmla="*/ 0 h 117"/>
                <a:gd name="T12" fmla="*/ 0 w 179"/>
                <a:gd name="T13" fmla="*/ 0 h 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9" h="117">
                  <a:moveTo>
                    <a:pt x="0" y="61"/>
                  </a:moveTo>
                  <a:lnTo>
                    <a:pt x="36" y="25"/>
                  </a:lnTo>
                  <a:lnTo>
                    <a:pt x="86" y="0"/>
                  </a:lnTo>
                  <a:lnTo>
                    <a:pt x="179" y="117"/>
                  </a:lnTo>
                  <a:lnTo>
                    <a:pt x="0" y="111"/>
                  </a:lnTo>
                  <a:lnTo>
                    <a:pt x="0" y="61"/>
                  </a:lnTo>
                  <a:close/>
                </a:path>
              </a:pathLst>
            </a:custGeom>
            <a:solidFill>
              <a:srgbClr val="00CCCC"/>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758" name="Freeform 39"/>
            <p:cNvSpPr>
              <a:spLocks/>
            </p:cNvSpPr>
            <p:nvPr/>
          </p:nvSpPr>
          <p:spPr bwMode="auto">
            <a:xfrm>
              <a:off x="4677" y="3462"/>
              <a:ext cx="228" cy="218"/>
            </a:xfrm>
            <a:custGeom>
              <a:avLst/>
              <a:gdLst>
                <a:gd name="T0" fmla="*/ 0 w 456"/>
                <a:gd name="T1" fmla="*/ 1 h 436"/>
                <a:gd name="T2" fmla="*/ 1 w 456"/>
                <a:gd name="T3" fmla="*/ 1 h 436"/>
                <a:gd name="T4" fmla="*/ 1 w 456"/>
                <a:gd name="T5" fmla="*/ 0 h 436"/>
                <a:gd name="T6" fmla="*/ 1 w 456"/>
                <a:gd name="T7" fmla="*/ 1 h 436"/>
                <a:gd name="T8" fmla="*/ 1 w 456"/>
                <a:gd name="T9" fmla="*/ 1 h 436"/>
                <a:gd name="T10" fmla="*/ 1 w 456"/>
                <a:gd name="T11" fmla="*/ 1 h 436"/>
                <a:gd name="T12" fmla="*/ 1 w 456"/>
                <a:gd name="T13" fmla="*/ 1 h 436"/>
                <a:gd name="T14" fmla="*/ 1 w 456"/>
                <a:gd name="T15" fmla="*/ 1 h 436"/>
                <a:gd name="T16" fmla="*/ 1 w 456"/>
                <a:gd name="T17" fmla="*/ 1 h 436"/>
                <a:gd name="T18" fmla="*/ 1 w 456"/>
                <a:gd name="T19" fmla="*/ 1 h 436"/>
                <a:gd name="T20" fmla="*/ 0 w 456"/>
                <a:gd name="T21" fmla="*/ 1 h 436"/>
                <a:gd name="T22" fmla="*/ 0 w 456"/>
                <a:gd name="T23" fmla="*/ 1 h 4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56" h="436">
                  <a:moveTo>
                    <a:pt x="0" y="78"/>
                  </a:moveTo>
                  <a:lnTo>
                    <a:pt x="42" y="53"/>
                  </a:lnTo>
                  <a:lnTo>
                    <a:pt x="79" y="0"/>
                  </a:lnTo>
                  <a:lnTo>
                    <a:pt x="162" y="82"/>
                  </a:lnTo>
                  <a:lnTo>
                    <a:pt x="394" y="303"/>
                  </a:lnTo>
                  <a:lnTo>
                    <a:pt x="456" y="372"/>
                  </a:lnTo>
                  <a:lnTo>
                    <a:pt x="449" y="401"/>
                  </a:lnTo>
                  <a:lnTo>
                    <a:pt x="413" y="432"/>
                  </a:lnTo>
                  <a:lnTo>
                    <a:pt x="377" y="436"/>
                  </a:lnTo>
                  <a:lnTo>
                    <a:pt x="200" y="265"/>
                  </a:lnTo>
                  <a:lnTo>
                    <a:pt x="0" y="78"/>
                  </a:lnTo>
                  <a:close/>
                </a:path>
              </a:pathLst>
            </a:custGeom>
            <a:solidFill>
              <a:srgbClr val="D1D14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759" name="Freeform 40"/>
            <p:cNvSpPr>
              <a:spLocks/>
            </p:cNvSpPr>
            <p:nvPr/>
          </p:nvSpPr>
          <p:spPr bwMode="auto">
            <a:xfrm>
              <a:off x="4738" y="2987"/>
              <a:ext cx="228" cy="175"/>
            </a:xfrm>
            <a:custGeom>
              <a:avLst/>
              <a:gdLst>
                <a:gd name="T0" fmla="*/ 1 w 456"/>
                <a:gd name="T1" fmla="*/ 0 h 349"/>
                <a:gd name="T2" fmla="*/ 1 w 456"/>
                <a:gd name="T3" fmla="*/ 1 h 349"/>
                <a:gd name="T4" fmla="*/ 1 w 456"/>
                <a:gd name="T5" fmla="*/ 1 h 349"/>
                <a:gd name="T6" fmla="*/ 1 w 456"/>
                <a:gd name="T7" fmla="*/ 1 h 349"/>
                <a:gd name="T8" fmla="*/ 1 w 456"/>
                <a:gd name="T9" fmla="*/ 1 h 349"/>
                <a:gd name="T10" fmla="*/ 1 w 456"/>
                <a:gd name="T11" fmla="*/ 1 h 349"/>
                <a:gd name="T12" fmla="*/ 0 w 456"/>
                <a:gd name="T13" fmla="*/ 1 h 349"/>
                <a:gd name="T14" fmla="*/ 1 w 456"/>
                <a:gd name="T15" fmla="*/ 1 h 349"/>
                <a:gd name="T16" fmla="*/ 1 w 456"/>
                <a:gd name="T17" fmla="*/ 0 h 349"/>
                <a:gd name="T18" fmla="*/ 1 w 456"/>
                <a:gd name="T19" fmla="*/ 0 h 34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56" h="349">
                  <a:moveTo>
                    <a:pt x="53" y="0"/>
                  </a:moveTo>
                  <a:lnTo>
                    <a:pt x="240" y="117"/>
                  </a:lnTo>
                  <a:lnTo>
                    <a:pt x="456" y="259"/>
                  </a:lnTo>
                  <a:lnTo>
                    <a:pt x="413" y="292"/>
                  </a:lnTo>
                  <a:lnTo>
                    <a:pt x="383" y="349"/>
                  </a:lnTo>
                  <a:lnTo>
                    <a:pt x="169" y="211"/>
                  </a:lnTo>
                  <a:lnTo>
                    <a:pt x="0" y="90"/>
                  </a:lnTo>
                  <a:lnTo>
                    <a:pt x="29" y="24"/>
                  </a:lnTo>
                  <a:lnTo>
                    <a:pt x="53" y="0"/>
                  </a:lnTo>
                  <a:close/>
                </a:path>
              </a:pathLst>
            </a:custGeom>
            <a:solidFill>
              <a:srgbClr val="D1D14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760" name="Freeform 41"/>
            <p:cNvSpPr>
              <a:spLocks/>
            </p:cNvSpPr>
            <p:nvPr/>
          </p:nvSpPr>
          <p:spPr bwMode="auto">
            <a:xfrm>
              <a:off x="4337" y="3710"/>
              <a:ext cx="41" cy="73"/>
            </a:xfrm>
            <a:custGeom>
              <a:avLst/>
              <a:gdLst>
                <a:gd name="T0" fmla="*/ 0 w 82"/>
                <a:gd name="T1" fmla="*/ 1 h 145"/>
                <a:gd name="T2" fmla="*/ 1 w 82"/>
                <a:gd name="T3" fmla="*/ 1 h 145"/>
                <a:gd name="T4" fmla="*/ 1 w 82"/>
                <a:gd name="T5" fmla="*/ 0 h 145"/>
                <a:gd name="T6" fmla="*/ 1 w 82"/>
                <a:gd name="T7" fmla="*/ 1 h 145"/>
                <a:gd name="T8" fmla="*/ 0 w 82"/>
                <a:gd name="T9" fmla="*/ 1 h 145"/>
                <a:gd name="T10" fmla="*/ 0 w 82"/>
                <a:gd name="T11" fmla="*/ 1 h 1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2" h="145">
                  <a:moveTo>
                    <a:pt x="0" y="145"/>
                  </a:moveTo>
                  <a:lnTo>
                    <a:pt x="82" y="87"/>
                  </a:lnTo>
                  <a:lnTo>
                    <a:pt x="2" y="0"/>
                  </a:lnTo>
                  <a:lnTo>
                    <a:pt x="2" y="87"/>
                  </a:lnTo>
                  <a:lnTo>
                    <a:pt x="0" y="145"/>
                  </a:lnTo>
                  <a:close/>
                </a:path>
              </a:pathLst>
            </a:custGeom>
            <a:solidFill>
              <a:srgbClr val="D1D14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761" name="Freeform 42"/>
            <p:cNvSpPr>
              <a:spLocks/>
            </p:cNvSpPr>
            <p:nvPr/>
          </p:nvSpPr>
          <p:spPr bwMode="auto">
            <a:xfrm>
              <a:off x="4600" y="3256"/>
              <a:ext cx="183" cy="171"/>
            </a:xfrm>
            <a:custGeom>
              <a:avLst/>
              <a:gdLst>
                <a:gd name="T0" fmla="*/ 0 w 367"/>
                <a:gd name="T1" fmla="*/ 0 h 343"/>
                <a:gd name="T2" fmla="*/ 0 w 367"/>
                <a:gd name="T3" fmla="*/ 0 h 343"/>
                <a:gd name="T4" fmla="*/ 0 w 367"/>
                <a:gd name="T5" fmla="*/ 0 h 343"/>
                <a:gd name="T6" fmla="*/ 0 w 367"/>
                <a:gd name="T7" fmla="*/ 0 h 343"/>
                <a:gd name="T8" fmla="*/ 0 w 367"/>
                <a:gd name="T9" fmla="*/ 0 h 343"/>
                <a:gd name="T10" fmla="*/ 0 w 367"/>
                <a:gd name="T11" fmla="*/ 0 h 343"/>
                <a:gd name="T12" fmla="*/ 0 w 367"/>
                <a:gd name="T13" fmla="*/ 0 h 343"/>
                <a:gd name="T14" fmla="*/ 0 w 367"/>
                <a:gd name="T15" fmla="*/ 0 h 343"/>
                <a:gd name="T16" fmla="*/ 0 w 367"/>
                <a:gd name="T17" fmla="*/ 0 h 343"/>
                <a:gd name="T18" fmla="*/ 0 w 367"/>
                <a:gd name="T19" fmla="*/ 0 h 34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67" h="343">
                  <a:moveTo>
                    <a:pt x="0" y="73"/>
                  </a:moveTo>
                  <a:lnTo>
                    <a:pt x="23" y="25"/>
                  </a:lnTo>
                  <a:lnTo>
                    <a:pt x="81" y="0"/>
                  </a:lnTo>
                  <a:lnTo>
                    <a:pt x="188" y="92"/>
                  </a:lnTo>
                  <a:lnTo>
                    <a:pt x="367" y="256"/>
                  </a:lnTo>
                  <a:lnTo>
                    <a:pt x="359" y="298"/>
                  </a:lnTo>
                  <a:lnTo>
                    <a:pt x="294" y="343"/>
                  </a:lnTo>
                  <a:lnTo>
                    <a:pt x="160" y="213"/>
                  </a:lnTo>
                  <a:lnTo>
                    <a:pt x="0" y="73"/>
                  </a:lnTo>
                  <a:close/>
                </a:path>
              </a:pathLst>
            </a:custGeom>
            <a:solidFill>
              <a:srgbClr val="00FFB3"/>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762" name="Freeform 43"/>
            <p:cNvSpPr>
              <a:spLocks/>
            </p:cNvSpPr>
            <p:nvPr/>
          </p:nvSpPr>
          <p:spPr bwMode="auto">
            <a:xfrm>
              <a:off x="4592" y="3543"/>
              <a:ext cx="161" cy="154"/>
            </a:xfrm>
            <a:custGeom>
              <a:avLst/>
              <a:gdLst>
                <a:gd name="T0" fmla="*/ 0 w 320"/>
                <a:gd name="T1" fmla="*/ 1 h 308"/>
                <a:gd name="T2" fmla="*/ 1 w 320"/>
                <a:gd name="T3" fmla="*/ 1 h 308"/>
                <a:gd name="T4" fmla="*/ 1 w 320"/>
                <a:gd name="T5" fmla="*/ 1 h 308"/>
                <a:gd name="T6" fmla="*/ 1 w 320"/>
                <a:gd name="T7" fmla="*/ 1 h 308"/>
                <a:gd name="T8" fmla="*/ 1 w 320"/>
                <a:gd name="T9" fmla="*/ 1 h 308"/>
                <a:gd name="T10" fmla="*/ 1 w 320"/>
                <a:gd name="T11" fmla="*/ 1 h 308"/>
                <a:gd name="T12" fmla="*/ 1 w 320"/>
                <a:gd name="T13" fmla="*/ 0 h 308"/>
                <a:gd name="T14" fmla="*/ 1 w 320"/>
                <a:gd name="T15" fmla="*/ 1 h 308"/>
                <a:gd name="T16" fmla="*/ 0 w 320"/>
                <a:gd name="T17" fmla="*/ 1 h 308"/>
                <a:gd name="T18" fmla="*/ 0 w 320"/>
                <a:gd name="T19" fmla="*/ 1 h 30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20" h="308">
                  <a:moveTo>
                    <a:pt x="0" y="66"/>
                  </a:moveTo>
                  <a:lnTo>
                    <a:pt x="125" y="194"/>
                  </a:lnTo>
                  <a:lnTo>
                    <a:pt x="236" y="308"/>
                  </a:lnTo>
                  <a:lnTo>
                    <a:pt x="291" y="298"/>
                  </a:lnTo>
                  <a:lnTo>
                    <a:pt x="320" y="242"/>
                  </a:lnTo>
                  <a:lnTo>
                    <a:pt x="212" y="127"/>
                  </a:lnTo>
                  <a:lnTo>
                    <a:pt x="89" y="0"/>
                  </a:lnTo>
                  <a:lnTo>
                    <a:pt x="55" y="50"/>
                  </a:lnTo>
                  <a:lnTo>
                    <a:pt x="0" y="66"/>
                  </a:lnTo>
                  <a:close/>
                </a:path>
              </a:pathLst>
            </a:custGeom>
            <a:solidFill>
              <a:srgbClr val="00FFB3"/>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763" name="Freeform 44"/>
            <p:cNvSpPr>
              <a:spLocks/>
            </p:cNvSpPr>
            <p:nvPr/>
          </p:nvSpPr>
          <p:spPr bwMode="auto">
            <a:xfrm>
              <a:off x="4897" y="3217"/>
              <a:ext cx="227" cy="188"/>
            </a:xfrm>
            <a:custGeom>
              <a:avLst/>
              <a:gdLst>
                <a:gd name="T0" fmla="*/ 1 w 454"/>
                <a:gd name="T1" fmla="*/ 1 h 375"/>
                <a:gd name="T2" fmla="*/ 1 w 454"/>
                <a:gd name="T3" fmla="*/ 1 h 375"/>
                <a:gd name="T4" fmla="*/ 1 w 454"/>
                <a:gd name="T5" fmla="*/ 1 h 375"/>
                <a:gd name="T6" fmla="*/ 1 w 454"/>
                <a:gd name="T7" fmla="*/ 1 h 375"/>
                <a:gd name="T8" fmla="*/ 0 w 454"/>
                <a:gd name="T9" fmla="*/ 1 h 375"/>
                <a:gd name="T10" fmla="*/ 1 w 454"/>
                <a:gd name="T11" fmla="*/ 1 h 375"/>
                <a:gd name="T12" fmla="*/ 1 w 454"/>
                <a:gd name="T13" fmla="*/ 0 h 375"/>
                <a:gd name="T14" fmla="*/ 1 w 454"/>
                <a:gd name="T15" fmla="*/ 1 h 375"/>
                <a:gd name="T16" fmla="*/ 1 w 454"/>
                <a:gd name="T17" fmla="*/ 1 h 375"/>
                <a:gd name="T18" fmla="*/ 1 w 454"/>
                <a:gd name="T19" fmla="*/ 1 h 37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54" h="375">
                  <a:moveTo>
                    <a:pt x="454" y="292"/>
                  </a:moveTo>
                  <a:lnTo>
                    <a:pt x="451" y="341"/>
                  </a:lnTo>
                  <a:lnTo>
                    <a:pt x="403" y="375"/>
                  </a:lnTo>
                  <a:lnTo>
                    <a:pt x="271" y="285"/>
                  </a:lnTo>
                  <a:lnTo>
                    <a:pt x="0" y="94"/>
                  </a:lnTo>
                  <a:lnTo>
                    <a:pt x="12" y="35"/>
                  </a:lnTo>
                  <a:lnTo>
                    <a:pt x="65" y="0"/>
                  </a:lnTo>
                  <a:lnTo>
                    <a:pt x="227" y="108"/>
                  </a:lnTo>
                  <a:lnTo>
                    <a:pt x="454" y="292"/>
                  </a:lnTo>
                  <a:close/>
                </a:path>
              </a:pathLst>
            </a:custGeom>
            <a:solidFill>
              <a:srgbClr val="00FFB3"/>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764" name="Freeform 45"/>
            <p:cNvSpPr>
              <a:spLocks/>
            </p:cNvSpPr>
            <p:nvPr/>
          </p:nvSpPr>
          <p:spPr bwMode="auto">
            <a:xfrm>
              <a:off x="4871" y="2978"/>
              <a:ext cx="208" cy="146"/>
            </a:xfrm>
            <a:custGeom>
              <a:avLst/>
              <a:gdLst>
                <a:gd name="T0" fmla="*/ 1 w 415"/>
                <a:gd name="T1" fmla="*/ 0 h 293"/>
                <a:gd name="T2" fmla="*/ 1 w 415"/>
                <a:gd name="T3" fmla="*/ 0 h 293"/>
                <a:gd name="T4" fmla="*/ 1 w 415"/>
                <a:gd name="T5" fmla="*/ 0 h 293"/>
                <a:gd name="T6" fmla="*/ 1 w 415"/>
                <a:gd name="T7" fmla="*/ 0 h 293"/>
                <a:gd name="T8" fmla="*/ 1 w 415"/>
                <a:gd name="T9" fmla="*/ 0 h 293"/>
                <a:gd name="T10" fmla="*/ 1 w 415"/>
                <a:gd name="T11" fmla="*/ 0 h 293"/>
                <a:gd name="T12" fmla="*/ 0 w 415"/>
                <a:gd name="T13" fmla="*/ 0 h 293"/>
                <a:gd name="T14" fmla="*/ 1 w 415"/>
                <a:gd name="T15" fmla="*/ 0 h 293"/>
                <a:gd name="T16" fmla="*/ 1 w 415"/>
                <a:gd name="T17" fmla="*/ 0 h 293"/>
                <a:gd name="T18" fmla="*/ 1 w 415"/>
                <a:gd name="T19" fmla="*/ 0 h 293"/>
                <a:gd name="T20" fmla="*/ 1 w 415"/>
                <a:gd name="T21" fmla="*/ 0 h 29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15" h="293">
                  <a:moveTo>
                    <a:pt x="59" y="0"/>
                  </a:moveTo>
                  <a:lnTo>
                    <a:pt x="395" y="182"/>
                  </a:lnTo>
                  <a:lnTo>
                    <a:pt x="415" y="215"/>
                  </a:lnTo>
                  <a:lnTo>
                    <a:pt x="379" y="255"/>
                  </a:lnTo>
                  <a:lnTo>
                    <a:pt x="369" y="293"/>
                  </a:lnTo>
                  <a:lnTo>
                    <a:pt x="210" y="207"/>
                  </a:lnTo>
                  <a:lnTo>
                    <a:pt x="0" y="86"/>
                  </a:lnTo>
                  <a:lnTo>
                    <a:pt x="5" y="33"/>
                  </a:lnTo>
                  <a:lnTo>
                    <a:pt x="31" y="6"/>
                  </a:lnTo>
                  <a:lnTo>
                    <a:pt x="59" y="0"/>
                  </a:lnTo>
                  <a:close/>
                </a:path>
              </a:pathLst>
            </a:custGeom>
            <a:solidFill>
              <a:srgbClr val="00FFB3"/>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765" name="Freeform 46"/>
            <p:cNvSpPr>
              <a:spLocks/>
            </p:cNvSpPr>
            <p:nvPr/>
          </p:nvSpPr>
          <p:spPr bwMode="auto">
            <a:xfrm>
              <a:off x="5095" y="2896"/>
              <a:ext cx="175" cy="137"/>
            </a:xfrm>
            <a:custGeom>
              <a:avLst/>
              <a:gdLst>
                <a:gd name="T0" fmla="*/ 0 w 349"/>
                <a:gd name="T1" fmla="*/ 1 h 274"/>
                <a:gd name="T2" fmla="*/ 1 w 349"/>
                <a:gd name="T3" fmla="*/ 1 h 274"/>
                <a:gd name="T4" fmla="*/ 1 w 349"/>
                <a:gd name="T5" fmla="*/ 1 h 274"/>
                <a:gd name="T6" fmla="*/ 1 w 349"/>
                <a:gd name="T7" fmla="*/ 1 h 274"/>
                <a:gd name="T8" fmla="*/ 1 w 349"/>
                <a:gd name="T9" fmla="*/ 0 h 274"/>
                <a:gd name="T10" fmla="*/ 0 w 349"/>
                <a:gd name="T11" fmla="*/ 1 h 274"/>
                <a:gd name="T12" fmla="*/ 0 w 349"/>
                <a:gd name="T13" fmla="*/ 1 h 27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9" h="274">
                  <a:moveTo>
                    <a:pt x="0" y="2"/>
                  </a:moveTo>
                  <a:lnTo>
                    <a:pt x="277" y="274"/>
                  </a:lnTo>
                  <a:lnTo>
                    <a:pt x="325" y="268"/>
                  </a:lnTo>
                  <a:lnTo>
                    <a:pt x="349" y="217"/>
                  </a:lnTo>
                  <a:lnTo>
                    <a:pt x="166" y="0"/>
                  </a:lnTo>
                  <a:lnTo>
                    <a:pt x="0" y="2"/>
                  </a:lnTo>
                  <a:close/>
                </a:path>
              </a:pathLst>
            </a:custGeom>
            <a:solidFill>
              <a:srgbClr val="00FFB3"/>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766" name="Freeform 47"/>
            <p:cNvSpPr>
              <a:spLocks/>
            </p:cNvSpPr>
            <p:nvPr/>
          </p:nvSpPr>
          <p:spPr bwMode="auto">
            <a:xfrm>
              <a:off x="4330" y="3587"/>
              <a:ext cx="122" cy="143"/>
            </a:xfrm>
            <a:custGeom>
              <a:avLst/>
              <a:gdLst>
                <a:gd name="T0" fmla="*/ 0 w 244"/>
                <a:gd name="T1" fmla="*/ 1 h 285"/>
                <a:gd name="T2" fmla="*/ 1 w 244"/>
                <a:gd name="T3" fmla="*/ 1 h 285"/>
                <a:gd name="T4" fmla="*/ 1 w 244"/>
                <a:gd name="T5" fmla="*/ 1 h 285"/>
                <a:gd name="T6" fmla="*/ 1 w 244"/>
                <a:gd name="T7" fmla="*/ 1 h 285"/>
                <a:gd name="T8" fmla="*/ 1 w 244"/>
                <a:gd name="T9" fmla="*/ 0 h 285"/>
                <a:gd name="T10" fmla="*/ 1 w 244"/>
                <a:gd name="T11" fmla="*/ 1 h 285"/>
                <a:gd name="T12" fmla="*/ 0 w 244"/>
                <a:gd name="T13" fmla="*/ 1 h 285"/>
                <a:gd name="T14" fmla="*/ 0 w 244"/>
                <a:gd name="T15" fmla="*/ 1 h 28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44" h="285">
                  <a:moveTo>
                    <a:pt x="0" y="104"/>
                  </a:moveTo>
                  <a:lnTo>
                    <a:pt x="166" y="285"/>
                  </a:lnTo>
                  <a:lnTo>
                    <a:pt x="184" y="243"/>
                  </a:lnTo>
                  <a:lnTo>
                    <a:pt x="244" y="212"/>
                  </a:lnTo>
                  <a:lnTo>
                    <a:pt x="52" y="0"/>
                  </a:lnTo>
                  <a:lnTo>
                    <a:pt x="6" y="14"/>
                  </a:lnTo>
                  <a:lnTo>
                    <a:pt x="0" y="104"/>
                  </a:lnTo>
                  <a:close/>
                </a:path>
              </a:pathLst>
            </a:custGeom>
            <a:solidFill>
              <a:srgbClr val="00FFB3"/>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767" name="Freeform 48"/>
            <p:cNvSpPr>
              <a:spLocks/>
            </p:cNvSpPr>
            <p:nvPr/>
          </p:nvSpPr>
          <p:spPr bwMode="auto">
            <a:xfrm>
              <a:off x="4749" y="3390"/>
              <a:ext cx="170" cy="188"/>
            </a:xfrm>
            <a:custGeom>
              <a:avLst/>
              <a:gdLst>
                <a:gd name="T0" fmla="*/ 0 w 341"/>
                <a:gd name="T1" fmla="*/ 1 h 376"/>
                <a:gd name="T2" fmla="*/ 0 w 341"/>
                <a:gd name="T3" fmla="*/ 1 h 376"/>
                <a:gd name="T4" fmla="*/ 0 w 341"/>
                <a:gd name="T5" fmla="*/ 1 h 376"/>
                <a:gd name="T6" fmla="*/ 0 w 341"/>
                <a:gd name="T7" fmla="*/ 1 h 376"/>
                <a:gd name="T8" fmla="*/ 0 w 341"/>
                <a:gd name="T9" fmla="*/ 1 h 376"/>
                <a:gd name="T10" fmla="*/ 0 w 341"/>
                <a:gd name="T11" fmla="*/ 0 h 376"/>
                <a:gd name="T12" fmla="*/ 0 w 341"/>
                <a:gd name="T13" fmla="*/ 1 h 376"/>
                <a:gd name="T14" fmla="*/ 0 w 341"/>
                <a:gd name="T15" fmla="*/ 1 h 376"/>
                <a:gd name="T16" fmla="*/ 0 w 341"/>
                <a:gd name="T17" fmla="*/ 1 h 37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41" h="376">
                  <a:moveTo>
                    <a:pt x="0" y="70"/>
                  </a:moveTo>
                  <a:lnTo>
                    <a:pt x="111" y="173"/>
                  </a:lnTo>
                  <a:lnTo>
                    <a:pt x="341" y="376"/>
                  </a:lnTo>
                  <a:lnTo>
                    <a:pt x="301" y="274"/>
                  </a:lnTo>
                  <a:lnTo>
                    <a:pt x="232" y="147"/>
                  </a:lnTo>
                  <a:lnTo>
                    <a:pt x="84" y="0"/>
                  </a:lnTo>
                  <a:lnTo>
                    <a:pt x="48" y="48"/>
                  </a:lnTo>
                  <a:lnTo>
                    <a:pt x="0" y="70"/>
                  </a:lnTo>
                  <a:close/>
                </a:path>
              </a:pathLst>
            </a:custGeom>
            <a:solidFill>
              <a:srgbClr val="FF00CC"/>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768" name="Freeform 49"/>
            <p:cNvSpPr>
              <a:spLocks/>
            </p:cNvSpPr>
            <p:nvPr/>
          </p:nvSpPr>
          <p:spPr bwMode="auto">
            <a:xfrm>
              <a:off x="4489" y="3388"/>
              <a:ext cx="145" cy="187"/>
            </a:xfrm>
            <a:custGeom>
              <a:avLst/>
              <a:gdLst>
                <a:gd name="T0" fmla="*/ 0 w 291"/>
                <a:gd name="T1" fmla="*/ 1 h 374"/>
                <a:gd name="T2" fmla="*/ 0 w 291"/>
                <a:gd name="T3" fmla="*/ 1 h 374"/>
                <a:gd name="T4" fmla="*/ 0 w 291"/>
                <a:gd name="T5" fmla="*/ 1 h 374"/>
                <a:gd name="T6" fmla="*/ 0 w 291"/>
                <a:gd name="T7" fmla="*/ 1 h 374"/>
                <a:gd name="T8" fmla="*/ 0 w 291"/>
                <a:gd name="T9" fmla="*/ 1 h 374"/>
                <a:gd name="T10" fmla="*/ 0 w 291"/>
                <a:gd name="T11" fmla="*/ 1 h 374"/>
                <a:gd name="T12" fmla="*/ 0 w 291"/>
                <a:gd name="T13" fmla="*/ 0 h 374"/>
                <a:gd name="T14" fmla="*/ 0 w 291"/>
                <a:gd name="T15" fmla="*/ 1 h 374"/>
                <a:gd name="T16" fmla="*/ 0 w 291"/>
                <a:gd name="T17" fmla="*/ 1 h 374"/>
                <a:gd name="T18" fmla="*/ 0 w 291"/>
                <a:gd name="T19" fmla="*/ 1 h 37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91" h="374">
                  <a:moveTo>
                    <a:pt x="28" y="187"/>
                  </a:moveTo>
                  <a:lnTo>
                    <a:pt x="136" y="298"/>
                  </a:lnTo>
                  <a:lnTo>
                    <a:pt x="213" y="374"/>
                  </a:lnTo>
                  <a:lnTo>
                    <a:pt x="261" y="349"/>
                  </a:lnTo>
                  <a:lnTo>
                    <a:pt x="291" y="305"/>
                  </a:lnTo>
                  <a:lnTo>
                    <a:pt x="150" y="140"/>
                  </a:lnTo>
                  <a:lnTo>
                    <a:pt x="0" y="0"/>
                  </a:lnTo>
                  <a:lnTo>
                    <a:pt x="7" y="107"/>
                  </a:lnTo>
                  <a:lnTo>
                    <a:pt x="28" y="187"/>
                  </a:lnTo>
                  <a:close/>
                </a:path>
              </a:pathLst>
            </a:custGeom>
            <a:solidFill>
              <a:srgbClr val="FF00CC"/>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769" name="Freeform 50"/>
            <p:cNvSpPr>
              <a:spLocks/>
            </p:cNvSpPr>
            <p:nvPr/>
          </p:nvSpPr>
          <p:spPr bwMode="auto">
            <a:xfrm>
              <a:off x="4734" y="3074"/>
              <a:ext cx="197" cy="191"/>
            </a:xfrm>
            <a:custGeom>
              <a:avLst/>
              <a:gdLst>
                <a:gd name="T0" fmla="*/ 1 w 394"/>
                <a:gd name="T1" fmla="*/ 1 h 381"/>
                <a:gd name="T2" fmla="*/ 1 w 394"/>
                <a:gd name="T3" fmla="*/ 1 h 381"/>
                <a:gd name="T4" fmla="*/ 1 w 394"/>
                <a:gd name="T5" fmla="*/ 1 h 381"/>
                <a:gd name="T6" fmla="*/ 1 w 394"/>
                <a:gd name="T7" fmla="*/ 1 h 381"/>
                <a:gd name="T8" fmla="*/ 1 w 394"/>
                <a:gd name="T9" fmla="*/ 1 h 381"/>
                <a:gd name="T10" fmla="*/ 0 w 394"/>
                <a:gd name="T11" fmla="*/ 0 h 381"/>
                <a:gd name="T12" fmla="*/ 1 w 394"/>
                <a:gd name="T13" fmla="*/ 1 h 381"/>
                <a:gd name="T14" fmla="*/ 1 w 394"/>
                <a:gd name="T15" fmla="*/ 1 h 381"/>
                <a:gd name="T16" fmla="*/ 1 w 394"/>
                <a:gd name="T17" fmla="*/ 1 h 38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94" h="381">
                  <a:moveTo>
                    <a:pt x="77" y="200"/>
                  </a:moveTo>
                  <a:lnTo>
                    <a:pt x="328" y="381"/>
                  </a:lnTo>
                  <a:lnTo>
                    <a:pt x="335" y="331"/>
                  </a:lnTo>
                  <a:lnTo>
                    <a:pt x="394" y="283"/>
                  </a:lnTo>
                  <a:lnTo>
                    <a:pt x="263" y="193"/>
                  </a:lnTo>
                  <a:lnTo>
                    <a:pt x="0" y="0"/>
                  </a:lnTo>
                  <a:lnTo>
                    <a:pt x="29" y="118"/>
                  </a:lnTo>
                  <a:lnTo>
                    <a:pt x="77" y="200"/>
                  </a:lnTo>
                  <a:close/>
                </a:path>
              </a:pathLst>
            </a:custGeom>
            <a:solidFill>
              <a:srgbClr val="FF00CC"/>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770" name="Freeform 51"/>
            <p:cNvSpPr>
              <a:spLocks/>
            </p:cNvSpPr>
            <p:nvPr/>
          </p:nvSpPr>
          <p:spPr bwMode="auto">
            <a:xfrm>
              <a:off x="5053" y="3086"/>
              <a:ext cx="64" cy="76"/>
            </a:xfrm>
            <a:custGeom>
              <a:avLst/>
              <a:gdLst>
                <a:gd name="T0" fmla="*/ 0 w 128"/>
                <a:gd name="T1" fmla="*/ 0 h 153"/>
                <a:gd name="T2" fmla="*/ 1 w 128"/>
                <a:gd name="T3" fmla="*/ 0 h 153"/>
                <a:gd name="T4" fmla="*/ 1 w 128"/>
                <a:gd name="T5" fmla="*/ 0 h 153"/>
                <a:gd name="T6" fmla="*/ 1 w 128"/>
                <a:gd name="T7" fmla="*/ 0 h 153"/>
                <a:gd name="T8" fmla="*/ 0 w 128"/>
                <a:gd name="T9" fmla="*/ 0 h 153"/>
                <a:gd name="T10" fmla="*/ 0 w 128"/>
                <a:gd name="T11" fmla="*/ 0 h 15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8" h="153">
                  <a:moveTo>
                    <a:pt x="0" y="76"/>
                  </a:moveTo>
                  <a:lnTo>
                    <a:pt x="128" y="153"/>
                  </a:lnTo>
                  <a:lnTo>
                    <a:pt x="51" y="0"/>
                  </a:lnTo>
                  <a:lnTo>
                    <a:pt x="13" y="46"/>
                  </a:lnTo>
                  <a:lnTo>
                    <a:pt x="0" y="76"/>
                  </a:lnTo>
                  <a:close/>
                </a:path>
              </a:pathLst>
            </a:custGeom>
            <a:solidFill>
              <a:srgbClr val="FF00CC"/>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771" name="Freeform 52"/>
            <p:cNvSpPr>
              <a:spLocks/>
            </p:cNvSpPr>
            <p:nvPr/>
          </p:nvSpPr>
          <p:spPr bwMode="auto">
            <a:xfrm>
              <a:off x="4411" y="3693"/>
              <a:ext cx="127" cy="118"/>
            </a:xfrm>
            <a:custGeom>
              <a:avLst/>
              <a:gdLst>
                <a:gd name="T0" fmla="*/ 0 w 254"/>
                <a:gd name="T1" fmla="*/ 0 h 238"/>
                <a:gd name="T2" fmla="*/ 1 w 254"/>
                <a:gd name="T3" fmla="*/ 0 h 238"/>
                <a:gd name="T4" fmla="*/ 1 w 254"/>
                <a:gd name="T5" fmla="*/ 0 h 238"/>
                <a:gd name="T6" fmla="*/ 1 w 254"/>
                <a:gd name="T7" fmla="*/ 0 h 238"/>
                <a:gd name="T8" fmla="*/ 1 w 254"/>
                <a:gd name="T9" fmla="*/ 0 h 238"/>
                <a:gd name="T10" fmla="*/ 1 w 254"/>
                <a:gd name="T11" fmla="*/ 0 h 238"/>
                <a:gd name="T12" fmla="*/ 1 w 254"/>
                <a:gd name="T13" fmla="*/ 0 h 238"/>
                <a:gd name="T14" fmla="*/ 0 w 254"/>
                <a:gd name="T15" fmla="*/ 0 h 238"/>
                <a:gd name="T16" fmla="*/ 0 w 254"/>
                <a:gd name="T17" fmla="*/ 0 h 23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4" h="238">
                  <a:moveTo>
                    <a:pt x="0" y="77"/>
                  </a:moveTo>
                  <a:lnTo>
                    <a:pt x="21" y="38"/>
                  </a:lnTo>
                  <a:lnTo>
                    <a:pt x="82" y="0"/>
                  </a:lnTo>
                  <a:lnTo>
                    <a:pt x="177" y="108"/>
                  </a:lnTo>
                  <a:lnTo>
                    <a:pt x="254" y="233"/>
                  </a:lnTo>
                  <a:lnTo>
                    <a:pt x="136" y="238"/>
                  </a:lnTo>
                  <a:lnTo>
                    <a:pt x="51" y="140"/>
                  </a:lnTo>
                  <a:lnTo>
                    <a:pt x="0" y="77"/>
                  </a:lnTo>
                  <a:close/>
                </a:path>
              </a:pathLst>
            </a:custGeom>
            <a:solidFill>
              <a:srgbClr val="FF00CC"/>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772" name="Freeform 53"/>
            <p:cNvSpPr>
              <a:spLocks/>
            </p:cNvSpPr>
            <p:nvPr/>
          </p:nvSpPr>
          <p:spPr bwMode="auto">
            <a:xfrm>
              <a:off x="4641" y="2979"/>
              <a:ext cx="371" cy="746"/>
            </a:xfrm>
            <a:custGeom>
              <a:avLst/>
              <a:gdLst>
                <a:gd name="T0" fmla="*/ 0 w 742"/>
                <a:gd name="T1" fmla="*/ 1 h 1492"/>
                <a:gd name="T2" fmla="*/ 1 w 742"/>
                <a:gd name="T3" fmla="*/ 1 h 1492"/>
                <a:gd name="T4" fmla="*/ 1 w 742"/>
                <a:gd name="T5" fmla="*/ 0 h 1492"/>
                <a:gd name="T6" fmla="*/ 1 w 742"/>
                <a:gd name="T7" fmla="*/ 1 h 1492"/>
                <a:gd name="T8" fmla="*/ 1 w 742"/>
                <a:gd name="T9" fmla="*/ 1 h 1492"/>
                <a:gd name="T10" fmla="*/ 1 w 742"/>
                <a:gd name="T11" fmla="*/ 1 h 1492"/>
                <a:gd name="T12" fmla="*/ 1 w 742"/>
                <a:gd name="T13" fmla="*/ 1 h 1492"/>
                <a:gd name="T14" fmla="*/ 1 w 742"/>
                <a:gd name="T15" fmla="*/ 1 h 1492"/>
                <a:gd name="T16" fmla="*/ 1 w 742"/>
                <a:gd name="T17" fmla="*/ 1 h 1492"/>
                <a:gd name="T18" fmla="*/ 1 w 742"/>
                <a:gd name="T19" fmla="*/ 1 h 1492"/>
                <a:gd name="T20" fmla="*/ 1 w 742"/>
                <a:gd name="T21" fmla="*/ 1 h 1492"/>
                <a:gd name="T22" fmla="*/ 1 w 742"/>
                <a:gd name="T23" fmla="*/ 1 h 1492"/>
                <a:gd name="T24" fmla="*/ 1 w 742"/>
                <a:gd name="T25" fmla="*/ 1 h 1492"/>
                <a:gd name="T26" fmla="*/ 1 w 742"/>
                <a:gd name="T27" fmla="*/ 1 h 1492"/>
                <a:gd name="T28" fmla="*/ 1 w 742"/>
                <a:gd name="T29" fmla="*/ 1 h 1492"/>
                <a:gd name="T30" fmla="*/ 1 w 742"/>
                <a:gd name="T31" fmla="*/ 1 h 1492"/>
                <a:gd name="T32" fmla="*/ 1 w 742"/>
                <a:gd name="T33" fmla="*/ 1 h 1492"/>
                <a:gd name="T34" fmla="*/ 1 w 742"/>
                <a:gd name="T35" fmla="*/ 1 h 1492"/>
                <a:gd name="T36" fmla="*/ 1 w 742"/>
                <a:gd name="T37" fmla="*/ 1 h 1492"/>
                <a:gd name="T38" fmla="*/ 1 w 742"/>
                <a:gd name="T39" fmla="*/ 1 h 1492"/>
                <a:gd name="T40" fmla="*/ 1 w 742"/>
                <a:gd name="T41" fmla="*/ 1 h 1492"/>
                <a:gd name="T42" fmla="*/ 0 w 742"/>
                <a:gd name="T43" fmla="*/ 1 h 1492"/>
                <a:gd name="T44" fmla="*/ 0 w 742"/>
                <a:gd name="T45" fmla="*/ 1 h 149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742" h="1492">
                  <a:moveTo>
                    <a:pt x="0" y="171"/>
                  </a:moveTo>
                  <a:lnTo>
                    <a:pt x="92" y="76"/>
                  </a:lnTo>
                  <a:lnTo>
                    <a:pt x="170" y="0"/>
                  </a:lnTo>
                  <a:lnTo>
                    <a:pt x="165" y="132"/>
                  </a:lnTo>
                  <a:lnTo>
                    <a:pt x="230" y="336"/>
                  </a:lnTo>
                  <a:lnTo>
                    <a:pt x="363" y="543"/>
                  </a:lnTo>
                  <a:lnTo>
                    <a:pt x="500" y="709"/>
                  </a:lnTo>
                  <a:lnTo>
                    <a:pt x="612" y="865"/>
                  </a:lnTo>
                  <a:lnTo>
                    <a:pt x="684" y="969"/>
                  </a:lnTo>
                  <a:lnTo>
                    <a:pt x="733" y="1130"/>
                  </a:lnTo>
                  <a:lnTo>
                    <a:pt x="742" y="1235"/>
                  </a:lnTo>
                  <a:lnTo>
                    <a:pt x="740" y="1319"/>
                  </a:lnTo>
                  <a:lnTo>
                    <a:pt x="667" y="1410"/>
                  </a:lnTo>
                  <a:lnTo>
                    <a:pt x="566" y="1492"/>
                  </a:lnTo>
                  <a:lnTo>
                    <a:pt x="588" y="1342"/>
                  </a:lnTo>
                  <a:lnTo>
                    <a:pt x="551" y="1152"/>
                  </a:lnTo>
                  <a:lnTo>
                    <a:pt x="460" y="985"/>
                  </a:lnTo>
                  <a:lnTo>
                    <a:pt x="300" y="789"/>
                  </a:lnTo>
                  <a:lnTo>
                    <a:pt x="172" y="641"/>
                  </a:lnTo>
                  <a:lnTo>
                    <a:pt x="55" y="426"/>
                  </a:lnTo>
                  <a:lnTo>
                    <a:pt x="15" y="284"/>
                  </a:lnTo>
                  <a:lnTo>
                    <a:pt x="0" y="171"/>
                  </a:lnTo>
                  <a:close/>
                </a:path>
              </a:pathLst>
            </a:custGeom>
            <a:solidFill>
              <a:srgbClr val="FF8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773" name="Freeform 54"/>
            <p:cNvSpPr>
              <a:spLocks/>
            </p:cNvSpPr>
            <p:nvPr/>
          </p:nvSpPr>
          <p:spPr bwMode="auto">
            <a:xfrm>
              <a:off x="4965" y="2898"/>
              <a:ext cx="287" cy="516"/>
            </a:xfrm>
            <a:custGeom>
              <a:avLst/>
              <a:gdLst>
                <a:gd name="T0" fmla="*/ 0 w 574"/>
                <a:gd name="T1" fmla="*/ 1 h 1032"/>
                <a:gd name="T2" fmla="*/ 1 w 574"/>
                <a:gd name="T3" fmla="*/ 1 h 1032"/>
                <a:gd name="T4" fmla="*/ 1 w 574"/>
                <a:gd name="T5" fmla="*/ 1 h 1032"/>
                <a:gd name="T6" fmla="*/ 1 w 574"/>
                <a:gd name="T7" fmla="*/ 1 h 1032"/>
                <a:gd name="T8" fmla="*/ 1 w 574"/>
                <a:gd name="T9" fmla="*/ 1 h 1032"/>
                <a:gd name="T10" fmla="*/ 1 w 574"/>
                <a:gd name="T11" fmla="*/ 1 h 1032"/>
                <a:gd name="T12" fmla="*/ 1 w 574"/>
                <a:gd name="T13" fmla="*/ 1 h 1032"/>
                <a:gd name="T14" fmla="*/ 1 w 574"/>
                <a:gd name="T15" fmla="*/ 1 h 1032"/>
                <a:gd name="T16" fmla="*/ 1 w 574"/>
                <a:gd name="T17" fmla="*/ 1 h 1032"/>
                <a:gd name="T18" fmla="*/ 1 w 574"/>
                <a:gd name="T19" fmla="*/ 1 h 1032"/>
                <a:gd name="T20" fmla="*/ 1 w 574"/>
                <a:gd name="T21" fmla="*/ 1 h 1032"/>
                <a:gd name="T22" fmla="*/ 1 w 574"/>
                <a:gd name="T23" fmla="*/ 1 h 1032"/>
                <a:gd name="T24" fmla="*/ 1 w 574"/>
                <a:gd name="T25" fmla="*/ 1 h 1032"/>
                <a:gd name="T26" fmla="*/ 1 w 574"/>
                <a:gd name="T27" fmla="*/ 1 h 1032"/>
                <a:gd name="T28" fmla="*/ 1 w 574"/>
                <a:gd name="T29" fmla="*/ 0 h 1032"/>
                <a:gd name="T30" fmla="*/ 0 w 574"/>
                <a:gd name="T31" fmla="*/ 1 h 1032"/>
                <a:gd name="T32" fmla="*/ 0 w 574"/>
                <a:gd name="T33" fmla="*/ 1 h 10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4" h="1032">
                  <a:moveTo>
                    <a:pt x="0" y="8"/>
                  </a:moveTo>
                  <a:lnTo>
                    <a:pt x="127" y="138"/>
                  </a:lnTo>
                  <a:lnTo>
                    <a:pt x="277" y="355"/>
                  </a:lnTo>
                  <a:lnTo>
                    <a:pt x="350" y="498"/>
                  </a:lnTo>
                  <a:lnTo>
                    <a:pt x="405" y="667"/>
                  </a:lnTo>
                  <a:lnTo>
                    <a:pt x="431" y="767"/>
                  </a:lnTo>
                  <a:lnTo>
                    <a:pt x="442" y="917"/>
                  </a:lnTo>
                  <a:lnTo>
                    <a:pt x="422" y="1032"/>
                  </a:lnTo>
                  <a:lnTo>
                    <a:pt x="482" y="976"/>
                  </a:lnTo>
                  <a:lnTo>
                    <a:pt x="574" y="842"/>
                  </a:lnTo>
                  <a:lnTo>
                    <a:pt x="550" y="657"/>
                  </a:lnTo>
                  <a:lnTo>
                    <a:pt x="492" y="446"/>
                  </a:lnTo>
                  <a:lnTo>
                    <a:pt x="410" y="272"/>
                  </a:lnTo>
                  <a:lnTo>
                    <a:pt x="261" y="78"/>
                  </a:lnTo>
                  <a:lnTo>
                    <a:pt x="189" y="0"/>
                  </a:lnTo>
                  <a:lnTo>
                    <a:pt x="0" y="8"/>
                  </a:lnTo>
                  <a:close/>
                </a:path>
              </a:pathLst>
            </a:custGeom>
            <a:solidFill>
              <a:srgbClr val="FF8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774" name="Freeform 55"/>
            <p:cNvSpPr>
              <a:spLocks/>
            </p:cNvSpPr>
            <p:nvPr/>
          </p:nvSpPr>
          <p:spPr bwMode="auto">
            <a:xfrm>
              <a:off x="4395" y="3240"/>
              <a:ext cx="245" cy="574"/>
            </a:xfrm>
            <a:custGeom>
              <a:avLst/>
              <a:gdLst>
                <a:gd name="T0" fmla="*/ 1 w 489"/>
                <a:gd name="T1" fmla="*/ 0 h 1149"/>
                <a:gd name="T2" fmla="*/ 1 w 489"/>
                <a:gd name="T3" fmla="*/ 0 h 1149"/>
                <a:gd name="T4" fmla="*/ 1 w 489"/>
                <a:gd name="T5" fmla="*/ 0 h 1149"/>
                <a:gd name="T6" fmla="*/ 1 w 489"/>
                <a:gd name="T7" fmla="*/ 0 h 1149"/>
                <a:gd name="T8" fmla="*/ 1 w 489"/>
                <a:gd name="T9" fmla="*/ 0 h 1149"/>
                <a:gd name="T10" fmla="*/ 1 w 489"/>
                <a:gd name="T11" fmla="*/ 0 h 1149"/>
                <a:gd name="T12" fmla="*/ 1 w 489"/>
                <a:gd name="T13" fmla="*/ 0 h 1149"/>
                <a:gd name="T14" fmla="*/ 1 w 489"/>
                <a:gd name="T15" fmla="*/ 0 h 1149"/>
                <a:gd name="T16" fmla="*/ 1 w 489"/>
                <a:gd name="T17" fmla="*/ 0 h 1149"/>
                <a:gd name="T18" fmla="*/ 1 w 489"/>
                <a:gd name="T19" fmla="*/ 0 h 1149"/>
                <a:gd name="T20" fmla="*/ 1 w 489"/>
                <a:gd name="T21" fmla="*/ 0 h 1149"/>
                <a:gd name="T22" fmla="*/ 1 w 489"/>
                <a:gd name="T23" fmla="*/ 0 h 1149"/>
                <a:gd name="T24" fmla="*/ 1 w 489"/>
                <a:gd name="T25" fmla="*/ 0 h 1149"/>
                <a:gd name="T26" fmla="*/ 0 w 489"/>
                <a:gd name="T27" fmla="*/ 0 h 1149"/>
                <a:gd name="T28" fmla="*/ 1 w 489"/>
                <a:gd name="T29" fmla="*/ 0 h 1149"/>
                <a:gd name="T30" fmla="*/ 1 w 489"/>
                <a:gd name="T31" fmla="*/ 0 h 1149"/>
                <a:gd name="T32" fmla="*/ 1 w 489"/>
                <a:gd name="T33" fmla="*/ 0 h 11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89" h="1149">
                  <a:moveTo>
                    <a:pt x="44" y="125"/>
                  </a:moveTo>
                  <a:lnTo>
                    <a:pt x="110" y="56"/>
                  </a:lnTo>
                  <a:lnTo>
                    <a:pt x="205" y="0"/>
                  </a:lnTo>
                  <a:lnTo>
                    <a:pt x="154" y="110"/>
                  </a:lnTo>
                  <a:lnTo>
                    <a:pt x="130" y="296"/>
                  </a:lnTo>
                  <a:lnTo>
                    <a:pt x="171" y="548"/>
                  </a:lnTo>
                  <a:lnTo>
                    <a:pt x="225" y="701"/>
                  </a:lnTo>
                  <a:lnTo>
                    <a:pt x="343" y="941"/>
                  </a:lnTo>
                  <a:lnTo>
                    <a:pt x="489" y="1143"/>
                  </a:lnTo>
                  <a:lnTo>
                    <a:pt x="294" y="1149"/>
                  </a:lnTo>
                  <a:lnTo>
                    <a:pt x="185" y="955"/>
                  </a:lnTo>
                  <a:lnTo>
                    <a:pt x="71" y="732"/>
                  </a:lnTo>
                  <a:lnTo>
                    <a:pt x="6" y="500"/>
                  </a:lnTo>
                  <a:lnTo>
                    <a:pt x="0" y="352"/>
                  </a:lnTo>
                  <a:lnTo>
                    <a:pt x="19" y="186"/>
                  </a:lnTo>
                  <a:lnTo>
                    <a:pt x="44" y="125"/>
                  </a:lnTo>
                  <a:close/>
                </a:path>
              </a:pathLst>
            </a:custGeom>
            <a:solidFill>
              <a:srgbClr val="FF8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775" name="Freeform 56"/>
            <p:cNvSpPr>
              <a:spLocks/>
            </p:cNvSpPr>
            <p:nvPr/>
          </p:nvSpPr>
          <p:spPr bwMode="auto">
            <a:xfrm>
              <a:off x="4704" y="2893"/>
              <a:ext cx="113" cy="17"/>
            </a:xfrm>
            <a:custGeom>
              <a:avLst/>
              <a:gdLst>
                <a:gd name="T0" fmla="*/ 1 w 225"/>
                <a:gd name="T1" fmla="*/ 0 h 35"/>
                <a:gd name="T2" fmla="*/ 1 w 225"/>
                <a:gd name="T3" fmla="*/ 0 h 35"/>
                <a:gd name="T4" fmla="*/ 1 w 225"/>
                <a:gd name="T5" fmla="*/ 0 h 35"/>
                <a:gd name="T6" fmla="*/ 1 w 225"/>
                <a:gd name="T7" fmla="*/ 0 h 35"/>
                <a:gd name="T8" fmla="*/ 1 w 225"/>
                <a:gd name="T9" fmla="*/ 0 h 35"/>
                <a:gd name="T10" fmla="*/ 1 w 225"/>
                <a:gd name="T11" fmla="*/ 0 h 35"/>
                <a:gd name="T12" fmla="*/ 1 w 225"/>
                <a:gd name="T13" fmla="*/ 0 h 35"/>
                <a:gd name="T14" fmla="*/ 1 w 225"/>
                <a:gd name="T15" fmla="*/ 0 h 35"/>
                <a:gd name="T16" fmla="*/ 1 w 225"/>
                <a:gd name="T17" fmla="*/ 0 h 35"/>
                <a:gd name="T18" fmla="*/ 1 w 225"/>
                <a:gd name="T19" fmla="*/ 0 h 35"/>
                <a:gd name="T20" fmla="*/ 1 w 225"/>
                <a:gd name="T21" fmla="*/ 0 h 35"/>
                <a:gd name="T22" fmla="*/ 1 w 225"/>
                <a:gd name="T23" fmla="*/ 0 h 35"/>
                <a:gd name="T24" fmla="*/ 1 w 225"/>
                <a:gd name="T25" fmla="*/ 0 h 35"/>
                <a:gd name="T26" fmla="*/ 1 w 225"/>
                <a:gd name="T27" fmla="*/ 0 h 35"/>
                <a:gd name="T28" fmla="*/ 1 w 225"/>
                <a:gd name="T29" fmla="*/ 0 h 35"/>
                <a:gd name="T30" fmla="*/ 1 w 225"/>
                <a:gd name="T31" fmla="*/ 0 h 35"/>
                <a:gd name="T32" fmla="*/ 1 w 225"/>
                <a:gd name="T33" fmla="*/ 0 h 35"/>
                <a:gd name="T34" fmla="*/ 1 w 225"/>
                <a:gd name="T35" fmla="*/ 0 h 35"/>
                <a:gd name="T36" fmla="*/ 1 w 225"/>
                <a:gd name="T37" fmla="*/ 0 h 35"/>
                <a:gd name="T38" fmla="*/ 1 w 225"/>
                <a:gd name="T39" fmla="*/ 0 h 35"/>
                <a:gd name="T40" fmla="*/ 1 w 225"/>
                <a:gd name="T41" fmla="*/ 0 h 35"/>
                <a:gd name="T42" fmla="*/ 1 w 225"/>
                <a:gd name="T43" fmla="*/ 0 h 35"/>
                <a:gd name="T44" fmla="*/ 1 w 225"/>
                <a:gd name="T45" fmla="*/ 0 h 35"/>
                <a:gd name="T46" fmla="*/ 1 w 225"/>
                <a:gd name="T47" fmla="*/ 0 h 35"/>
                <a:gd name="T48" fmla="*/ 1 w 225"/>
                <a:gd name="T49" fmla="*/ 0 h 35"/>
                <a:gd name="T50" fmla="*/ 1 w 225"/>
                <a:gd name="T51" fmla="*/ 0 h 35"/>
                <a:gd name="T52" fmla="*/ 1 w 225"/>
                <a:gd name="T53" fmla="*/ 0 h 35"/>
                <a:gd name="T54" fmla="*/ 1 w 225"/>
                <a:gd name="T55" fmla="*/ 0 h 35"/>
                <a:gd name="T56" fmla="*/ 1 w 225"/>
                <a:gd name="T57" fmla="*/ 0 h 35"/>
                <a:gd name="T58" fmla="*/ 1 w 225"/>
                <a:gd name="T59" fmla="*/ 0 h 35"/>
                <a:gd name="T60" fmla="*/ 1 w 225"/>
                <a:gd name="T61" fmla="*/ 0 h 35"/>
                <a:gd name="T62" fmla="*/ 1 w 225"/>
                <a:gd name="T63" fmla="*/ 0 h 35"/>
                <a:gd name="T64" fmla="*/ 1 w 225"/>
                <a:gd name="T65" fmla="*/ 0 h 35"/>
                <a:gd name="T66" fmla="*/ 1 w 225"/>
                <a:gd name="T67" fmla="*/ 0 h 35"/>
                <a:gd name="T68" fmla="*/ 1 w 225"/>
                <a:gd name="T69" fmla="*/ 0 h 35"/>
                <a:gd name="T70" fmla="*/ 1 w 225"/>
                <a:gd name="T71" fmla="*/ 0 h 35"/>
                <a:gd name="T72" fmla="*/ 1 w 225"/>
                <a:gd name="T73" fmla="*/ 0 h 35"/>
                <a:gd name="T74" fmla="*/ 1 w 225"/>
                <a:gd name="T75" fmla="*/ 0 h 35"/>
                <a:gd name="T76" fmla="*/ 1 w 225"/>
                <a:gd name="T77" fmla="*/ 0 h 35"/>
                <a:gd name="T78" fmla="*/ 1 w 225"/>
                <a:gd name="T79" fmla="*/ 0 h 35"/>
                <a:gd name="T80" fmla="*/ 1 w 225"/>
                <a:gd name="T81" fmla="*/ 0 h 35"/>
                <a:gd name="T82" fmla="*/ 1 w 225"/>
                <a:gd name="T83" fmla="*/ 0 h 35"/>
                <a:gd name="T84" fmla="*/ 1 w 225"/>
                <a:gd name="T85" fmla="*/ 0 h 35"/>
                <a:gd name="T86" fmla="*/ 1 w 225"/>
                <a:gd name="T87" fmla="*/ 0 h 35"/>
                <a:gd name="T88" fmla="*/ 1 w 225"/>
                <a:gd name="T89" fmla="*/ 0 h 35"/>
                <a:gd name="T90" fmla="*/ 1 w 225"/>
                <a:gd name="T91" fmla="*/ 0 h 35"/>
                <a:gd name="T92" fmla="*/ 1 w 225"/>
                <a:gd name="T93" fmla="*/ 0 h 35"/>
                <a:gd name="T94" fmla="*/ 0 w 225"/>
                <a:gd name="T95" fmla="*/ 0 h 3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225" h="35">
                  <a:moveTo>
                    <a:pt x="0" y="11"/>
                  </a:moveTo>
                  <a:lnTo>
                    <a:pt x="2" y="10"/>
                  </a:lnTo>
                  <a:lnTo>
                    <a:pt x="6" y="10"/>
                  </a:lnTo>
                  <a:lnTo>
                    <a:pt x="8" y="9"/>
                  </a:lnTo>
                  <a:lnTo>
                    <a:pt x="12" y="9"/>
                  </a:lnTo>
                  <a:lnTo>
                    <a:pt x="16" y="9"/>
                  </a:lnTo>
                  <a:lnTo>
                    <a:pt x="21" y="9"/>
                  </a:lnTo>
                  <a:lnTo>
                    <a:pt x="27" y="9"/>
                  </a:lnTo>
                  <a:lnTo>
                    <a:pt x="32" y="8"/>
                  </a:lnTo>
                  <a:lnTo>
                    <a:pt x="38" y="8"/>
                  </a:lnTo>
                  <a:lnTo>
                    <a:pt x="45" y="8"/>
                  </a:lnTo>
                  <a:lnTo>
                    <a:pt x="52" y="7"/>
                  </a:lnTo>
                  <a:lnTo>
                    <a:pt x="59" y="7"/>
                  </a:lnTo>
                  <a:lnTo>
                    <a:pt x="63" y="7"/>
                  </a:lnTo>
                  <a:lnTo>
                    <a:pt x="67" y="7"/>
                  </a:lnTo>
                  <a:lnTo>
                    <a:pt x="71" y="7"/>
                  </a:lnTo>
                  <a:lnTo>
                    <a:pt x="75" y="7"/>
                  </a:lnTo>
                  <a:lnTo>
                    <a:pt x="80" y="6"/>
                  </a:lnTo>
                  <a:lnTo>
                    <a:pt x="84" y="6"/>
                  </a:lnTo>
                  <a:lnTo>
                    <a:pt x="88" y="6"/>
                  </a:lnTo>
                  <a:lnTo>
                    <a:pt x="92" y="6"/>
                  </a:lnTo>
                  <a:lnTo>
                    <a:pt x="96" y="5"/>
                  </a:lnTo>
                  <a:lnTo>
                    <a:pt x="102" y="5"/>
                  </a:lnTo>
                  <a:lnTo>
                    <a:pt x="106" y="5"/>
                  </a:lnTo>
                  <a:lnTo>
                    <a:pt x="110" y="5"/>
                  </a:lnTo>
                  <a:lnTo>
                    <a:pt x="114" y="4"/>
                  </a:lnTo>
                  <a:lnTo>
                    <a:pt x="119" y="4"/>
                  </a:lnTo>
                  <a:lnTo>
                    <a:pt x="123" y="4"/>
                  </a:lnTo>
                  <a:lnTo>
                    <a:pt x="129" y="4"/>
                  </a:lnTo>
                  <a:lnTo>
                    <a:pt x="133" y="4"/>
                  </a:lnTo>
                  <a:lnTo>
                    <a:pt x="138" y="4"/>
                  </a:lnTo>
                  <a:lnTo>
                    <a:pt x="143" y="4"/>
                  </a:lnTo>
                  <a:lnTo>
                    <a:pt x="148" y="4"/>
                  </a:lnTo>
                  <a:lnTo>
                    <a:pt x="153" y="3"/>
                  </a:lnTo>
                  <a:lnTo>
                    <a:pt x="158" y="3"/>
                  </a:lnTo>
                  <a:lnTo>
                    <a:pt x="162" y="2"/>
                  </a:lnTo>
                  <a:lnTo>
                    <a:pt x="167" y="2"/>
                  </a:lnTo>
                  <a:lnTo>
                    <a:pt x="171" y="2"/>
                  </a:lnTo>
                  <a:lnTo>
                    <a:pt x="176" y="2"/>
                  </a:lnTo>
                  <a:lnTo>
                    <a:pt x="182" y="2"/>
                  </a:lnTo>
                  <a:lnTo>
                    <a:pt x="187" y="2"/>
                  </a:lnTo>
                  <a:lnTo>
                    <a:pt x="191" y="1"/>
                  </a:lnTo>
                  <a:lnTo>
                    <a:pt x="196" y="1"/>
                  </a:lnTo>
                  <a:lnTo>
                    <a:pt x="200" y="0"/>
                  </a:lnTo>
                  <a:lnTo>
                    <a:pt x="206" y="0"/>
                  </a:lnTo>
                  <a:lnTo>
                    <a:pt x="211" y="0"/>
                  </a:lnTo>
                  <a:lnTo>
                    <a:pt x="216" y="0"/>
                  </a:lnTo>
                  <a:lnTo>
                    <a:pt x="220" y="0"/>
                  </a:lnTo>
                  <a:lnTo>
                    <a:pt x="225" y="0"/>
                  </a:lnTo>
                  <a:lnTo>
                    <a:pt x="210" y="33"/>
                  </a:lnTo>
                  <a:lnTo>
                    <a:pt x="208" y="33"/>
                  </a:lnTo>
                  <a:lnTo>
                    <a:pt x="206" y="33"/>
                  </a:lnTo>
                  <a:lnTo>
                    <a:pt x="200" y="33"/>
                  </a:lnTo>
                  <a:lnTo>
                    <a:pt x="194" y="33"/>
                  </a:lnTo>
                  <a:lnTo>
                    <a:pt x="190" y="32"/>
                  </a:lnTo>
                  <a:lnTo>
                    <a:pt x="186" y="32"/>
                  </a:lnTo>
                  <a:lnTo>
                    <a:pt x="181" y="32"/>
                  </a:lnTo>
                  <a:lnTo>
                    <a:pt x="176" y="32"/>
                  </a:lnTo>
                  <a:lnTo>
                    <a:pt x="170" y="32"/>
                  </a:lnTo>
                  <a:lnTo>
                    <a:pt x="165" y="32"/>
                  </a:lnTo>
                  <a:lnTo>
                    <a:pt x="159" y="32"/>
                  </a:lnTo>
                  <a:lnTo>
                    <a:pt x="153" y="32"/>
                  </a:lnTo>
                  <a:lnTo>
                    <a:pt x="149" y="31"/>
                  </a:lnTo>
                  <a:lnTo>
                    <a:pt x="145" y="31"/>
                  </a:lnTo>
                  <a:lnTo>
                    <a:pt x="141" y="31"/>
                  </a:lnTo>
                  <a:lnTo>
                    <a:pt x="138" y="31"/>
                  </a:lnTo>
                  <a:lnTo>
                    <a:pt x="134" y="31"/>
                  </a:lnTo>
                  <a:lnTo>
                    <a:pt x="131" y="31"/>
                  </a:lnTo>
                  <a:lnTo>
                    <a:pt x="126" y="31"/>
                  </a:lnTo>
                  <a:lnTo>
                    <a:pt x="123" y="31"/>
                  </a:lnTo>
                  <a:lnTo>
                    <a:pt x="118" y="31"/>
                  </a:lnTo>
                  <a:lnTo>
                    <a:pt x="114" y="31"/>
                  </a:lnTo>
                  <a:lnTo>
                    <a:pt x="110" y="31"/>
                  </a:lnTo>
                  <a:lnTo>
                    <a:pt x="106" y="31"/>
                  </a:lnTo>
                  <a:lnTo>
                    <a:pt x="102" y="31"/>
                  </a:lnTo>
                  <a:lnTo>
                    <a:pt x="96" y="31"/>
                  </a:lnTo>
                  <a:lnTo>
                    <a:pt x="92" y="31"/>
                  </a:lnTo>
                  <a:lnTo>
                    <a:pt x="88" y="32"/>
                  </a:lnTo>
                  <a:lnTo>
                    <a:pt x="83" y="32"/>
                  </a:lnTo>
                  <a:lnTo>
                    <a:pt x="78" y="32"/>
                  </a:lnTo>
                  <a:lnTo>
                    <a:pt x="72" y="32"/>
                  </a:lnTo>
                  <a:lnTo>
                    <a:pt x="68" y="32"/>
                  </a:lnTo>
                  <a:lnTo>
                    <a:pt x="63" y="32"/>
                  </a:lnTo>
                  <a:lnTo>
                    <a:pt x="58" y="32"/>
                  </a:lnTo>
                  <a:lnTo>
                    <a:pt x="52" y="32"/>
                  </a:lnTo>
                  <a:lnTo>
                    <a:pt x="47" y="33"/>
                  </a:lnTo>
                  <a:lnTo>
                    <a:pt x="41" y="33"/>
                  </a:lnTo>
                  <a:lnTo>
                    <a:pt x="36" y="33"/>
                  </a:lnTo>
                  <a:lnTo>
                    <a:pt x="31" y="33"/>
                  </a:lnTo>
                  <a:lnTo>
                    <a:pt x="25" y="33"/>
                  </a:lnTo>
                  <a:lnTo>
                    <a:pt x="19" y="33"/>
                  </a:lnTo>
                  <a:lnTo>
                    <a:pt x="14" y="34"/>
                  </a:lnTo>
                  <a:lnTo>
                    <a:pt x="9" y="35"/>
                  </a:lnTo>
                  <a:lnTo>
                    <a:pt x="4" y="35"/>
                  </a:lnTo>
                  <a:lnTo>
                    <a:pt x="0" y="11"/>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776" name="Freeform 57"/>
            <p:cNvSpPr>
              <a:spLocks/>
            </p:cNvSpPr>
            <p:nvPr/>
          </p:nvSpPr>
          <p:spPr bwMode="auto">
            <a:xfrm>
              <a:off x="4953" y="2896"/>
              <a:ext cx="242" cy="582"/>
            </a:xfrm>
            <a:custGeom>
              <a:avLst/>
              <a:gdLst>
                <a:gd name="T0" fmla="*/ 1 w 483"/>
                <a:gd name="T1" fmla="*/ 0 h 1166"/>
                <a:gd name="T2" fmla="*/ 1 w 483"/>
                <a:gd name="T3" fmla="*/ 0 h 1166"/>
                <a:gd name="T4" fmla="*/ 1 w 483"/>
                <a:gd name="T5" fmla="*/ 0 h 1166"/>
                <a:gd name="T6" fmla="*/ 1 w 483"/>
                <a:gd name="T7" fmla="*/ 0 h 1166"/>
                <a:gd name="T8" fmla="*/ 1 w 483"/>
                <a:gd name="T9" fmla="*/ 0 h 1166"/>
                <a:gd name="T10" fmla="*/ 1 w 483"/>
                <a:gd name="T11" fmla="*/ 0 h 1166"/>
                <a:gd name="T12" fmla="*/ 1 w 483"/>
                <a:gd name="T13" fmla="*/ 0 h 1166"/>
                <a:gd name="T14" fmla="*/ 1 w 483"/>
                <a:gd name="T15" fmla="*/ 0 h 1166"/>
                <a:gd name="T16" fmla="*/ 1 w 483"/>
                <a:gd name="T17" fmla="*/ 0 h 1166"/>
                <a:gd name="T18" fmla="*/ 1 w 483"/>
                <a:gd name="T19" fmla="*/ 0 h 1166"/>
                <a:gd name="T20" fmla="*/ 1 w 483"/>
                <a:gd name="T21" fmla="*/ 0 h 1166"/>
                <a:gd name="T22" fmla="*/ 1 w 483"/>
                <a:gd name="T23" fmla="*/ 0 h 1166"/>
                <a:gd name="T24" fmla="*/ 1 w 483"/>
                <a:gd name="T25" fmla="*/ 0 h 1166"/>
                <a:gd name="T26" fmla="*/ 1 w 483"/>
                <a:gd name="T27" fmla="*/ 0 h 1166"/>
                <a:gd name="T28" fmla="*/ 1 w 483"/>
                <a:gd name="T29" fmla="*/ 0 h 1166"/>
                <a:gd name="T30" fmla="*/ 1 w 483"/>
                <a:gd name="T31" fmla="*/ 0 h 1166"/>
                <a:gd name="T32" fmla="*/ 1 w 483"/>
                <a:gd name="T33" fmla="*/ 0 h 1166"/>
                <a:gd name="T34" fmla="*/ 1 w 483"/>
                <a:gd name="T35" fmla="*/ 0 h 1166"/>
                <a:gd name="T36" fmla="*/ 1 w 483"/>
                <a:gd name="T37" fmla="*/ 0 h 1166"/>
                <a:gd name="T38" fmla="*/ 1 w 483"/>
                <a:gd name="T39" fmla="*/ 0 h 1166"/>
                <a:gd name="T40" fmla="*/ 1 w 483"/>
                <a:gd name="T41" fmla="*/ 0 h 1166"/>
                <a:gd name="T42" fmla="*/ 1 w 483"/>
                <a:gd name="T43" fmla="*/ 0 h 1166"/>
                <a:gd name="T44" fmla="*/ 1 w 483"/>
                <a:gd name="T45" fmla="*/ 0 h 1166"/>
                <a:gd name="T46" fmla="*/ 1 w 483"/>
                <a:gd name="T47" fmla="*/ 0 h 1166"/>
                <a:gd name="T48" fmla="*/ 1 w 483"/>
                <a:gd name="T49" fmla="*/ 0 h 1166"/>
                <a:gd name="T50" fmla="*/ 1 w 483"/>
                <a:gd name="T51" fmla="*/ 0 h 1166"/>
                <a:gd name="T52" fmla="*/ 1 w 483"/>
                <a:gd name="T53" fmla="*/ 0 h 1166"/>
                <a:gd name="T54" fmla="*/ 1 w 483"/>
                <a:gd name="T55" fmla="*/ 0 h 1166"/>
                <a:gd name="T56" fmla="*/ 1 w 483"/>
                <a:gd name="T57" fmla="*/ 0 h 1166"/>
                <a:gd name="T58" fmla="*/ 1 w 483"/>
                <a:gd name="T59" fmla="*/ 0 h 1166"/>
                <a:gd name="T60" fmla="*/ 1 w 483"/>
                <a:gd name="T61" fmla="*/ 0 h 1166"/>
                <a:gd name="T62" fmla="*/ 1 w 483"/>
                <a:gd name="T63" fmla="*/ 0 h 1166"/>
                <a:gd name="T64" fmla="*/ 1 w 483"/>
                <a:gd name="T65" fmla="*/ 0 h 1166"/>
                <a:gd name="T66" fmla="*/ 1 w 483"/>
                <a:gd name="T67" fmla="*/ 0 h 1166"/>
                <a:gd name="T68" fmla="*/ 1 w 483"/>
                <a:gd name="T69" fmla="*/ 0 h 1166"/>
                <a:gd name="T70" fmla="*/ 1 w 483"/>
                <a:gd name="T71" fmla="*/ 0 h 1166"/>
                <a:gd name="T72" fmla="*/ 1 w 483"/>
                <a:gd name="T73" fmla="*/ 0 h 1166"/>
                <a:gd name="T74" fmla="*/ 1 w 483"/>
                <a:gd name="T75" fmla="*/ 0 h 1166"/>
                <a:gd name="T76" fmla="*/ 1 w 483"/>
                <a:gd name="T77" fmla="*/ 0 h 1166"/>
                <a:gd name="T78" fmla="*/ 1 w 483"/>
                <a:gd name="T79" fmla="*/ 0 h 1166"/>
                <a:gd name="T80" fmla="*/ 1 w 483"/>
                <a:gd name="T81" fmla="*/ 0 h 1166"/>
                <a:gd name="T82" fmla="*/ 1 w 483"/>
                <a:gd name="T83" fmla="*/ 0 h 1166"/>
                <a:gd name="T84" fmla="*/ 1 w 483"/>
                <a:gd name="T85" fmla="*/ 0 h 1166"/>
                <a:gd name="T86" fmla="*/ 1 w 483"/>
                <a:gd name="T87" fmla="*/ 0 h 1166"/>
                <a:gd name="T88" fmla="*/ 1 w 483"/>
                <a:gd name="T89" fmla="*/ 0 h 1166"/>
                <a:gd name="T90" fmla="*/ 1 w 483"/>
                <a:gd name="T91" fmla="*/ 0 h 1166"/>
                <a:gd name="T92" fmla="*/ 1 w 483"/>
                <a:gd name="T93" fmla="*/ 0 h 1166"/>
                <a:gd name="T94" fmla="*/ 1 w 483"/>
                <a:gd name="T95" fmla="*/ 0 h 1166"/>
                <a:gd name="T96" fmla="*/ 1 w 483"/>
                <a:gd name="T97" fmla="*/ 0 h 1166"/>
                <a:gd name="T98" fmla="*/ 1 w 483"/>
                <a:gd name="T99" fmla="*/ 0 h 1166"/>
                <a:gd name="T100" fmla="*/ 1 w 483"/>
                <a:gd name="T101" fmla="*/ 0 h 1166"/>
                <a:gd name="T102" fmla="*/ 1 w 483"/>
                <a:gd name="T103" fmla="*/ 0 h 1166"/>
                <a:gd name="T104" fmla="*/ 1 w 483"/>
                <a:gd name="T105" fmla="*/ 0 h 1166"/>
                <a:gd name="T106" fmla="*/ 1 w 483"/>
                <a:gd name="T107" fmla="*/ 0 h 1166"/>
                <a:gd name="T108" fmla="*/ 1 w 483"/>
                <a:gd name="T109" fmla="*/ 0 h 1166"/>
                <a:gd name="T110" fmla="*/ 1 w 483"/>
                <a:gd name="T111" fmla="*/ 0 h 1166"/>
                <a:gd name="T112" fmla="*/ 1 w 483"/>
                <a:gd name="T113" fmla="*/ 0 h 1166"/>
                <a:gd name="T114" fmla="*/ 1 w 483"/>
                <a:gd name="T115" fmla="*/ 0 h 1166"/>
                <a:gd name="T116" fmla="*/ 1 w 483"/>
                <a:gd name="T117" fmla="*/ 0 h 1166"/>
                <a:gd name="T118" fmla="*/ 1 w 483"/>
                <a:gd name="T119" fmla="*/ 0 h 116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3" h="1166">
                  <a:moveTo>
                    <a:pt x="0" y="8"/>
                  </a:moveTo>
                  <a:lnTo>
                    <a:pt x="2" y="9"/>
                  </a:lnTo>
                  <a:lnTo>
                    <a:pt x="4" y="11"/>
                  </a:lnTo>
                  <a:lnTo>
                    <a:pt x="9" y="15"/>
                  </a:lnTo>
                  <a:lnTo>
                    <a:pt x="12" y="18"/>
                  </a:lnTo>
                  <a:lnTo>
                    <a:pt x="17" y="23"/>
                  </a:lnTo>
                  <a:lnTo>
                    <a:pt x="23" y="28"/>
                  </a:lnTo>
                  <a:lnTo>
                    <a:pt x="30" y="36"/>
                  </a:lnTo>
                  <a:lnTo>
                    <a:pt x="34" y="39"/>
                  </a:lnTo>
                  <a:lnTo>
                    <a:pt x="37" y="42"/>
                  </a:lnTo>
                  <a:lnTo>
                    <a:pt x="41" y="46"/>
                  </a:lnTo>
                  <a:lnTo>
                    <a:pt x="46" y="51"/>
                  </a:lnTo>
                  <a:lnTo>
                    <a:pt x="50" y="54"/>
                  </a:lnTo>
                  <a:lnTo>
                    <a:pt x="54" y="60"/>
                  </a:lnTo>
                  <a:lnTo>
                    <a:pt x="60" y="64"/>
                  </a:lnTo>
                  <a:lnTo>
                    <a:pt x="65" y="70"/>
                  </a:lnTo>
                  <a:lnTo>
                    <a:pt x="69" y="75"/>
                  </a:lnTo>
                  <a:lnTo>
                    <a:pt x="74" y="80"/>
                  </a:lnTo>
                  <a:lnTo>
                    <a:pt x="78" y="86"/>
                  </a:lnTo>
                  <a:lnTo>
                    <a:pt x="85" y="92"/>
                  </a:lnTo>
                  <a:lnTo>
                    <a:pt x="89" y="97"/>
                  </a:lnTo>
                  <a:lnTo>
                    <a:pt x="94" y="103"/>
                  </a:lnTo>
                  <a:lnTo>
                    <a:pt x="100" y="111"/>
                  </a:lnTo>
                  <a:lnTo>
                    <a:pt x="106" y="117"/>
                  </a:lnTo>
                  <a:lnTo>
                    <a:pt x="112" y="123"/>
                  </a:lnTo>
                  <a:lnTo>
                    <a:pt x="117" y="128"/>
                  </a:lnTo>
                  <a:lnTo>
                    <a:pt x="123" y="136"/>
                  </a:lnTo>
                  <a:lnTo>
                    <a:pt x="128" y="143"/>
                  </a:lnTo>
                  <a:lnTo>
                    <a:pt x="135" y="149"/>
                  </a:lnTo>
                  <a:lnTo>
                    <a:pt x="141" y="157"/>
                  </a:lnTo>
                  <a:lnTo>
                    <a:pt x="147" y="165"/>
                  </a:lnTo>
                  <a:lnTo>
                    <a:pt x="153" y="173"/>
                  </a:lnTo>
                  <a:lnTo>
                    <a:pt x="160" y="180"/>
                  </a:lnTo>
                  <a:lnTo>
                    <a:pt x="166" y="188"/>
                  </a:lnTo>
                  <a:lnTo>
                    <a:pt x="171" y="196"/>
                  </a:lnTo>
                  <a:lnTo>
                    <a:pt x="178" y="204"/>
                  </a:lnTo>
                  <a:lnTo>
                    <a:pt x="184" y="213"/>
                  </a:lnTo>
                  <a:lnTo>
                    <a:pt x="190" y="220"/>
                  </a:lnTo>
                  <a:lnTo>
                    <a:pt x="197" y="229"/>
                  </a:lnTo>
                  <a:lnTo>
                    <a:pt x="203" y="239"/>
                  </a:lnTo>
                  <a:lnTo>
                    <a:pt x="210" y="246"/>
                  </a:lnTo>
                  <a:lnTo>
                    <a:pt x="215" y="255"/>
                  </a:lnTo>
                  <a:lnTo>
                    <a:pt x="221" y="265"/>
                  </a:lnTo>
                  <a:lnTo>
                    <a:pt x="228" y="274"/>
                  </a:lnTo>
                  <a:lnTo>
                    <a:pt x="234" y="283"/>
                  </a:lnTo>
                  <a:lnTo>
                    <a:pt x="240" y="292"/>
                  </a:lnTo>
                  <a:lnTo>
                    <a:pt x="246" y="301"/>
                  </a:lnTo>
                  <a:lnTo>
                    <a:pt x="252" y="312"/>
                  </a:lnTo>
                  <a:lnTo>
                    <a:pt x="257" y="321"/>
                  </a:lnTo>
                  <a:lnTo>
                    <a:pt x="264" y="330"/>
                  </a:lnTo>
                  <a:lnTo>
                    <a:pt x="270" y="341"/>
                  </a:lnTo>
                  <a:lnTo>
                    <a:pt x="275" y="351"/>
                  </a:lnTo>
                  <a:lnTo>
                    <a:pt x="280" y="361"/>
                  </a:lnTo>
                  <a:lnTo>
                    <a:pt x="287" y="371"/>
                  </a:lnTo>
                  <a:lnTo>
                    <a:pt x="293" y="383"/>
                  </a:lnTo>
                  <a:lnTo>
                    <a:pt x="299" y="393"/>
                  </a:lnTo>
                  <a:lnTo>
                    <a:pt x="303" y="402"/>
                  </a:lnTo>
                  <a:lnTo>
                    <a:pt x="308" y="413"/>
                  </a:lnTo>
                  <a:lnTo>
                    <a:pt x="314" y="423"/>
                  </a:lnTo>
                  <a:lnTo>
                    <a:pt x="320" y="435"/>
                  </a:lnTo>
                  <a:lnTo>
                    <a:pt x="324" y="445"/>
                  </a:lnTo>
                  <a:lnTo>
                    <a:pt x="330" y="457"/>
                  </a:lnTo>
                  <a:lnTo>
                    <a:pt x="335" y="467"/>
                  </a:lnTo>
                  <a:lnTo>
                    <a:pt x="341" y="478"/>
                  </a:lnTo>
                  <a:lnTo>
                    <a:pt x="345" y="489"/>
                  </a:lnTo>
                  <a:lnTo>
                    <a:pt x="350" y="500"/>
                  </a:lnTo>
                  <a:lnTo>
                    <a:pt x="354" y="512"/>
                  </a:lnTo>
                  <a:lnTo>
                    <a:pt x="360" y="524"/>
                  </a:lnTo>
                  <a:lnTo>
                    <a:pt x="365" y="535"/>
                  </a:lnTo>
                  <a:lnTo>
                    <a:pt x="369" y="547"/>
                  </a:lnTo>
                  <a:lnTo>
                    <a:pt x="374" y="559"/>
                  </a:lnTo>
                  <a:lnTo>
                    <a:pt x="379" y="571"/>
                  </a:lnTo>
                  <a:lnTo>
                    <a:pt x="383" y="583"/>
                  </a:lnTo>
                  <a:lnTo>
                    <a:pt x="388" y="594"/>
                  </a:lnTo>
                  <a:lnTo>
                    <a:pt x="391" y="604"/>
                  </a:lnTo>
                  <a:lnTo>
                    <a:pt x="395" y="617"/>
                  </a:lnTo>
                  <a:lnTo>
                    <a:pt x="399" y="628"/>
                  </a:lnTo>
                  <a:lnTo>
                    <a:pt x="403" y="640"/>
                  </a:lnTo>
                  <a:lnTo>
                    <a:pt x="407" y="652"/>
                  </a:lnTo>
                  <a:lnTo>
                    <a:pt x="411" y="664"/>
                  </a:lnTo>
                  <a:lnTo>
                    <a:pt x="414" y="675"/>
                  </a:lnTo>
                  <a:lnTo>
                    <a:pt x="418" y="688"/>
                  </a:lnTo>
                  <a:lnTo>
                    <a:pt x="420" y="698"/>
                  </a:lnTo>
                  <a:lnTo>
                    <a:pt x="424" y="711"/>
                  </a:lnTo>
                  <a:lnTo>
                    <a:pt x="427" y="722"/>
                  </a:lnTo>
                  <a:lnTo>
                    <a:pt x="429" y="734"/>
                  </a:lnTo>
                  <a:lnTo>
                    <a:pt x="432" y="745"/>
                  </a:lnTo>
                  <a:lnTo>
                    <a:pt x="436" y="758"/>
                  </a:lnTo>
                  <a:lnTo>
                    <a:pt x="437" y="768"/>
                  </a:lnTo>
                  <a:lnTo>
                    <a:pt x="439" y="779"/>
                  </a:lnTo>
                  <a:lnTo>
                    <a:pt x="441" y="790"/>
                  </a:lnTo>
                  <a:lnTo>
                    <a:pt x="443" y="801"/>
                  </a:lnTo>
                  <a:lnTo>
                    <a:pt x="444" y="812"/>
                  </a:lnTo>
                  <a:lnTo>
                    <a:pt x="446" y="823"/>
                  </a:lnTo>
                  <a:lnTo>
                    <a:pt x="448" y="834"/>
                  </a:lnTo>
                  <a:lnTo>
                    <a:pt x="449" y="845"/>
                  </a:lnTo>
                  <a:lnTo>
                    <a:pt x="449" y="854"/>
                  </a:lnTo>
                  <a:lnTo>
                    <a:pt x="449" y="866"/>
                  </a:lnTo>
                  <a:lnTo>
                    <a:pt x="449" y="875"/>
                  </a:lnTo>
                  <a:lnTo>
                    <a:pt x="450" y="886"/>
                  </a:lnTo>
                  <a:lnTo>
                    <a:pt x="450" y="895"/>
                  </a:lnTo>
                  <a:lnTo>
                    <a:pt x="450" y="906"/>
                  </a:lnTo>
                  <a:lnTo>
                    <a:pt x="450" y="916"/>
                  </a:lnTo>
                  <a:lnTo>
                    <a:pt x="450" y="925"/>
                  </a:lnTo>
                  <a:lnTo>
                    <a:pt x="449" y="934"/>
                  </a:lnTo>
                  <a:lnTo>
                    <a:pt x="448" y="943"/>
                  </a:lnTo>
                  <a:lnTo>
                    <a:pt x="446" y="951"/>
                  </a:lnTo>
                  <a:lnTo>
                    <a:pt x="445" y="961"/>
                  </a:lnTo>
                  <a:lnTo>
                    <a:pt x="443" y="969"/>
                  </a:lnTo>
                  <a:lnTo>
                    <a:pt x="441" y="978"/>
                  </a:lnTo>
                  <a:lnTo>
                    <a:pt x="439" y="986"/>
                  </a:lnTo>
                  <a:lnTo>
                    <a:pt x="437" y="994"/>
                  </a:lnTo>
                  <a:lnTo>
                    <a:pt x="433" y="1001"/>
                  </a:lnTo>
                  <a:lnTo>
                    <a:pt x="430" y="1009"/>
                  </a:lnTo>
                  <a:lnTo>
                    <a:pt x="427" y="1017"/>
                  </a:lnTo>
                  <a:lnTo>
                    <a:pt x="424" y="1024"/>
                  </a:lnTo>
                  <a:lnTo>
                    <a:pt x="420" y="1031"/>
                  </a:lnTo>
                  <a:lnTo>
                    <a:pt x="416" y="1037"/>
                  </a:lnTo>
                  <a:lnTo>
                    <a:pt x="411" y="1043"/>
                  </a:lnTo>
                  <a:lnTo>
                    <a:pt x="407" y="1049"/>
                  </a:lnTo>
                  <a:lnTo>
                    <a:pt x="402" y="1056"/>
                  </a:lnTo>
                  <a:lnTo>
                    <a:pt x="396" y="1061"/>
                  </a:lnTo>
                  <a:lnTo>
                    <a:pt x="391" y="1066"/>
                  </a:lnTo>
                  <a:lnTo>
                    <a:pt x="386" y="1071"/>
                  </a:lnTo>
                  <a:lnTo>
                    <a:pt x="379" y="1075"/>
                  </a:lnTo>
                  <a:lnTo>
                    <a:pt x="374" y="1081"/>
                  </a:lnTo>
                  <a:lnTo>
                    <a:pt x="369" y="1085"/>
                  </a:lnTo>
                  <a:lnTo>
                    <a:pt x="364" y="1089"/>
                  </a:lnTo>
                  <a:lnTo>
                    <a:pt x="357" y="1092"/>
                  </a:lnTo>
                  <a:lnTo>
                    <a:pt x="352" y="1096"/>
                  </a:lnTo>
                  <a:lnTo>
                    <a:pt x="346" y="1099"/>
                  </a:lnTo>
                  <a:lnTo>
                    <a:pt x="341" y="1103"/>
                  </a:lnTo>
                  <a:lnTo>
                    <a:pt x="335" y="1106"/>
                  </a:lnTo>
                  <a:lnTo>
                    <a:pt x="328" y="1109"/>
                  </a:lnTo>
                  <a:lnTo>
                    <a:pt x="323" y="1112"/>
                  </a:lnTo>
                  <a:lnTo>
                    <a:pt x="318" y="1115"/>
                  </a:lnTo>
                  <a:lnTo>
                    <a:pt x="311" y="1117"/>
                  </a:lnTo>
                  <a:lnTo>
                    <a:pt x="304" y="1119"/>
                  </a:lnTo>
                  <a:lnTo>
                    <a:pt x="298" y="1121"/>
                  </a:lnTo>
                  <a:lnTo>
                    <a:pt x="292" y="1123"/>
                  </a:lnTo>
                  <a:lnTo>
                    <a:pt x="286" y="1124"/>
                  </a:lnTo>
                  <a:lnTo>
                    <a:pt x="279" y="1126"/>
                  </a:lnTo>
                  <a:lnTo>
                    <a:pt x="273" y="1127"/>
                  </a:lnTo>
                  <a:lnTo>
                    <a:pt x="267" y="1130"/>
                  </a:lnTo>
                  <a:lnTo>
                    <a:pt x="261" y="1131"/>
                  </a:lnTo>
                  <a:lnTo>
                    <a:pt x="253" y="1131"/>
                  </a:lnTo>
                  <a:lnTo>
                    <a:pt x="248" y="1132"/>
                  </a:lnTo>
                  <a:lnTo>
                    <a:pt x="242" y="1133"/>
                  </a:lnTo>
                  <a:lnTo>
                    <a:pt x="235" y="1133"/>
                  </a:lnTo>
                  <a:lnTo>
                    <a:pt x="228" y="1134"/>
                  </a:lnTo>
                  <a:lnTo>
                    <a:pt x="222" y="1134"/>
                  </a:lnTo>
                  <a:lnTo>
                    <a:pt x="217" y="1134"/>
                  </a:lnTo>
                  <a:lnTo>
                    <a:pt x="210" y="1134"/>
                  </a:lnTo>
                  <a:lnTo>
                    <a:pt x="203" y="1134"/>
                  </a:lnTo>
                  <a:lnTo>
                    <a:pt x="197" y="1133"/>
                  </a:lnTo>
                  <a:lnTo>
                    <a:pt x="191" y="1133"/>
                  </a:lnTo>
                  <a:lnTo>
                    <a:pt x="184" y="1133"/>
                  </a:lnTo>
                  <a:lnTo>
                    <a:pt x="177" y="1132"/>
                  </a:lnTo>
                  <a:lnTo>
                    <a:pt x="171" y="1131"/>
                  </a:lnTo>
                  <a:lnTo>
                    <a:pt x="165" y="1131"/>
                  </a:lnTo>
                  <a:lnTo>
                    <a:pt x="159" y="1128"/>
                  </a:lnTo>
                  <a:lnTo>
                    <a:pt x="152" y="1128"/>
                  </a:lnTo>
                  <a:lnTo>
                    <a:pt x="145" y="1126"/>
                  </a:lnTo>
                  <a:lnTo>
                    <a:pt x="140" y="1126"/>
                  </a:lnTo>
                  <a:lnTo>
                    <a:pt x="134" y="1124"/>
                  </a:lnTo>
                  <a:lnTo>
                    <a:pt x="127" y="1123"/>
                  </a:lnTo>
                  <a:lnTo>
                    <a:pt x="121" y="1121"/>
                  </a:lnTo>
                  <a:lnTo>
                    <a:pt x="116" y="1121"/>
                  </a:lnTo>
                  <a:lnTo>
                    <a:pt x="111" y="1119"/>
                  </a:lnTo>
                  <a:lnTo>
                    <a:pt x="104" y="1117"/>
                  </a:lnTo>
                  <a:lnTo>
                    <a:pt x="98" y="1115"/>
                  </a:lnTo>
                  <a:lnTo>
                    <a:pt x="93" y="1114"/>
                  </a:lnTo>
                  <a:lnTo>
                    <a:pt x="87" y="1112"/>
                  </a:lnTo>
                  <a:lnTo>
                    <a:pt x="81" y="1110"/>
                  </a:lnTo>
                  <a:lnTo>
                    <a:pt x="76" y="1108"/>
                  </a:lnTo>
                  <a:lnTo>
                    <a:pt x="72" y="1107"/>
                  </a:lnTo>
                  <a:lnTo>
                    <a:pt x="66" y="1103"/>
                  </a:lnTo>
                  <a:lnTo>
                    <a:pt x="61" y="1101"/>
                  </a:lnTo>
                  <a:lnTo>
                    <a:pt x="55" y="1099"/>
                  </a:lnTo>
                  <a:lnTo>
                    <a:pt x="52" y="1097"/>
                  </a:lnTo>
                  <a:lnTo>
                    <a:pt x="46" y="1095"/>
                  </a:lnTo>
                  <a:lnTo>
                    <a:pt x="42" y="1094"/>
                  </a:lnTo>
                  <a:lnTo>
                    <a:pt x="38" y="1092"/>
                  </a:lnTo>
                  <a:lnTo>
                    <a:pt x="34" y="1090"/>
                  </a:lnTo>
                  <a:lnTo>
                    <a:pt x="63" y="1142"/>
                  </a:lnTo>
                  <a:lnTo>
                    <a:pt x="65" y="1142"/>
                  </a:lnTo>
                  <a:lnTo>
                    <a:pt x="70" y="1143"/>
                  </a:lnTo>
                  <a:lnTo>
                    <a:pt x="74" y="1145"/>
                  </a:lnTo>
                  <a:lnTo>
                    <a:pt x="79" y="1146"/>
                  </a:lnTo>
                  <a:lnTo>
                    <a:pt x="85" y="1148"/>
                  </a:lnTo>
                  <a:lnTo>
                    <a:pt x="92" y="1150"/>
                  </a:lnTo>
                  <a:lnTo>
                    <a:pt x="96" y="1150"/>
                  </a:lnTo>
                  <a:lnTo>
                    <a:pt x="99" y="1151"/>
                  </a:lnTo>
                  <a:lnTo>
                    <a:pt x="103" y="1152"/>
                  </a:lnTo>
                  <a:lnTo>
                    <a:pt x="106" y="1153"/>
                  </a:lnTo>
                  <a:lnTo>
                    <a:pt x="111" y="1155"/>
                  </a:lnTo>
                  <a:lnTo>
                    <a:pt x="115" y="1156"/>
                  </a:lnTo>
                  <a:lnTo>
                    <a:pt x="120" y="1157"/>
                  </a:lnTo>
                  <a:lnTo>
                    <a:pt x="125" y="1158"/>
                  </a:lnTo>
                  <a:lnTo>
                    <a:pt x="128" y="1158"/>
                  </a:lnTo>
                  <a:lnTo>
                    <a:pt x="135" y="1159"/>
                  </a:lnTo>
                  <a:lnTo>
                    <a:pt x="139" y="1160"/>
                  </a:lnTo>
                  <a:lnTo>
                    <a:pt x="145" y="1161"/>
                  </a:lnTo>
                  <a:lnTo>
                    <a:pt x="150" y="1162"/>
                  </a:lnTo>
                  <a:lnTo>
                    <a:pt x="155" y="1162"/>
                  </a:lnTo>
                  <a:lnTo>
                    <a:pt x="162" y="1163"/>
                  </a:lnTo>
                  <a:lnTo>
                    <a:pt x="167" y="1164"/>
                  </a:lnTo>
                  <a:lnTo>
                    <a:pt x="173" y="1164"/>
                  </a:lnTo>
                  <a:lnTo>
                    <a:pt x="178" y="1165"/>
                  </a:lnTo>
                  <a:lnTo>
                    <a:pt x="184" y="1165"/>
                  </a:lnTo>
                  <a:lnTo>
                    <a:pt x="190" y="1166"/>
                  </a:lnTo>
                  <a:lnTo>
                    <a:pt x="196" y="1166"/>
                  </a:lnTo>
                  <a:lnTo>
                    <a:pt x="202" y="1166"/>
                  </a:lnTo>
                  <a:lnTo>
                    <a:pt x="207" y="1166"/>
                  </a:lnTo>
                  <a:lnTo>
                    <a:pt x="215" y="1166"/>
                  </a:lnTo>
                  <a:lnTo>
                    <a:pt x="220" y="1165"/>
                  </a:lnTo>
                  <a:lnTo>
                    <a:pt x="226" y="1165"/>
                  </a:lnTo>
                  <a:lnTo>
                    <a:pt x="232" y="1164"/>
                  </a:lnTo>
                  <a:lnTo>
                    <a:pt x="239" y="1164"/>
                  </a:lnTo>
                  <a:lnTo>
                    <a:pt x="245" y="1164"/>
                  </a:lnTo>
                  <a:lnTo>
                    <a:pt x="251" y="1163"/>
                  </a:lnTo>
                  <a:lnTo>
                    <a:pt x="258" y="1162"/>
                  </a:lnTo>
                  <a:lnTo>
                    <a:pt x="265" y="1162"/>
                  </a:lnTo>
                  <a:lnTo>
                    <a:pt x="271" y="1160"/>
                  </a:lnTo>
                  <a:lnTo>
                    <a:pt x="277" y="1158"/>
                  </a:lnTo>
                  <a:lnTo>
                    <a:pt x="283" y="1157"/>
                  </a:lnTo>
                  <a:lnTo>
                    <a:pt x="290" y="1156"/>
                  </a:lnTo>
                  <a:lnTo>
                    <a:pt x="296" y="1153"/>
                  </a:lnTo>
                  <a:lnTo>
                    <a:pt x="302" y="1151"/>
                  </a:lnTo>
                  <a:lnTo>
                    <a:pt x="310" y="1149"/>
                  </a:lnTo>
                  <a:lnTo>
                    <a:pt x="316" y="1147"/>
                  </a:lnTo>
                  <a:lnTo>
                    <a:pt x="322" y="1145"/>
                  </a:lnTo>
                  <a:lnTo>
                    <a:pt x="328" y="1142"/>
                  </a:lnTo>
                  <a:lnTo>
                    <a:pt x="333" y="1140"/>
                  </a:lnTo>
                  <a:lnTo>
                    <a:pt x="341" y="1137"/>
                  </a:lnTo>
                  <a:lnTo>
                    <a:pt x="347" y="1134"/>
                  </a:lnTo>
                  <a:lnTo>
                    <a:pt x="352" y="1131"/>
                  </a:lnTo>
                  <a:lnTo>
                    <a:pt x="358" y="1126"/>
                  </a:lnTo>
                  <a:lnTo>
                    <a:pt x="365" y="1123"/>
                  </a:lnTo>
                  <a:lnTo>
                    <a:pt x="371" y="1118"/>
                  </a:lnTo>
                  <a:lnTo>
                    <a:pt x="376" y="1114"/>
                  </a:lnTo>
                  <a:lnTo>
                    <a:pt x="381" y="1110"/>
                  </a:lnTo>
                  <a:lnTo>
                    <a:pt x="388" y="1107"/>
                  </a:lnTo>
                  <a:lnTo>
                    <a:pt x="392" y="1101"/>
                  </a:lnTo>
                  <a:lnTo>
                    <a:pt x="397" y="1097"/>
                  </a:lnTo>
                  <a:lnTo>
                    <a:pt x="402" y="1092"/>
                  </a:lnTo>
                  <a:lnTo>
                    <a:pt x="407" y="1088"/>
                  </a:lnTo>
                  <a:lnTo>
                    <a:pt x="412" y="1083"/>
                  </a:lnTo>
                  <a:lnTo>
                    <a:pt x="417" y="1078"/>
                  </a:lnTo>
                  <a:lnTo>
                    <a:pt x="421" y="1073"/>
                  </a:lnTo>
                  <a:lnTo>
                    <a:pt x="425" y="1069"/>
                  </a:lnTo>
                  <a:lnTo>
                    <a:pt x="429" y="1064"/>
                  </a:lnTo>
                  <a:lnTo>
                    <a:pt x="433" y="1059"/>
                  </a:lnTo>
                  <a:lnTo>
                    <a:pt x="438" y="1053"/>
                  </a:lnTo>
                  <a:lnTo>
                    <a:pt x="442" y="1049"/>
                  </a:lnTo>
                  <a:lnTo>
                    <a:pt x="445" y="1043"/>
                  </a:lnTo>
                  <a:lnTo>
                    <a:pt x="448" y="1037"/>
                  </a:lnTo>
                  <a:lnTo>
                    <a:pt x="451" y="1032"/>
                  </a:lnTo>
                  <a:lnTo>
                    <a:pt x="455" y="1025"/>
                  </a:lnTo>
                  <a:lnTo>
                    <a:pt x="457" y="1019"/>
                  </a:lnTo>
                  <a:lnTo>
                    <a:pt x="461" y="1013"/>
                  </a:lnTo>
                  <a:lnTo>
                    <a:pt x="463" y="1008"/>
                  </a:lnTo>
                  <a:lnTo>
                    <a:pt x="466" y="1001"/>
                  </a:lnTo>
                  <a:lnTo>
                    <a:pt x="468" y="994"/>
                  </a:lnTo>
                  <a:lnTo>
                    <a:pt x="470" y="987"/>
                  </a:lnTo>
                  <a:lnTo>
                    <a:pt x="472" y="981"/>
                  </a:lnTo>
                  <a:lnTo>
                    <a:pt x="474" y="974"/>
                  </a:lnTo>
                  <a:lnTo>
                    <a:pt x="475" y="967"/>
                  </a:lnTo>
                  <a:lnTo>
                    <a:pt x="477" y="960"/>
                  </a:lnTo>
                  <a:lnTo>
                    <a:pt x="478" y="952"/>
                  </a:lnTo>
                  <a:lnTo>
                    <a:pt x="480" y="945"/>
                  </a:lnTo>
                  <a:lnTo>
                    <a:pt x="481" y="936"/>
                  </a:lnTo>
                  <a:lnTo>
                    <a:pt x="482" y="928"/>
                  </a:lnTo>
                  <a:lnTo>
                    <a:pt x="482" y="919"/>
                  </a:lnTo>
                  <a:lnTo>
                    <a:pt x="482" y="912"/>
                  </a:lnTo>
                  <a:lnTo>
                    <a:pt x="482" y="902"/>
                  </a:lnTo>
                  <a:lnTo>
                    <a:pt x="482" y="893"/>
                  </a:lnTo>
                  <a:lnTo>
                    <a:pt x="482" y="884"/>
                  </a:lnTo>
                  <a:lnTo>
                    <a:pt x="483" y="875"/>
                  </a:lnTo>
                  <a:lnTo>
                    <a:pt x="482" y="866"/>
                  </a:lnTo>
                  <a:lnTo>
                    <a:pt x="481" y="857"/>
                  </a:lnTo>
                  <a:lnTo>
                    <a:pt x="480" y="846"/>
                  </a:lnTo>
                  <a:lnTo>
                    <a:pt x="480" y="837"/>
                  </a:lnTo>
                  <a:lnTo>
                    <a:pt x="478" y="826"/>
                  </a:lnTo>
                  <a:lnTo>
                    <a:pt x="477" y="816"/>
                  </a:lnTo>
                  <a:lnTo>
                    <a:pt x="476" y="806"/>
                  </a:lnTo>
                  <a:lnTo>
                    <a:pt x="475" y="795"/>
                  </a:lnTo>
                  <a:lnTo>
                    <a:pt x="472" y="783"/>
                  </a:lnTo>
                  <a:lnTo>
                    <a:pt x="470" y="772"/>
                  </a:lnTo>
                  <a:lnTo>
                    <a:pt x="468" y="760"/>
                  </a:lnTo>
                  <a:lnTo>
                    <a:pt x="466" y="748"/>
                  </a:lnTo>
                  <a:lnTo>
                    <a:pt x="463" y="736"/>
                  </a:lnTo>
                  <a:lnTo>
                    <a:pt x="461" y="724"/>
                  </a:lnTo>
                  <a:lnTo>
                    <a:pt x="456" y="712"/>
                  </a:lnTo>
                  <a:lnTo>
                    <a:pt x="454" y="698"/>
                  </a:lnTo>
                  <a:lnTo>
                    <a:pt x="450" y="686"/>
                  </a:lnTo>
                  <a:lnTo>
                    <a:pt x="447" y="672"/>
                  </a:lnTo>
                  <a:lnTo>
                    <a:pt x="443" y="658"/>
                  </a:lnTo>
                  <a:lnTo>
                    <a:pt x="440" y="645"/>
                  </a:lnTo>
                  <a:lnTo>
                    <a:pt x="434" y="631"/>
                  </a:lnTo>
                  <a:lnTo>
                    <a:pt x="431" y="616"/>
                  </a:lnTo>
                  <a:lnTo>
                    <a:pt x="426" y="601"/>
                  </a:lnTo>
                  <a:lnTo>
                    <a:pt x="422" y="587"/>
                  </a:lnTo>
                  <a:lnTo>
                    <a:pt x="417" y="571"/>
                  </a:lnTo>
                  <a:lnTo>
                    <a:pt x="411" y="557"/>
                  </a:lnTo>
                  <a:lnTo>
                    <a:pt x="405" y="541"/>
                  </a:lnTo>
                  <a:lnTo>
                    <a:pt x="400" y="526"/>
                  </a:lnTo>
                  <a:lnTo>
                    <a:pt x="393" y="511"/>
                  </a:lnTo>
                  <a:lnTo>
                    <a:pt x="388" y="496"/>
                  </a:lnTo>
                  <a:lnTo>
                    <a:pt x="380" y="483"/>
                  </a:lnTo>
                  <a:lnTo>
                    <a:pt x="374" y="469"/>
                  </a:lnTo>
                  <a:lnTo>
                    <a:pt x="367" y="454"/>
                  </a:lnTo>
                  <a:lnTo>
                    <a:pt x="361" y="439"/>
                  </a:lnTo>
                  <a:lnTo>
                    <a:pt x="354" y="425"/>
                  </a:lnTo>
                  <a:lnTo>
                    <a:pt x="347" y="412"/>
                  </a:lnTo>
                  <a:lnTo>
                    <a:pt x="340" y="398"/>
                  </a:lnTo>
                  <a:lnTo>
                    <a:pt x="332" y="384"/>
                  </a:lnTo>
                  <a:lnTo>
                    <a:pt x="325" y="371"/>
                  </a:lnTo>
                  <a:lnTo>
                    <a:pt x="318" y="359"/>
                  </a:lnTo>
                  <a:lnTo>
                    <a:pt x="311" y="344"/>
                  </a:lnTo>
                  <a:lnTo>
                    <a:pt x="302" y="332"/>
                  </a:lnTo>
                  <a:lnTo>
                    <a:pt x="294" y="318"/>
                  </a:lnTo>
                  <a:lnTo>
                    <a:pt x="287" y="307"/>
                  </a:lnTo>
                  <a:lnTo>
                    <a:pt x="279" y="294"/>
                  </a:lnTo>
                  <a:lnTo>
                    <a:pt x="271" y="282"/>
                  </a:lnTo>
                  <a:lnTo>
                    <a:pt x="263" y="270"/>
                  </a:lnTo>
                  <a:lnTo>
                    <a:pt x="255" y="259"/>
                  </a:lnTo>
                  <a:lnTo>
                    <a:pt x="248" y="246"/>
                  </a:lnTo>
                  <a:lnTo>
                    <a:pt x="240" y="236"/>
                  </a:lnTo>
                  <a:lnTo>
                    <a:pt x="231" y="224"/>
                  </a:lnTo>
                  <a:lnTo>
                    <a:pt x="224" y="213"/>
                  </a:lnTo>
                  <a:lnTo>
                    <a:pt x="217" y="202"/>
                  </a:lnTo>
                  <a:lnTo>
                    <a:pt x="209" y="192"/>
                  </a:lnTo>
                  <a:lnTo>
                    <a:pt x="201" y="182"/>
                  </a:lnTo>
                  <a:lnTo>
                    <a:pt x="194" y="172"/>
                  </a:lnTo>
                  <a:lnTo>
                    <a:pt x="186" y="162"/>
                  </a:lnTo>
                  <a:lnTo>
                    <a:pt x="178" y="152"/>
                  </a:lnTo>
                  <a:lnTo>
                    <a:pt x="171" y="142"/>
                  </a:lnTo>
                  <a:lnTo>
                    <a:pt x="164" y="134"/>
                  </a:lnTo>
                  <a:lnTo>
                    <a:pt x="155" y="124"/>
                  </a:lnTo>
                  <a:lnTo>
                    <a:pt x="149" y="116"/>
                  </a:lnTo>
                  <a:lnTo>
                    <a:pt x="142" y="108"/>
                  </a:lnTo>
                  <a:lnTo>
                    <a:pt x="136" y="100"/>
                  </a:lnTo>
                  <a:lnTo>
                    <a:pt x="128" y="92"/>
                  </a:lnTo>
                  <a:lnTo>
                    <a:pt x="121" y="85"/>
                  </a:lnTo>
                  <a:lnTo>
                    <a:pt x="116" y="77"/>
                  </a:lnTo>
                  <a:lnTo>
                    <a:pt x="110" y="70"/>
                  </a:lnTo>
                  <a:lnTo>
                    <a:pt x="103" y="64"/>
                  </a:lnTo>
                  <a:lnTo>
                    <a:pt x="98" y="58"/>
                  </a:lnTo>
                  <a:lnTo>
                    <a:pt x="93" y="51"/>
                  </a:lnTo>
                  <a:lnTo>
                    <a:pt x="89" y="46"/>
                  </a:lnTo>
                  <a:lnTo>
                    <a:pt x="83" y="40"/>
                  </a:lnTo>
                  <a:lnTo>
                    <a:pt x="77" y="35"/>
                  </a:lnTo>
                  <a:lnTo>
                    <a:pt x="74" y="29"/>
                  </a:lnTo>
                  <a:lnTo>
                    <a:pt x="70" y="25"/>
                  </a:lnTo>
                  <a:lnTo>
                    <a:pt x="66" y="22"/>
                  </a:lnTo>
                  <a:lnTo>
                    <a:pt x="62" y="18"/>
                  </a:lnTo>
                  <a:lnTo>
                    <a:pt x="59" y="15"/>
                  </a:lnTo>
                  <a:lnTo>
                    <a:pt x="55" y="12"/>
                  </a:lnTo>
                  <a:lnTo>
                    <a:pt x="50" y="7"/>
                  </a:lnTo>
                  <a:lnTo>
                    <a:pt x="47" y="3"/>
                  </a:lnTo>
                  <a:lnTo>
                    <a:pt x="45" y="0"/>
                  </a:lnTo>
                  <a:lnTo>
                    <a:pt x="0" y="8"/>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777" name="Freeform 58"/>
            <p:cNvSpPr>
              <a:spLocks/>
            </p:cNvSpPr>
            <p:nvPr/>
          </p:nvSpPr>
          <p:spPr bwMode="auto">
            <a:xfrm>
              <a:off x="5190" y="3066"/>
              <a:ext cx="107" cy="18"/>
            </a:xfrm>
            <a:custGeom>
              <a:avLst/>
              <a:gdLst>
                <a:gd name="T0" fmla="*/ 0 w 215"/>
                <a:gd name="T1" fmla="*/ 1 h 36"/>
                <a:gd name="T2" fmla="*/ 0 w 215"/>
                <a:gd name="T3" fmla="*/ 1 h 36"/>
                <a:gd name="T4" fmla="*/ 0 w 215"/>
                <a:gd name="T5" fmla="*/ 1 h 36"/>
                <a:gd name="T6" fmla="*/ 0 w 215"/>
                <a:gd name="T7" fmla="*/ 1 h 36"/>
                <a:gd name="T8" fmla="*/ 0 w 215"/>
                <a:gd name="T9" fmla="*/ 1 h 36"/>
                <a:gd name="T10" fmla="*/ 0 w 215"/>
                <a:gd name="T11" fmla="*/ 1 h 36"/>
                <a:gd name="T12" fmla="*/ 0 w 215"/>
                <a:gd name="T13" fmla="*/ 1 h 36"/>
                <a:gd name="T14" fmla="*/ 0 w 215"/>
                <a:gd name="T15" fmla="*/ 1 h 36"/>
                <a:gd name="T16" fmla="*/ 0 w 215"/>
                <a:gd name="T17" fmla="*/ 1 h 36"/>
                <a:gd name="T18" fmla="*/ 0 w 215"/>
                <a:gd name="T19" fmla="*/ 1 h 36"/>
                <a:gd name="T20" fmla="*/ 0 w 215"/>
                <a:gd name="T21" fmla="*/ 1 h 36"/>
                <a:gd name="T22" fmla="*/ 0 w 215"/>
                <a:gd name="T23" fmla="*/ 1 h 36"/>
                <a:gd name="T24" fmla="*/ 0 w 215"/>
                <a:gd name="T25" fmla="*/ 1 h 36"/>
                <a:gd name="T26" fmla="*/ 0 w 215"/>
                <a:gd name="T27" fmla="*/ 1 h 36"/>
                <a:gd name="T28" fmla="*/ 0 w 215"/>
                <a:gd name="T29" fmla="*/ 1 h 36"/>
                <a:gd name="T30" fmla="*/ 0 w 215"/>
                <a:gd name="T31" fmla="*/ 1 h 36"/>
                <a:gd name="T32" fmla="*/ 0 w 215"/>
                <a:gd name="T33" fmla="*/ 1 h 36"/>
                <a:gd name="T34" fmla="*/ 0 w 215"/>
                <a:gd name="T35" fmla="*/ 1 h 36"/>
                <a:gd name="T36" fmla="*/ 0 w 215"/>
                <a:gd name="T37" fmla="*/ 1 h 36"/>
                <a:gd name="T38" fmla="*/ 0 w 215"/>
                <a:gd name="T39" fmla="*/ 1 h 36"/>
                <a:gd name="T40" fmla="*/ 0 w 215"/>
                <a:gd name="T41" fmla="*/ 1 h 36"/>
                <a:gd name="T42" fmla="*/ 0 w 215"/>
                <a:gd name="T43" fmla="*/ 1 h 36"/>
                <a:gd name="T44" fmla="*/ 0 w 215"/>
                <a:gd name="T45" fmla="*/ 1 h 36"/>
                <a:gd name="T46" fmla="*/ 0 w 215"/>
                <a:gd name="T47" fmla="*/ 0 h 36"/>
                <a:gd name="T48" fmla="*/ 0 w 215"/>
                <a:gd name="T49" fmla="*/ 1 h 36"/>
                <a:gd name="T50" fmla="*/ 0 w 215"/>
                <a:gd name="T51" fmla="*/ 1 h 36"/>
                <a:gd name="T52" fmla="*/ 0 w 215"/>
                <a:gd name="T53" fmla="*/ 1 h 36"/>
                <a:gd name="T54" fmla="*/ 0 w 215"/>
                <a:gd name="T55" fmla="*/ 1 h 36"/>
                <a:gd name="T56" fmla="*/ 0 w 215"/>
                <a:gd name="T57" fmla="*/ 1 h 36"/>
                <a:gd name="T58" fmla="*/ 0 w 215"/>
                <a:gd name="T59" fmla="*/ 1 h 36"/>
                <a:gd name="T60" fmla="*/ 0 w 215"/>
                <a:gd name="T61" fmla="*/ 1 h 36"/>
                <a:gd name="T62" fmla="*/ 0 w 215"/>
                <a:gd name="T63" fmla="*/ 1 h 36"/>
                <a:gd name="T64" fmla="*/ 0 w 215"/>
                <a:gd name="T65" fmla="*/ 1 h 36"/>
                <a:gd name="T66" fmla="*/ 0 w 215"/>
                <a:gd name="T67" fmla="*/ 1 h 36"/>
                <a:gd name="T68" fmla="*/ 0 w 215"/>
                <a:gd name="T69" fmla="*/ 1 h 36"/>
                <a:gd name="T70" fmla="*/ 0 w 215"/>
                <a:gd name="T71" fmla="*/ 1 h 36"/>
                <a:gd name="T72" fmla="*/ 0 w 215"/>
                <a:gd name="T73" fmla="*/ 1 h 36"/>
                <a:gd name="T74" fmla="*/ 0 w 215"/>
                <a:gd name="T75" fmla="*/ 1 h 36"/>
                <a:gd name="T76" fmla="*/ 0 w 215"/>
                <a:gd name="T77" fmla="*/ 1 h 36"/>
                <a:gd name="T78" fmla="*/ 0 w 215"/>
                <a:gd name="T79" fmla="*/ 1 h 36"/>
                <a:gd name="T80" fmla="*/ 0 w 215"/>
                <a:gd name="T81" fmla="*/ 1 h 36"/>
                <a:gd name="T82" fmla="*/ 0 w 215"/>
                <a:gd name="T83" fmla="*/ 1 h 36"/>
                <a:gd name="T84" fmla="*/ 0 w 215"/>
                <a:gd name="T85" fmla="*/ 1 h 36"/>
                <a:gd name="T86" fmla="*/ 0 w 215"/>
                <a:gd name="T87" fmla="*/ 1 h 36"/>
                <a:gd name="T88" fmla="*/ 0 w 215"/>
                <a:gd name="T89" fmla="*/ 1 h 36"/>
                <a:gd name="T90" fmla="*/ 0 w 215"/>
                <a:gd name="T91" fmla="*/ 1 h 36"/>
                <a:gd name="T92" fmla="*/ 0 w 215"/>
                <a:gd name="T93" fmla="*/ 1 h 36"/>
                <a:gd name="T94" fmla="*/ 0 w 215"/>
                <a:gd name="T95" fmla="*/ 1 h 36"/>
                <a:gd name="T96" fmla="*/ 0 w 215"/>
                <a:gd name="T97" fmla="*/ 1 h 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15" h="36">
                  <a:moveTo>
                    <a:pt x="0" y="11"/>
                  </a:moveTo>
                  <a:lnTo>
                    <a:pt x="1" y="11"/>
                  </a:lnTo>
                  <a:lnTo>
                    <a:pt x="5" y="11"/>
                  </a:lnTo>
                  <a:lnTo>
                    <a:pt x="7" y="11"/>
                  </a:lnTo>
                  <a:lnTo>
                    <a:pt x="11" y="11"/>
                  </a:lnTo>
                  <a:lnTo>
                    <a:pt x="15" y="11"/>
                  </a:lnTo>
                  <a:lnTo>
                    <a:pt x="20" y="11"/>
                  </a:lnTo>
                  <a:lnTo>
                    <a:pt x="24" y="11"/>
                  </a:lnTo>
                  <a:lnTo>
                    <a:pt x="29" y="11"/>
                  </a:lnTo>
                  <a:lnTo>
                    <a:pt x="34" y="11"/>
                  </a:lnTo>
                  <a:lnTo>
                    <a:pt x="41" y="11"/>
                  </a:lnTo>
                  <a:lnTo>
                    <a:pt x="47" y="11"/>
                  </a:lnTo>
                  <a:lnTo>
                    <a:pt x="54" y="11"/>
                  </a:lnTo>
                  <a:lnTo>
                    <a:pt x="57" y="11"/>
                  </a:lnTo>
                  <a:lnTo>
                    <a:pt x="61" y="11"/>
                  </a:lnTo>
                  <a:lnTo>
                    <a:pt x="66" y="11"/>
                  </a:lnTo>
                  <a:lnTo>
                    <a:pt x="70" y="12"/>
                  </a:lnTo>
                  <a:lnTo>
                    <a:pt x="73" y="11"/>
                  </a:lnTo>
                  <a:lnTo>
                    <a:pt x="77" y="11"/>
                  </a:lnTo>
                  <a:lnTo>
                    <a:pt x="80" y="11"/>
                  </a:lnTo>
                  <a:lnTo>
                    <a:pt x="84" y="11"/>
                  </a:lnTo>
                  <a:lnTo>
                    <a:pt x="89" y="11"/>
                  </a:lnTo>
                  <a:lnTo>
                    <a:pt x="94" y="11"/>
                  </a:lnTo>
                  <a:lnTo>
                    <a:pt x="97" y="11"/>
                  </a:lnTo>
                  <a:lnTo>
                    <a:pt x="102" y="11"/>
                  </a:lnTo>
                  <a:lnTo>
                    <a:pt x="106" y="10"/>
                  </a:lnTo>
                  <a:lnTo>
                    <a:pt x="110" y="10"/>
                  </a:lnTo>
                  <a:lnTo>
                    <a:pt x="115" y="10"/>
                  </a:lnTo>
                  <a:lnTo>
                    <a:pt x="119" y="10"/>
                  </a:lnTo>
                  <a:lnTo>
                    <a:pt x="123" y="9"/>
                  </a:lnTo>
                  <a:lnTo>
                    <a:pt x="128" y="9"/>
                  </a:lnTo>
                  <a:lnTo>
                    <a:pt x="132" y="9"/>
                  </a:lnTo>
                  <a:lnTo>
                    <a:pt x="137" y="9"/>
                  </a:lnTo>
                  <a:lnTo>
                    <a:pt x="142" y="8"/>
                  </a:lnTo>
                  <a:lnTo>
                    <a:pt x="147" y="8"/>
                  </a:lnTo>
                  <a:lnTo>
                    <a:pt x="151" y="7"/>
                  </a:lnTo>
                  <a:lnTo>
                    <a:pt x="156" y="7"/>
                  </a:lnTo>
                  <a:lnTo>
                    <a:pt x="160" y="6"/>
                  </a:lnTo>
                  <a:lnTo>
                    <a:pt x="165" y="6"/>
                  </a:lnTo>
                  <a:lnTo>
                    <a:pt x="170" y="5"/>
                  </a:lnTo>
                  <a:lnTo>
                    <a:pt x="175" y="5"/>
                  </a:lnTo>
                  <a:lnTo>
                    <a:pt x="179" y="4"/>
                  </a:lnTo>
                  <a:lnTo>
                    <a:pt x="184" y="4"/>
                  </a:lnTo>
                  <a:lnTo>
                    <a:pt x="188" y="3"/>
                  </a:lnTo>
                  <a:lnTo>
                    <a:pt x="194" y="3"/>
                  </a:lnTo>
                  <a:lnTo>
                    <a:pt x="198" y="1"/>
                  </a:lnTo>
                  <a:lnTo>
                    <a:pt x="203" y="1"/>
                  </a:lnTo>
                  <a:lnTo>
                    <a:pt x="207" y="0"/>
                  </a:lnTo>
                  <a:lnTo>
                    <a:pt x="212" y="0"/>
                  </a:lnTo>
                  <a:lnTo>
                    <a:pt x="215" y="25"/>
                  </a:lnTo>
                  <a:lnTo>
                    <a:pt x="213" y="25"/>
                  </a:lnTo>
                  <a:lnTo>
                    <a:pt x="210" y="25"/>
                  </a:lnTo>
                  <a:lnTo>
                    <a:pt x="207" y="25"/>
                  </a:lnTo>
                  <a:lnTo>
                    <a:pt x="205" y="26"/>
                  </a:lnTo>
                  <a:lnTo>
                    <a:pt x="202" y="27"/>
                  </a:lnTo>
                  <a:lnTo>
                    <a:pt x="198" y="27"/>
                  </a:lnTo>
                  <a:lnTo>
                    <a:pt x="194" y="27"/>
                  </a:lnTo>
                  <a:lnTo>
                    <a:pt x="188" y="28"/>
                  </a:lnTo>
                  <a:lnTo>
                    <a:pt x="183" y="28"/>
                  </a:lnTo>
                  <a:lnTo>
                    <a:pt x="179" y="30"/>
                  </a:lnTo>
                  <a:lnTo>
                    <a:pt x="173" y="30"/>
                  </a:lnTo>
                  <a:lnTo>
                    <a:pt x="167" y="31"/>
                  </a:lnTo>
                  <a:lnTo>
                    <a:pt x="160" y="32"/>
                  </a:lnTo>
                  <a:lnTo>
                    <a:pt x="154" y="33"/>
                  </a:lnTo>
                  <a:lnTo>
                    <a:pt x="150" y="33"/>
                  </a:lnTo>
                  <a:lnTo>
                    <a:pt x="147" y="33"/>
                  </a:lnTo>
                  <a:lnTo>
                    <a:pt x="143" y="33"/>
                  </a:lnTo>
                  <a:lnTo>
                    <a:pt x="140" y="34"/>
                  </a:lnTo>
                  <a:lnTo>
                    <a:pt x="135" y="34"/>
                  </a:lnTo>
                  <a:lnTo>
                    <a:pt x="131" y="34"/>
                  </a:lnTo>
                  <a:lnTo>
                    <a:pt x="127" y="34"/>
                  </a:lnTo>
                  <a:lnTo>
                    <a:pt x="123" y="35"/>
                  </a:lnTo>
                  <a:lnTo>
                    <a:pt x="119" y="35"/>
                  </a:lnTo>
                  <a:lnTo>
                    <a:pt x="115" y="35"/>
                  </a:lnTo>
                  <a:lnTo>
                    <a:pt x="110" y="35"/>
                  </a:lnTo>
                  <a:lnTo>
                    <a:pt x="106" y="35"/>
                  </a:lnTo>
                  <a:lnTo>
                    <a:pt x="101" y="35"/>
                  </a:lnTo>
                  <a:lnTo>
                    <a:pt x="97" y="35"/>
                  </a:lnTo>
                  <a:lnTo>
                    <a:pt x="93" y="35"/>
                  </a:lnTo>
                  <a:lnTo>
                    <a:pt x="89" y="36"/>
                  </a:lnTo>
                  <a:lnTo>
                    <a:pt x="83" y="35"/>
                  </a:lnTo>
                  <a:lnTo>
                    <a:pt x="79" y="35"/>
                  </a:lnTo>
                  <a:lnTo>
                    <a:pt x="74" y="35"/>
                  </a:lnTo>
                  <a:lnTo>
                    <a:pt x="70" y="35"/>
                  </a:lnTo>
                  <a:lnTo>
                    <a:pt x="65" y="35"/>
                  </a:lnTo>
                  <a:lnTo>
                    <a:pt x="59" y="35"/>
                  </a:lnTo>
                  <a:lnTo>
                    <a:pt x="55" y="35"/>
                  </a:lnTo>
                  <a:lnTo>
                    <a:pt x="50" y="35"/>
                  </a:lnTo>
                  <a:lnTo>
                    <a:pt x="45" y="35"/>
                  </a:lnTo>
                  <a:lnTo>
                    <a:pt x="40" y="35"/>
                  </a:lnTo>
                  <a:lnTo>
                    <a:pt x="34" y="34"/>
                  </a:lnTo>
                  <a:lnTo>
                    <a:pt x="29" y="34"/>
                  </a:lnTo>
                  <a:lnTo>
                    <a:pt x="24" y="34"/>
                  </a:lnTo>
                  <a:lnTo>
                    <a:pt x="19" y="34"/>
                  </a:lnTo>
                  <a:lnTo>
                    <a:pt x="14" y="33"/>
                  </a:lnTo>
                  <a:lnTo>
                    <a:pt x="9" y="33"/>
                  </a:lnTo>
                  <a:lnTo>
                    <a:pt x="0" y="11"/>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778" name="Freeform 59"/>
            <p:cNvSpPr>
              <a:spLocks/>
            </p:cNvSpPr>
            <p:nvPr/>
          </p:nvSpPr>
          <p:spPr bwMode="auto">
            <a:xfrm>
              <a:off x="4452" y="3196"/>
              <a:ext cx="236" cy="617"/>
            </a:xfrm>
            <a:custGeom>
              <a:avLst/>
              <a:gdLst>
                <a:gd name="T0" fmla="*/ 1 w 471"/>
                <a:gd name="T1" fmla="*/ 0 h 1235"/>
                <a:gd name="T2" fmla="*/ 1 w 471"/>
                <a:gd name="T3" fmla="*/ 0 h 1235"/>
                <a:gd name="T4" fmla="*/ 1 w 471"/>
                <a:gd name="T5" fmla="*/ 0 h 1235"/>
                <a:gd name="T6" fmla="*/ 1 w 471"/>
                <a:gd name="T7" fmla="*/ 0 h 1235"/>
                <a:gd name="T8" fmla="*/ 1 w 471"/>
                <a:gd name="T9" fmla="*/ 0 h 1235"/>
                <a:gd name="T10" fmla="*/ 1 w 471"/>
                <a:gd name="T11" fmla="*/ 0 h 1235"/>
                <a:gd name="T12" fmla="*/ 1 w 471"/>
                <a:gd name="T13" fmla="*/ 0 h 1235"/>
                <a:gd name="T14" fmla="*/ 1 w 471"/>
                <a:gd name="T15" fmla="*/ 0 h 1235"/>
                <a:gd name="T16" fmla="*/ 1 w 471"/>
                <a:gd name="T17" fmla="*/ 0 h 1235"/>
                <a:gd name="T18" fmla="*/ 1 w 471"/>
                <a:gd name="T19" fmla="*/ 0 h 1235"/>
                <a:gd name="T20" fmla="*/ 1 w 471"/>
                <a:gd name="T21" fmla="*/ 0 h 1235"/>
                <a:gd name="T22" fmla="*/ 1 w 471"/>
                <a:gd name="T23" fmla="*/ 0 h 1235"/>
                <a:gd name="T24" fmla="*/ 1 w 471"/>
                <a:gd name="T25" fmla="*/ 0 h 1235"/>
                <a:gd name="T26" fmla="*/ 1 w 471"/>
                <a:gd name="T27" fmla="*/ 0 h 1235"/>
                <a:gd name="T28" fmla="*/ 1 w 471"/>
                <a:gd name="T29" fmla="*/ 0 h 1235"/>
                <a:gd name="T30" fmla="*/ 0 w 471"/>
                <a:gd name="T31" fmla="*/ 0 h 1235"/>
                <a:gd name="T32" fmla="*/ 1 w 471"/>
                <a:gd name="T33" fmla="*/ 0 h 1235"/>
                <a:gd name="T34" fmla="*/ 1 w 471"/>
                <a:gd name="T35" fmla="*/ 0 h 1235"/>
                <a:gd name="T36" fmla="*/ 1 w 471"/>
                <a:gd name="T37" fmla="*/ 0 h 1235"/>
                <a:gd name="T38" fmla="*/ 1 w 471"/>
                <a:gd name="T39" fmla="*/ 0 h 1235"/>
                <a:gd name="T40" fmla="*/ 1 w 471"/>
                <a:gd name="T41" fmla="*/ 0 h 1235"/>
                <a:gd name="T42" fmla="*/ 1 w 471"/>
                <a:gd name="T43" fmla="*/ 0 h 1235"/>
                <a:gd name="T44" fmla="*/ 1 w 471"/>
                <a:gd name="T45" fmla="*/ 0 h 1235"/>
                <a:gd name="T46" fmla="*/ 1 w 471"/>
                <a:gd name="T47" fmla="*/ 0 h 1235"/>
                <a:gd name="T48" fmla="*/ 1 w 471"/>
                <a:gd name="T49" fmla="*/ 0 h 1235"/>
                <a:gd name="T50" fmla="*/ 1 w 471"/>
                <a:gd name="T51" fmla="*/ 0 h 1235"/>
                <a:gd name="T52" fmla="*/ 1 w 471"/>
                <a:gd name="T53" fmla="*/ 0 h 1235"/>
                <a:gd name="T54" fmla="*/ 1 w 471"/>
                <a:gd name="T55" fmla="*/ 0 h 1235"/>
                <a:gd name="T56" fmla="*/ 1 w 471"/>
                <a:gd name="T57" fmla="*/ 0 h 1235"/>
                <a:gd name="T58" fmla="*/ 1 w 471"/>
                <a:gd name="T59" fmla="*/ 0 h 1235"/>
                <a:gd name="T60" fmla="*/ 1 w 471"/>
                <a:gd name="T61" fmla="*/ 0 h 1235"/>
                <a:gd name="T62" fmla="*/ 1 w 471"/>
                <a:gd name="T63" fmla="*/ 0 h 1235"/>
                <a:gd name="T64" fmla="*/ 1 w 471"/>
                <a:gd name="T65" fmla="*/ 0 h 1235"/>
                <a:gd name="T66" fmla="*/ 1 w 471"/>
                <a:gd name="T67" fmla="*/ 0 h 1235"/>
                <a:gd name="T68" fmla="*/ 1 w 471"/>
                <a:gd name="T69" fmla="*/ 0 h 1235"/>
                <a:gd name="T70" fmla="*/ 1 w 471"/>
                <a:gd name="T71" fmla="*/ 0 h 1235"/>
                <a:gd name="T72" fmla="*/ 1 w 471"/>
                <a:gd name="T73" fmla="*/ 0 h 1235"/>
                <a:gd name="T74" fmla="*/ 1 w 471"/>
                <a:gd name="T75" fmla="*/ 0 h 1235"/>
                <a:gd name="T76" fmla="*/ 1 w 471"/>
                <a:gd name="T77" fmla="*/ 0 h 1235"/>
                <a:gd name="T78" fmla="*/ 1 w 471"/>
                <a:gd name="T79" fmla="*/ 0 h 1235"/>
                <a:gd name="T80" fmla="*/ 1 w 471"/>
                <a:gd name="T81" fmla="*/ 0 h 1235"/>
                <a:gd name="T82" fmla="*/ 1 w 471"/>
                <a:gd name="T83" fmla="*/ 0 h 1235"/>
                <a:gd name="T84" fmla="*/ 1 w 471"/>
                <a:gd name="T85" fmla="*/ 0 h 1235"/>
                <a:gd name="T86" fmla="*/ 1 w 471"/>
                <a:gd name="T87" fmla="*/ 0 h 1235"/>
                <a:gd name="T88" fmla="*/ 1 w 471"/>
                <a:gd name="T89" fmla="*/ 0 h 1235"/>
                <a:gd name="T90" fmla="*/ 1 w 471"/>
                <a:gd name="T91" fmla="*/ 0 h 1235"/>
                <a:gd name="T92" fmla="*/ 1 w 471"/>
                <a:gd name="T93" fmla="*/ 0 h 1235"/>
                <a:gd name="T94" fmla="*/ 1 w 471"/>
                <a:gd name="T95" fmla="*/ 0 h 1235"/>
                <a:gd name="T96" fmla="*/ 1 w 471"/>
                <a:gd name="T97" fmla="*/ 0 h 1235"/>
                <a:gd name="T98" fmla="*/ 1 w 471"/>
                <a:gd name="T99" fmla="*/ 0 h 1235"/>
                <a:gd name="T100" fmla="*/ 1 w 471"/>
                <a:gd name="T101" fmla="*/ 0 h 1235"/>
                <a:gd name="T102" fmla="*/ 1 w 471"/>
                <a:gd name="T103" fmla="*/ 0 h 1235"/>
                <a:gd name="T104" fmla="*/ 1 w 471"/>
                <a:gd name="T105" fmla="*/ 0 h 1235"/>
                <a:gd name="T106" fmla="*/ 1 w 471"/>
                <a:gd name="T107" fmla="*/ 0 h 1235"/>
                <a:gd name="T108" fmla="*/ 1 w 471"/>
                <a:gd name="T109" fmla="*/ 0 h 1235"/>
                <a:gd name="T110" fmla="*/ 1 w 471"/>
                <a:gd name="T111" fmla="*/ 0 h 1235"/>
                <a:gd name="T112" fmla="*/ 1 w 471"/>
                <a:gd name="T113" fmla="*/ 0 h 1235"/>
                <a:gd name="T114" fmla="*/ 1 w 471"/>
                <a:gd name="T115" fmla="*/ 0 h 1235"/>
                <a:gd name="T116" fmla="*/ 1 w 471"/>
                <a:gd name="T117" fmla="*/ 0 h 1235"/>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471" h="1235">
                  <a:moveTo>
                    <a:pt x="445" y="27"/>
                  </a:moveTo>
                  <a:lnTo>
                    <a:pt x="444" y="26"/>
                  </a:lnTo>
                  <a:lnTo>
                    <a:pt x="442" y="25"/>
                  </a:lnTo>
                  <a:lnTo>
                    <a:pt x="439" y="24"/>
                  </a:lnTo>
                  <a:lnTo>
                    <a:pt x="436" y="24"/>
                  </a:lnTo>
                  <a:lnTo>
                    <a:pt x="431" y="22"/>
                  </a:lnTo>
                  <a:lnTo>
                    <a:pt x="424" y="20"/>
                  </a:lnTo>
                  <a:lnTo>
                    <a:pt x="421" y="19"/>
                  </a:lnTo>
                  <a:lnTo>
                    <a:pt x="418" y="18"/>
                  </a:lnTo>
                  <a:lnTo>
                    <a:pt x="414" y="18"/>
                  </a:lnTo>
                  <a:lnTo>
                    <a:pt x="411" y="17"/>
                  </a:lnTo>
                  <a:lnTo>
                    <a:pt x="406" y="16"/>
                  </a:lnTo>
                  <a:lnTo>
                    <a:pt x="402" y="15"/>
                  </a:lnTo>
                  <a:lnTo>
                    <a:pt x="397" y="13"/>
                  </a:lnTo>
                  <a:lnTo>
                    <a:pt x="393" y="13"/>
                  </a:lnTo>
                  <a:lnTo>
                    <a:pt x="387" y="11"/>
                  </a:lnTo>
                  <a:lnTo>
                    <a:pt x="383" y="11"/>
                  </a:lnTo>
                  <a:lnTo>
                    <a:pt x="377" y="9"/>
                  </a:lnTo>
                  <a:lnTo>
                    <a:pt x="372" y="9"/>
                  </a:lnTo>
                  <a:lnTo>
                    <a:pt x="367" y="8"/>
                  </a:lnTo>
                  <a:lnTo>
                    <a:pt x="362" y="8"/>
                  </a:lnTo>
                  <a:lnTo>
                    <a:pt x="356" y="6"/>
                  </a:lnTo>
                  <a:lnTo>
                    <a:pt x="350" y="6"/>
                  </a:lnTo>
                  <a:lnTo>
                    <a:pt x="344" y="5"/>
                  </a:lnTo>
                  <a:lnTo>
                    <a:pt x="338" y="3"/>
                  </a:lnTo>
                  <a:lnTo>
                    <a:pt x="333" y="3"/>
                  </a:lnTo>
                  <a:lnTo>
                    <a:pt x="326" y="3"/>
                  </a:lnTo>
                  <a:lnTo>
                    <a:pt x="319" y="2"/>
                  </a:lnTo>
                  <a:lnTo>
                    <a:pt x="313" y="1"/>
                  </a:lnTo>
                  <a:lnTo>
                    <a:pt x="306" y="1"/>
                  </a:lnTo>
                  <a:lnTo>
                    <a:pt x="299" y="1"/>
                  </a:lnTo>
                  <a:lnTo>
                    <a:pt x="292" y="0"/>
                  </a:lnTo>
                  <a:lnTo>
                    <a:pt x="287" y="0"/>
                  </a:lnTo>
                  <a:lnTo>
                    <a:pt x="280" y="0"/>
                  </a:lnTo>
                  <a:lnTo>
                    <a:pt x="273" y="1"/>
                  </a:lnTo>
                  <a:lnTo>
                    <a:pt x="266" y="1"/>
                  </a:lnTo>
                  <a:lnTo>
                    <a:pt x="259" y="1"/>
                  </a:lnTo>
                  <a:lnTo>
                    <a:pt x="251" y="2"/>
                  </a:lnTo>
                  <a:lnTo>
                    <a:pt x="246" y="3"/>
                  </a:lnTo>
                  <a:lnTo>
                    <a:pt x="239" y="3"/>
                  </a:lnTo>
                  <a:lnTo>
                    <a:pt x="232" y="5"/>
                  </a:lnTo>
                  <a:lnTo>
                    <a:pt x="224" y="6"/>
                  </a:lnTo>
                  <a:lnTo>
                    <a:pt x="219" y="8"/>
                  </a:lnTo>
                  <a:lnTo>
                    <a:pt x="212" y="9"/>
                  </a:lnTo>
                  <a:lnTo>
                    <a:pt x="205" y="10"/>
                  </a:lnTo>
                  <a:lnTo>
                    <a:pt x="197" y="12"/>
                  </a:lnTo>
                  <a:lnTo>
                    <a:pt x="191" y="14"/>
                  </a:lnTo>
                  <a:lnTo>
                    <a:pt x="184" y="16"/>
                  </a:lnTo>
                  <a:lnTo>
                    <a:pt x="178" y="18"/>
                  </a:lnTo>
                  <a:lnTo>
                    <a:pt x="171" y="20"/>
                  </a:lnTo>
                  <a:lnTo>
                    <a:pt x="165" y="24"/>
                  </a:lnTo>
                  <a:lnTo>
                    <a:pt x="159" y="26"/>
                  </a:lnTo>
                  <a:lnTo>
                    <a:pt x="151" y="30"/>
                  </a:lnTo>
                  <a:lnTo>
                    <a:pt x="145" y="33"/>
                  </a:lnTo>
                  <a:lnTo>
                    <a:pt x="139" y="37"/>
                  </a:lnTo>
                  <a:lnTo>
                    <a:pt x="133" y="41"/>
                  </a:lnTo>
                  <a:lnTo>
                    <a:pt x="128" y="45"/>
                  </a:lnTo>
                  <a:lnTo>
                    <a:pt x="121" y="49"/>
                  </a:lnTo>
                  <a:lnTo>
                    <a:pt x="116" y="55"/>
                  </a:lnTo>
                  <a:lnTo>
                    <a:pt x="110" y="59"/>
                  </a:lnTo>
                  <a:lnTo>
                    <a:pt x="104" y="64"/>
                  </a:lnTo>
                  <a:lnTo>
                    <a:pt x="98" y="68"/>
                  </a:lnTo>
                  <a:lnTo>
                    <a:pt x="93" y="74"/>
                  </a:lnTo>
                  <a:lnTo>
                    <a:pt x="87" y="80"/>
                  </a:lnTo>
                  <a:lnTo>
                    <a:pt x="83" y="86"/>
                  </a:lnTo>
                  <a:lnTo>
                    <a:pt x="78" y="92"/>
                  </a:lnTo>
                  <a:lnTo>
                    <a:pt x="72" y="99"/>
                  </a:lnTo>
                  <a:lnTo>
                    <a:pt x="67" y="105"/>
                  </a:lnTo>
                  <a:lnTo>
                    <a:pt x="63" y="112"/>
                  </a:lnTo>
                  <a:lnTo>
                    <a:pt x="59" y="119"/>
                  </a:lnTo>
                  <a:lnTo>
                    <a:pt x="55" y="127"/>
                  </a:lnTo>
                  <a:lnTo>
                    <a:pt x="50" y="135"/>
                  </a:lnTo>
                  <a:lnTo>
                    <a:pt x="46" y="143"/>
                  </a:lnTo>
                  <a:lnTo>
                    <a:pt x="43" y="151"/>
                  </a:lnTo>
                  <a:lnTo>
                    <a:pt x="39" y="160"/>
                  </a:lnTo>
                  <a:lnTo>
                    <a:pt x="36" y="168"/>
                  </a:lnTo>
                  <a:lnTo>
                    <a:pt x="32" y="176"/>
                  </a:lnTo>
                  <a:lnTo>
                    <a:pt x="29" y="186"/>
                  </a:lnTo>
                  <a:lnTo>
                    <a:pt x="25" y="195"/>
                  </a:lnTo>
                  <a:lnTo>
                    <a:pt x="22" y="205"/>
                  </a:lnTo>
                  <a:lnTo>
                    <a:pt x="19" y="214"/>
                  </a:lnTo>
                  <a:lnTo>
                    <a:pt x="17" y="224"/>
                  </a:lnTo>
                  <a:lnTo>
                    <a:pt x="15" y="235"/>
                  </a:lnTo>
                  <a:lnTo>
                    <a:pt x="13" y="244"/>
                  </a:lnTo>
                  <a:lnTo>
                    <a:pt x="11" y="255"/>
                  </a:lnTo>
                  <a:lnTo>
                    <a:pt x="9" y="265"/>
                  </a:lnTo>
                  <a:lnTo>
                    <a:pt x="8" y="276"/>
                  </a:lnTo>
                  <a:lnTo>
                    <a:pt x="6" y="287"/>
                  </a:lnTo>
                  <a:lnTo>
                    <a:pt x="5" y="298"/>
                  </a:lnTo>
                  <a:lnTo>
                    <a:pt x="4" y="311"/>
                  </a:lnTo>
                  <a:lnTo>
                    <a:pt x="4" y="322"/>
                  </a:lnTo>
                  <a:lnTo>
                    <a:pt x="3" y="334"/>
                  </a:lnTo>
                  <a:lnTo>
                    <a:pt x="2" y="345"/>
                  </a:lnTo>
                  <a:lnTo>
                    <a:pt x="0" y="358"/>
                  </a:lnTo>
                  <a:lnTo>
                    <a:pt x="0" y="369"/>
                  </a:lnTo>
                  <a:lnTo>
                    <a:pt x="0" y="382"/>
                  </a:lnTo>
                  <a:lnTo>
                    <a:pt x="0" y="395"/>
                  </a:lnTo>
                  <a:lnTo>
                    <a:pt x="2" y="408"/>
                  </a:lnTo>
                  <a:lnTo>
                    <a:pt x="3" y="421"/>
                  </a:lnTo>
                  <a:lnTo>
                    <a:pt x="3" y="434"/>
                  </a:lnTo>
                  <a:lnTo>
                    <a:pt x="4" y="446"/>
                  </a:lnTo>
                  <a:lnTo>
                    <a:pt x="5" y="460"/>
                  </a:lnTo>
                  <a:lnTo>
                    <a:pt x="7" y="473"/>
                  </a:lnTo>
                  <a:lnTo>
                    <a:pt x="8" y="487"/>
                  </a:lnTo>
                  <a:lnTo>
                    <a:pt x="10" y="500"/>
                  </a:lnTo>
                  <a:lnTo>
                    <a:pt x="13" y="515"/>
                  </a:lnTo>
                  <a:lnTo>
                    <a:pt x="15" y="530"/>
                  </a:lnTo>
                  <a:lnTo>
                    <a:pt x="17" y="543"/>
                  </a:lnTo>
                  <a:lnTo>
                    <a:pt x="20" y="557"/>
                  </a:lnTo>
                  <a:lnTo>
                    <a:pt x="23" y="571"/>
                  </a:lnTo>
                  <a:lnTo>
                    <a:pt x="27" y="587"/>
                  </a:lnTo>
                  <a:lnTo>
                    <a:pt x="30" y="600"/>
                  </a:lnTo>
                  <a:lnTo>
                    <a:pt x="34" y="616"/>
                  </a:lnTo>
                  <a:lnTo>
                    <a:pt x="38" y="631"/>
                  </a:lnTo>
                  <a:lnTo>
                    <a:pt x="43" y="645"/>
                  </a:lnTo>
                  <a:lnTo>
                    <a:pt x="46" y="660"/>
                  </a:lnTo>
                  <a:lnTo>
                    <a:pt x="53" y="675"/>
                  </a:lnTo>
                  <a:lnTo>
                    <a:pt x="57" y="691"/>
                  </a:lnTo>
                  <a:lnTo>
                    <a:pt x="63" y="707"/>
                  </a:lnTo>
                  <a:lnTo>
                    <a:pt x="68" y="722"/>
                  </a:lnTo>
                  <a:lnTo>
                    <a:pt x="74" y="738"/>
                  </a:lnTo>
                  <a:lnTo>
                    <a:pt x="80" y="754"/>
                  </a:lnTo>
                  <a:lnTo>
                    <a:pt x="87" y="770"/>
                  </a:lnTo>
                  <a:lnTo>
                    <a:pt x="92" y="785"/>
                  </a:lnTo>
                  <a:lnTo>
                    <a:pt x="98" y="800"/>
                  </a:lnTo>
                  <a:lnTo>
                    <a:pt x="106" y="815"/>
                  </a:lnTo>
                  <a:lnTo>
                    <a:pt x="112" y="831"/>
                  </a:lnTo>
                  <a:lnTo>
                    <a:pt x="118" y="844"/>
                  </a:lnTo>
                  <a:lnTo>
                    <a:pt x="123" y="859"/>
                  </a:lnTo>
                  <a:lnTo>
                    <a:pt x="131" y="872"/>
                  </a:lnTo>
                  <a:lnTo>
                    <a:pt x="137" y="886"/>
                  </a:lnTo>
                  <a:lnTo>
                    <a:pt x="143" y="899"/>
                  </a:lnTo>
                  <a:lnTo>
                    <a:pt x="149" y="912"/>
                  </a:lnTo>
                  <a:lnTo>
                    <a:pt x="156" y="924"/>
                  </a:lnTo>
                  <a:lnTo>
                    <a:pt x="162" y="938"/>
                  </a:lnTo>
                  <a:lnTo>
                    <a:pt x="168" y="949"/>
                  </a:lnTo>
                  <a:lnTo>
                    <a:pt x="174" y="962"/>
                  </a:lnTo>
                  <a:lnTo>
                    <a:pt x="181" y="972"/>
                  </a:lnTo>
                  <a:lnTo>
                    <a:pt x="188" y="985"/>
                  </a:lnTo>
                  <a:lnTo>
                    <a:pt x="193" y="995"/>
                  </a:lnTo>
                  <a:lnTo>
                    <a:pt x="198" y="1006"/>
                  </a:lnTo>
                  <a:lnTo>
                    <a:pt x="205" y="1016"/>
                  </a:lnTo>
                  <a:lnTo>
                    <a:pt x="211" y="1026"/>
                  </a:lnTo>
                  <a:lnTo>
                    <a:pt x="216" y="1037"/>
                  </a:lnTo>
                  <a:lnTo>
                    <a:pt x="222" y="1046"/>
                  </a:lnTo>
                  <a:lnTo>
                    <a:pt x="229" y="1056"/>
                  </a:lnTo>
                  <a:lnTo>
                    <a:pt x="234" y="1065"/>
                  </a:lnTo>
                  <a:lnTo>
                    <a:pt x="239" y="1073"/>
                  </a:lnTo>
                  <a:lnTo>
                    <a:pt x="244" y="1083"/>
                  </a:lnTo>
                  <a:lnTo>
                    <a:pt x="250" y="1090"/>
                  </a:lnTo>
                  <a:lnTo>
                    <a:pt x="256" y="1099"/>
                  </a:lnTo>
                  <a:lnTo>
                    <a:pt x="261" y="1107"/>
                  </a:lnTo>
                  <a:lnTo>
                    <a:pt x="266" y="1114"/>
                  </a:lnTo>
                  <a:lnTo>
                    <a:pt x="271" y="1121"/>
                  </a:lnTo>
                  <a:lnTo>
                    <a:pt x="276" y="1129"/>
                  </a:lnTo>
                  <a:lnTo>
                    <a:pt x="281" y="1136"/>
                  </a:lnTo>
                  <a:lnTo>
                    <a:pt x="285" y="1142"/>
                  </a:lnTo>
                  <a:lnTo>
                    <a:pt x="290" y="1148"/>
                  </a:lnTo>
                  <a:lnTo>
                    <a:pt x="294" y="1155"/>
                  </a:lnTo>
                  <a:lnTo>
                    <a:pt x="298" y="1160"/>
                  </a:lnTo>
                  <a:lnTo>
                    <a:pt x="302" y="1166"/>
                  </a:lnTo>
                  <a:lnTo>
                    <a:pt x="307" y="1171"/>
                  </a:lnTo>
                  <a:lnTo>
                    <a:pt x="312" y="1176"/>
                  </a:lnTo>
                  <a:lnTo>
                    <a:pt x="315" y="1182"/>
                  </a:lnTo>
                  <a:lnTo>
                    <a:pt x="318" y="1186"/>
                  </a:lnTo>
                  <a:lnTo>
                    <a:pt x="321" y="1190"/>
                  </a:lnTo>
                  <a:lnTo>
                    <a:pt x="325" y="1195"/>
                  </a:lnTo>
                  <a:lnTo>
                    <a:pt x="329" y="1198"/>
                  </a:lnTo>
                  <a:lnTo>
                    <a:pt x="333" y="1203"/>
                  </a:lnTo>
                  <a:lnTo>
                    <a:pt x="336" y="1206"/>
                  </a:lnTo>
                  <a:lnTo>
                    <a:pt x="339" y="1210"/>
                  </a:lnTo>
                  <a:lnTo>
                    <a:pt x="343" y="1215"/>
                  </a:lnTo>
                  <a:lnTo>
                    <a:pt x="348" y="1220"/>
                  </a:lnTo>
                  <a:lnTo>
                    <a:pt x="352" y="1224"/>
                  </a:lnTo>
                  <a:lnTo>
                    <a:pt x="357" y="1229"/>
                  </a:lnTo>
                  <a:lnTo>
                    <a:pt x="362" y="1234"/>
                  </a:lnTo>
                  <a:lnTo>
                    <a:pt x="364" y="1235"/>
                  </a:lnTo>
                  <a:lnTo>
                    <a:pt x="399" y="1233"/>
                  </a:lnTo>
                  <a:lnTo>
                    <a:pt x="398" y="1231"/>
                  </a:lnTo>
                  <a:lnTo>
                    <a:pt x="395" y="1228"/>
                  </a:lnTo>
                  <a:lnTo>
                    <a:pt x="393" y="1224"/>
                  </a:lnTo>
                  <a:lnTo>
                    <a:pt x="391" y="1221"/>
                  </a:lnTo>
                  <a:lnTo>
                    <a:pt x="387" y="1217"/>
                  </a:lnTo>
                  <a:lnTo>
                    <a:pt x="385" y="1213"/>
                  </a:lnTo>
                  <a:lnTo>
                    <a:pt x="381" y="1208"/>
                  </a:lnTo>
                  <a:lnTo>
                    <a:pt x="376" y="1203"/>
                  </a:lnTo>
                  <a:lnTo>
                    <a:pt x="372" y="1196"/>
                  </a:lnTo>
                  <a:lnTo>
                    <a:pt x="367" y="1190"/>
                  </a:lnTo>
                  <a:lnTo>
                    <a:pt x="362" y="1183"/>
                  </a:lnTo>
                  <a:lnTo>
                    <a:pt x="358" y="1176"/>
                  </a:lnTo>
                  <a:lnTo>
                    <a:pt x="351" y="1168"/>
                  </a:lnTo>
                  <a:lnTo>
                    <a:pt x="346" y="1160"/>
                  </a:lnTo>
                  <a:lnTo>
                    <a:pt x="340" y="1150"/>
                  </a:lnTo>
                  <a:lnTo>
                    <a:pt x="334" y="1142"/>
                  </a:lnTo>
                  <a:lnTo>
                    <a:pt x="326" y="1133"/>
                  </a:lnTo>
                  <a:lnTo>
                    <a:pt x="320" y="1122"/>
                  </a:lnTo>
                  <a:lnTo>
                    <a:pt x="313" y="1112"/>
                  </a:lnTo>
                  <a:lnTo>
                    <a:pt x="306" y="1101"/>
                  </a:lnTo>
                  <a:lnTo>
                    <a:pt x="298" y="1090"/>
                  </a:lnTo>
                  <a:lnTo>
                    <a:pt x="292" y="1080"/>
                  </a:lnTo>
                  <a:lnTo>
                    <a:pt x="284" y="1066"/>
                  </a:lnTo>
                  <a:lnTo>
                    <a:pt x="275" y="1055"/>
                  </a:lnTo>
                  <a:lnTo>
                    <a:pt x="268" y="1042"/>
                  </a:lnTo>
                  <a:lnTo>
                    <a:pt x="261" y="1030"/>
                  </a:lnTo>
                  <a:lnTo>
                    <a:pt x="252" y="1016"/>
                  </a:lnTo>
                  <a:lnTo>
                    <a:pt x="244" y="1004"/>
                  </a:lnTo>
                  <a:lnTo>
                    <a:pt x="237" y="989"/>
                  </a:lnTo>
                  <a:lnTo>
                    <a:pt x="230" y="976"/>
                  </a:lnTo>
                  <a:lnTo>
                    <a:pt x="220" y="962"/>
                  </a:lnTo>
                  <a:lnTo>
                    <a:pt x="213" y="946"/>
                  </a:lnTo>
                  <a:lnTo>
                    <a:pt x="205" y="932"/>
                  </a:lnTo>
                  <a:lnTo>
                    <a:pt x="196" y="917"/>
                  </a:lnTo>
                  <a:lnTo>
                    <a:pt x="188" y="901"/>
                  </a:lnTo>
                  <a:lnTo>
                    <a:pt x="181" y="886"/>
                  </a:lnTo>
                  <a:lnTo>
                    <a:pt x="172" y="871"/>
                  </a:lnTo>
                  <a:lnTo>
                    <a:pt x="165" y="856"/>
                  </a:lnTo>
                  <a:lnTo>
                    <a:pt x="157" y="839"/>
                  </a:lnTo>
                  <a:lnTo>
                    <a:pt x="149" y="823"/>
                  </a:lnTo>
                  <a:lnTo>
                    <a:pt x="141" y="807"/>
                  </a:lnTo>
                  <a:lnTo>
                    <a:pt x="135" y="791"/>
                  </a:lnTo>
                  <a:lnTo>
                    <a:pt x="126" y="774"/>
                  </a:lnTo>
                  <a:lnTo>
                    <a:pt x="120" y="758"/>
                  </a:lnTo>
                  <a:lnTo>
                    <a:pt x="113" y="741"/>
                  </a:lnTo>
                  <a:lnTo>
                    <a:pt x="107" y="724"/>
                  </a:lnTo>
                  <a:lnTo>
                    <a:pt x="100" y="708"/>
                  </a:lnTo>
                  <a:lnTo>
                    <a:pt x="94" y="691"/>
                  </a:lnTo>
                  <a:lnTo>
                    <a:pt x="88" y="673"/>
                  </a:lnTo>
                  <a:lnTo>
                    <a:pt x="83" y="657"/>
                  </a:lnTo>
                  <a:lnTo>
                    <a:pt x="77" y="640"/>
                  </a:lnTo>
                  <a:lnTo>
                    <a:pt x="72" y="623"/>
                  </a:lnTo>
                  <a:lnTo>
                    <a:pt x="67" y="606"/>
                  </a:lnTo>
                  <a:lnTo>
                    <a:pt x="63" y="589"/>
                  </a:lnTo>
                  <a:lnTo>
                    <a:pt x="58" y="571"/>
                  </a:lnTo>
                  <a:lnTo>
                    <a:pt x="54" y="556"/>
                  </a:lnTo>
                  <a:lnTo>
                    <a:pt x="50" y="538"/>
                  </a:lnTo>
                  <a:lnTo>
                    <a:pt x="48" y="521"/>
                  </a:lnTo>
                  <a:lnTo>
                    <a:pt x="45" y="504"/>
                  </a:lnTo>
                  <a:lnTo>
                    <a:pt x="43" y="487"/>
                  </a:lnTo>
                  <a:lnTo>
                    <a:pt x="41" y="470"/>
                  </a:lnTo>
                  <a:lnTo>
                    <a:pt x="41" y="455"/>
                  </a:lnTo>
                  <a:lnTo>
                    <a:pt x="39" y="438"/>
                  </a:lnTo>
                  <a:lnTo>
                    <a:pt x="38" y="422"/>
                  </a:lnTo>
                  <a:lnTo>
                    <a:pt x="37" y="407"/>
                  </a:lnTo>
                  <a:lnTo>
                    <a:pt x="37" y="392"/>
                  </a:lnTo>
                  <a:lnTo>
                    <a:pt x="36" y="376"/>
                  </a:lnTo>
                  <a:lnTo>
                    <a:pt x="36" y="362"/>
                  </a:lnTo>
                  <a:lnTo>
                    <a:pt x="37" y="348"/>
                  </a:lnTo>
                  <a:lnTo>
                    <a:pt x="38" y="336"/>
                  </a:lnTo>
                  <a:lnTo>
                    <a:pt x="38" y="321"/>
                  </a:lnTo>
                  <a:lnTo>
                    <a:pt x="39" y="310"/>
                  </a:lnTo>
                  <a:lnTo>
                    <a:pt x="39" y="297"/>
                  </a:lnTo>
                  <a:lnTo>
                    <a:pt x="41" y="286"/>
                  </a:lnTo>
                  <a:lnTo>
                    <a:pt x="42" y="274"/>
                  </a:lnTo>
                  <a:lnTo>
                    <a:pt x="44" y="263"/>
                  </a:lnTo>
                  <a:lnTo>
                    <a:pt x="46" y="252"/>
                  </a:lnTo>
                  <a:lnTo>
                    <a:pt x="48" y="243"/>
                  </a:lnTo>
                  <a:lnTo>
                    <a:pt x="50" y="232"/>
                  </a:lnTo>
                  <a:lnTo>
                    <a:pt x="53" y="222"/>
                  </a:lnTo>
                  <a:lnTo>
                    <a:pt x="54" y="213"/>
                  </a:lnTo>
                  <a:lnTo>
                    <a:pt x="57" y="205"/>
                  </a:lnTo>
                  <a:lnTo>
                    <a:pt x="59" y="195"/>
                  </a:lnTo>
                  <a:lnTo>
                    <a:pt x="62" y="187"/>
                  </a:lnTo>
                  <a:lnTo>
                    <a:pt x="65" y="178"/>
                  </a:lnTo>
                  <a:lnTo>
                    <a:pt x="68" y="171"/>
                  </a:lnTo>
                  <a:lnTo>
                    <a:pt x="70" y="164"/>
                  </a:lnTo>
                  <a:lnTo>
                    <a:pt x="74" y="157"/>
                  </a:lnTo>
                  <a:lnTo>
                    <a:pt x="77" y="149"/>
                  </a:lnTo>
                  <a:lnTo>
                    <a:pt x="80" y="143"/>
                  </a:lnTo>
                  <a:lnTo>
                    <a:pt x="84" y="137"/>
                  </a:lnTo>
                  <a:lnTo>
                    <a:pt x="87" y="131"/>
                  </a:lnTo>
                  <a:lnTo>
                    <a:pt x="91" y="125"/>
                  </a:lnTo>
                  <a:lnTo>
                    <a:pt x="94" y="120"/>
                  </a:lnTo>
                  <a:lnTo>
                    <a:pt x="98" y="114"/>
                  </a:lnTo>
                  <a:lnTo>
                    <a:pt x="102" y="110"/>
                  </a:lnTo>
                  <a:lnTo>
                    <a:pt x="105" y="105"/>
                  </a:lnTo>
                  <a:lnTo>
                    <a:pt x="109" y="99"/>
                  </a:lnTo>
                  <a:lnTo>
                    <a:pt x="112" y="95"/>
                  </a:lnTo>
                  <a:lnTo>
                    <a:pt x="116" y="91"/>
                  </a:lnTo>
                  <a:lnTo>
                    <a:pt x="119" y="87"/>
                  </a:lnTo>
                  <a:lnTo>
                    <a:pt x="123" y="84"/>
                  </a:lnTo>
                  <a:lnTo>
                    <a:pt x="126" y="80"/>
                  </a:lnTo>
                  <a:lnTo>
                    <a:pt x="131" y="76"/>
                  </a:lnTo>
                  <a:lnTo>
                    <a:pt x="134" y="73"/>
                  </a:lnTo>
                  <a:lnTo>
                    <a:pt x="138" y="71"/>
                  </a:lnTo>
                  <a:lnTo>
                    <a:pt x="141" y="68"/>
                  </a:lnTo>
                  <a:lnTo>
                    <a:pt x="145" y="65"/>
                  </a:lnTo>
                  <a:lnTo>
                    <a:pt x="148" y="63"/>
                  </a:lnTo>
                  <a:lnTo>
                    <a:pt x="153" y="61"/>
                  </a:lnTo>
                  <a:lnTo>
                    <a:pt x="159" y="57"/>
                  </a:lnTo>
                  <a:lnTo>
                    <a:pt x="166" y="53"/>
                  </a:lnTo>
                  <a:lnTo>
                    <a:pt x="171" y="49"/>
                  </a:lnTo>
                  <a:lnTo>
                    <a:pt x="178" y="47"/>
                  </a:lnTo>
                  <a:lnTo>
                    <a:pt x="183" y="44"/>
                  </a:lnTo>
                  <a:lnTo>
                    <a:pt x="188" y="42"/>
                  </a:lnTo>
                  <a:lnTo>
                    <a:pt x="192" y="41"/>
                  </a:lnTo>
                  <a:lnTo>
                    <a:pt x="197" y="40"/>
                  </a:lnTo>
                  <a:lnTo>
                    <a:pt x="200" y="38"/>
                  </a:lnTo>
                  <a:lnTo>
                    <a:pt x="205" y="37"/>
                  </a:lnTo>
                  <a:lnTo>
                    <a:pt x="209" y="35"/>
                  </a:lnTo>
                  <a:lnTo>
                    <a:pt x="215" y="34"/>
                  </a:lnTo>
                  <a:lnTo>
                    <a:pt x="220" y="32"/>
                  </a:lnTo>
                  <a:lnTo>
                    <a:pt x="226" y="32"/>
                  </a:lnTo>
                  <a:lnTo>
                    <a:pt x="230" y="31"/>
                  </a:lnTo>
                  <a:lnTo>
                    <a:pt x="234" y="30"/>
                  </a:lnTo>
                  <a:lnTo>
                    <a:pt x="237" y="30"/>
                  </a:lnTo>
                  <a:lnTo>
                    <a:pt x="241" y="30"/>
                  </a:lnTo>
                  <a:lnTo>
                    <a:pt x="244" y="28"/>
                  </a:lnTo>
                  <a:lnTo>
                    <a:pt x="248" y="27"/>
                  </a:lnTo>
                  <a:lnTo>
                    <a:pt x="252" y="27"/>
                  </a:lnTo>
                  <a:lnTo>
                    <a:pt x="257" y="27"/>
                  </a:lnTo>
                  <a:lnTo>
                    <a:pt x="261" y="26"/>
                  </a:lnTo>
                  <a:lnTo>
                    <a:pt x="265" y="26"/>
                  </a:lnTo>
                  <a:lnTo>
                    <a:pt x="269" y="26"/>
                  </a:lnTo>
                  <a:lnTo>
                    <a:pt x="273" y="26"/>
                  </a:lnTo>
                  <a:lnTo>
                    <a:pt x="277" y="26"/>
                  </a:lnTo>
                  <a:lnTo>
                    <a:pt x="282" y="26"/>
                  </a:lnTo>
                  <a:lnTo>
                    <a:pt x="287" y="26"/>
                  </a:lnTo>
                  <a:lnTo>
                    <a:pt x="291" y="26"/>
                  </a:lnTo>
                  <a:lnTo>
                    <a:pt x="296" y="26"/>
                  </a:lnTo>
                  <a:lnTo>
                    <a:pt x="301" y="26"/>
                  </a:lnTo>
                  <a:lnTo>
                    <a:pt x="306" y="27"/>
                  </a:lnTo>
                  <a:lnTo>
                    <a:pt x="311" y="27"/>
                  </a:lnTo>
                  <a:lnTo>
                    <a:pt x="315" y="27"/>
                  </a:lnTo>
                  <a:lnTo>
                    <a:pt x="320" y="27"/>
                  </a:lnTo>
                  <a:lnTo>
                    <a:pt x="325" y="28"/>
                  </a:lnTo>
                  <a:lnTo>
                    <a:pt x="331" y="30"/>
                  </a:lnTo>
                  <a:lnTo>
                    <a:pt x="335" y="30"/>
                  </a:lnTo>
                  <a:lnTo>
                    <a:pt x="340" y="31"/>
                  </a:lnTo>
                  <a:lnTo>
                    <a:pt x="345" y="32"/>
                  </a:lnTo>
                  <a:lnTo>
                    <a:pt x="350" y="33"/>
                  </a:lnTo>
                  <a:lnTo>
                    <a:pt x="355" y="33"/>
                  </a:lnTo>
                  <a:lnTo>
                    <a:pt x="360" y="35"/>
                  </a:lnTo>
                  <a:lnTo>
                    <a:pt x="365" y="35"/>
                  </a:lnTo>
                  <a:lnTo>
                    <a:pt x="370" y="37"/>
                  </a:lnTo>
                  <a:lnTo>
                    <a:pt x="374" y="38"/>
                  </a:lnTo>
                  <a:lnTo>
                    <a:pt x="381" y="40"/>
                  </a:lnTo>
                  <a:lnTo>
                    <a:pt x="386" y="42"/>
                  </a:lnTo>
                  <a:lnTo>
                    <a:pt x="391" y="44"/>
                  </a:lnTo>
                  <a:lnTo>
                    <a:pt x="396" y="45"/>
                  </a:lnTo>
                  <a:lnTo>
                    <a:pt x="401" y="47"/>
                  </a:lnTo>
                  <a:lnTo>
                    <a:pt x="406" y="49"/>
                  </a:lnTo>
                  <a:lnTo>
                    <a:pt x="412" y="51"/>
                  </a:lnTo>
                  <a:lnTo>
                    <a:pt x="417" y="53"/>
                  </a:lnTo>
                  <a:lnTo>
                    <a:pt x="422" y="56"/>
                  </a:lnTo>
                  <a:lnTo>
                    <a:pt x="426" y="58"/>
                  </a:lnTo>
                  <a:lnTo>
                    <a:pt x="433" y="61"/>
                  </a:lnTo>
                  <a:lnTo>
                    <a:pt x="437" y="63"/>
                  </a:lnTo>
                  <a:lnTo>
                    <a:pt x="442" y="66"/>
                  </a:lnTo>
                  <a:lnTo>
                    <a:pt x="446" y="69"/>
                  </a:lnTo>
                  <a:lnTo>
                    <a:pt x="451" y="73"/>
                  </a:lnTo>
                  <a:lnTo>
                    <a:pt x="457" y="75"/>
                  </a:lnTo>
                  <a:lnTo>
                    <a:pt x="462" y="80"/>
                  </a:lnTo>
                  <a:lnTo>
                    <a:pt x="466" y="84"/>
                  </a:lnTo>
                  <a:lnTo>
                    <a:pt x="471" y="88"/>
                  </a:lnTo>
                  <a:lnTo>
                    <a:pt x="445" y="27"/>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779" name="Freeform 60"/>
            <p:cNvSpPr>
              <a:spLocks/>
            </p:cNvSpPr>
            <p:nvPr/>
          </p:nvSpPr>
          <p:spPr bwMode="auto">
            <a:xfrm>
              <a:off x="4330" y="3498"/>
              <a:ext cx="77" cy="21"/>
            </a:xfrm>
            <a:custGeom>
              <a:avLst/>
              <a:gdLst>
                <a:gd name="T0" fmla="*/ 1 w 154"/>
                <a:gd name="T1" fmla="*/ 1 h 40"/>
                <a:gd name="T2" fmla="*/ 1 w 154"/>
                <a:gd name="T3" fmla="*/ 1 h 40"/>
                <a:gd name="T4" fmla="*/ 1 w 154"/>
                <a:gd name="T5" fmla="*/ 1 h 40"/>
                <a:gd name="T6" fmla="*/ 1 w 154"/>
                <a:gd name="T7" fmla="*/ 1 h 40"/>
                <a:gd name="T8" fmla="*/ 1 w 154"/>
                <a:gd name="T9" fmla="*/ 1 h 40"/>
                <a:gd name="T10" fmla="*/ 1 w 154"/>
                <a:gd name="T11" fmla="*/ 1 h 40"/>
                <a:gd name="T12" fmla="*/ 1 w 154"/>
                <a:gd name="T13" fmla="*/ 1 h 40"/>
                <a:gd name="T14" fmla="*/ 1 w 154"/>
                <a:gd name="T15" fmla="*/ 1 h 40"/>
                <a:gd name="T16" fmla="*/ 1 w 154"/>
                <a:gd name="T17" fmla="*/ 1 h 40"/>
                <a:gd name="T18" fmla="*/ 1 w 154"/>
                <a:gd name="T19" fmla="*/ 1 h 40"/>
                <a:gd name="T20" fmla="*/ 1 w 154"/>
                <a:gd name="T21" fmla="*/ 1 h 40"/>
                <a:gd name="T22" fmla="*/ 1 w 154"/>
                <a:gd name="T23" fmla="*/ 1 h 40"/>
                <a:gd name="T24" fmla="*/ 1 w 154"/>
                <a:gd name="T25" fmla="*/ 1 h 40"/>
                <a:gd name="T26" fmla="*/ 1 w 154"/>
                <a:gd name="T27" fmla="*/ 1 h 40"/>
                <a:gd name="T28" fmla="*/ 1 w 154"/>
                <a:gd name="T29" fmla="*/ 1 h 40"/>
                <a:gd name="T30" fmla="*/ 1 w 154"/>
                <a:gd name="T31" fmla="*/ 1 h 40"/>
                <a:gd name="T32" fmla="*/ 1 w 154"/>
                <a:gd name="T33" fmla="*/ 1 h 40"/>
                <a:gd name="T34" fmla="*/ 1 w 154"/>
                <a:gd name="T35" fmla="*/ 1 h 40"/>
                <a:gd name="T36" fmla="*/ 1 w 154"/>
                <a:gd name="T37" fmla="*/ 1 h 40"/>
                <a:gd name="T38" fmla="*/ 1 w 154"/>
                <a:gd name="T39" fmla="*/ 1 h 40"/>
                <a:gd name="T40" fmla="*/ 1 w 154"/>
                <a:gd name="T41" fmla="*/ 1 h 40"/>
                <a:gd name="T42" fmla="*/ 1 w 154"/>
                <a:gd name="T43" fmla="*/ 0 h 40"/>
                <a:gd name="T44" fmla="*/ 1 w 154"/>
                <a:gd name="T45" fmla="*/ 0 h 40"/>
                <a:gd name="T46" fmla="*/ 1 w 154"/>
                <a:gd name="T47" fmla="*/ 0 h 40"/>
                <a:gd name="T48" fmla="*/ 1 w 154"/>
                <a:gd name="T49" fmla="*/ 0 h 40"/>
                <a:gd name="T50" fmla="*/ 1 w 154"/>
                <a:gd name="T51" fmla="*/ 0 h 40"/>
                <a:gd name="T52" fmla="*/ 1 w 154"/>
                <a:gd name="T53" fmla="*/ 0 h 40"/>
                <a:gd name="T54" fmla="*/ 1 w 154"/>
                <a:gd name="T55" fmla="*/ 1 h 40"/>
                <a:gd name="T56" fmla="*/ 1 w 154"/>
                <a:gd name="T57" fmla="*/ 1 h 40"/>
                <a:gd name="T58" fmla="*/ 1 w 154"/>
                <a:gd name="T59" fmla="*/ 1 h 40"/>
                <a:gd name="T60" fmla="*/ 1 w 154"/>
                <a:gd name="T61" fmla="*/ 1 h 40"/>
                <a:gd name="T62" fmla="*/ 1 w 154"/>
                <a:gd name="T63" fmla="*/ 1 h 40"/>
                <a:gd name="T64" fmla="*/ 0 w 154"/>
                <a:gd name="T65" fmla="*/ 1 h 40"/>
                <a:gd name="T66" fmla="*/ 1 w 154"/>
                <a:gd name="T67" fmla="*/ 1 h 4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54" h="40">
                  <a:moveTo>
                    <a:pt x="8" y="36"/>
                  </a:moveTo>
                  <a:lnTo>
                    <a:pt x="8" y="35"/>
                  </a:lnTo>
                  <a:lnTo>
                    <a:pt x="10" y="35"/>
                  </a:lnTo>
                  <a:lnTo>
                    <a:pt x="14" y="35"/>
                  </a:lnTo>
                  <a:lnTo>
                    <a:pt x="20" y="34"/>
                  </a:lnTo>
                  <a:lnTo>
                    <a:pt x="22" y="33"/>
                  </a:lnTo>
                  <a:lnTo>
                    <a:pt x="25" y="33"/>
                  </a:lnTo>
                  <a:lnTo>
                    <a:pt x="29" y="33"/>
                  </a:lnTo>
                  <a:lnTo>
                    <a:pt x="33" y="33"/>
                  </a:lnTo>
                  <a:lnTo>
                    <a:pt x="37" y="32"/>
                  </a:lnTo>
                  <a:lnTo>
                    <a:pt x="41" y="32"/>
                  </a:lnTo>
                  <a:lnTo>
                    <a:pt x="47" y="32"/>
                  </a:lnTo>
                  <a:lnTo>
                    <a:pt x="53" y="32"/>
                  </a:lnTo>
                  <a:lnTo>
                    <a:pt x="57" y="31"/>
                  </a:lnTo>
                  <a:lnTo>
                    <a:pt x="62" y="31"/>
                  </a:lnTo>
                  <a:lnTo>
                    <a:pt x="67" y="31"/>
                  </a:lnTo>
                  <a:lnTo>
                    <a:pt x="74" y="31"/>
                  </a:lnTo>
                  <a:lnTo>
                    <a:pt x="79" y="31"/>
                  </a:lnTo>
                  <a:lnTo>
                    <a:pt x="85" y="31"/>
                  </a:lnTo>
                  <a:lnTo>
                    <a:pt x="91" y="32"/>
                  </a:lnTo>
                  <a:lnTo>
                    <a:pt x="99" y="33"/>
                  </a:lnTo>
                  <a:lnTo>
                    <a:pt x="104" y="33"/>
                  </a:lnTo>
                  <a:lnTo>
                    <a:pt x="111" y="33"/>
                  </a:lnTo>
                  <a:lnTo>
                    <a:pt x="117" y="34"/>
                  </a:lnTo>
                  <a:lnTo>
                    <a:pt x="125" y="35"/>
                  </a:lnTo>
                  <a:lnTo>
                    <a:pt x="131" y="35"/>
                  </a:lnTo>
                  <a:lnTo>
                    <a:pt x="138" y="37"/>
                  </a:lnTo>
                  <a:lnTo>
                    <a:pt x="142" y="37"/>
                  </a:lnTo>
                  <a:lnTo>
                    <a:pt x="146" y="38"/>
                  </a:lnTo>
                  <a:lnTo>
                    <a:pt x="150" y="38"/>
                  </a:lnTo>
                  <a:lnTo>
                    <a:pt x="154" y="40"/>
                  </a:lnTo>
                  <a:lnTo>
                    <a:pt x="146" y="7"/>
                  </a:lnTo>
                  <a:lnTo>
                    <a:pt x="145" y="6"/>
                  </a:lnTo>
                  <a:lnTo>
                    <a:pt x="142" y="5"/>
                  </a:lnTo>
                  <a:lnTo>
                    <a:pt x="139" y="5"/>
                  </a:lnTo>
                  <a:lnTo>
                    <a:pt x="136" y="4"/>
                  </a:lnTo>
                  <a:lnTo>
                    <a:pt x="130" y="3"/>
                  </a:lnTo>
                  <a:lnTo>
                    <a:pt x="124" y="2"/>
                  </a:lnTo>
                  <a:lnTo>
                    <a:pt x="121" y="2"/>
                  </a:lnTo>
                  <a:lnTo>
                    <a:pt x="116" y="1"/>
                  </a:lnTo>
                  <a:lnTo>
                    <a:pt x="113" y="1"/>
                  </a:lnTo>
                  <a:lnTo>
                    <a:pt x="109" y="1"/>
                  </a:lnTo>
                  <a:lnTo>
                    <a:pt x="104" y="0"/>
                  </a:lnTo>
                  <a:lnTo>
                    <a:pt x="99" y="0"/>
                  </a:lnTo>
                  <a:lnTo>
                    <a:pt x="94" y="0"/>
                  </a:lnTo>
                  <a:lnTo>
                    <a:pt x="88" y="0"/>
                  </a:lnTo>
                  <a:lnTo>
                    <a:pt x="82" y="0"/>
                  </a:lnTo>
                  <a:lnTo>
                    <a:pt x="76" y="0"/>
                  </a:lnTo>
                  <a:lnTo>
                    <a:pt x="70" y="0"/>
                  </a:lnTo>
                  <a:lnTo>
                    <a:pt x="63" y="0"/>
                  </a:lnTo>
                  <a:lnTo>
                    <a:pt x="59" y="0"/>
                  </a:lnTo>
                  <a:lnTo>
                    <a:pt x="56" y="0"/>
                  </a:lnTo>
                  <a:lnTo>
                    <a:pt x="52" y="0"/>
                  </a:lnTo>
                  <a:lnTo>
                    <a:pt x="49" y="0"/>
                  </a:lnTo>
                  <a:lnTo>
                    <a:pt x="45" y="0"/>
                  </a:lnTo>
                  <a:lnTo>
                    <a:pt x="40" y="1"/>
                  </a:lnTo>
                  <a:lnTo>
                    <a:pt x="36" y="2"/>
                  </a:lnTo>
                  <a:lnTo>
                    <a:pt x="33" y="2"/>
                  </a:lnTo>
                  <a:lnTo>
                    <a:pt x="29" y="2"/>
                  </a:lnTo>
                  <a:lnTo>
                    <a:pt x="25" y="2"/>
                  </a:lnTo>
                  <a:lnTo>
                    <a:pt x="21" y="3"/>
                  </a:lnTo>
                  <a:lnTo>
                    <a:pt x="16" y="4"/>
                  </a:lnTo>
                  <a:lnTo>
                    <a:pt x="12" y="4"/>
                  </a:lnTo>
                  <a:lnTo>
                    <a:pt x="8" y="5"/>
                  </a:lnTo>
                  <a:lnTo>
                    <a:pt x="3" y="5"/>
                  </a:lnTo>
                  <a:lnTo>
                    <a:pt x="0" y="7"/>
                  </a:lnTo>
                  <a:lnTo>
                    <a:pt x="8" y="36"/>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780" name="Freeform 61"/>
            <p:cNvSpPr>
              <a:spLocks/>
            </p:cNvSpPr>
            <p:nvPr/>
          </p:nvSpPr>
          <p:spPr bwMode="auto">
            <a:xfrm>
              <a:off x="4580" y="3578"/>
              <a:ext cx="356" cy="173"/>
            </a:xfrm>
            <a:custGeom>
              <a:avLst/>
              <a:gdLst>
                <a:gd name="T0" fmla="*/ 1 w 712"/>
                <a:gd name="T1" fmla="*/ 1 h 346"/>
                <a:gd name="T2" fmla="*/ 1 w 712"/>
                <a:gd name="T3" fmla="*/ 1 h 346"/>
                <a:gd name="T4" fmla="*/ 1 w 712"/>
                <a:gd name="T5" fmla="*/ 1 h 346"/>
                <a:gd name="T6" fmla="*/ 1 w 712"/>
                <a:gd name="T7" fmla="*/ 1 h 346"/>
                <a:gd name="T8" fmla="*/ 1 w 712"/>
                <a:gd name="T9" fmla="*/ 1 h 346"/>
                <a:gd name="T10" fmla="*/ 1 w 712"/>
                <a:gd name="T11" fmla="*/ 1 h 346"/>
                <a:gd name="T12" fmla="*/ 1 w 712"/>
                <a:gd name="T13" fmla="*/ 1 h 346"/>
                <a:gd name="T14" fmla="*/ 1 w 712"/>
                <a:gd name="T15" fmla="*/ 1 h 346"/>
                <a:gd name="T16" fmla="*/ 1 w 712"/>
                <a:gd name="T17" fmla="*/ 1 h 346"/>
                <a:gd name="T18" fmla="*/ 1 w 712"/>
                <a:gd name="T19" fmla="*/ 1 h 346"/>
                <a:gd name="T20" fmla="*/ 1 w 712"/>
                <a:gd name="T21" fmla="*/ 1 h 346"/>
                <a:gd name="T22" fmla="*/ 1 w 712"/>
                <a:gd name="T23" fmla="*/ 1 h 346"/>
                <a:gd name="T24" fmla="*/ 1 w 712"/>
                <a:gd name="T25" fmla="*/ 1 h 346"/>
                <a:gd name="T26" fmla="*/ 1 w 712"/>
                <a:gd name="T27" fmla="*/ 1 h 346"/>
                <a:gd name="T28" fmla="*/ 1 w 712"/>
                <a:gd name="T29" fmla="*/ 1 h 346"/>
                <a:gd name="T30" fmla="*/ 1 w 712"/>
                <a:gd name="T31" fmla="*/ 1 h 346"/>
                <a:gd name="T32" fmla="*/ 1 w 712"/>
                <a:gd name="T33" fmla="*/ 1 h 346"/>
                <a:gd name="T34" fmla="*/ 1 w 712"/>
                <a:gd name="T35" fmla="*/ 1 h 346"/>
                <a:gd name="T36" fmla="*/ 1 w 712"/>
                <a:gd name="T37" fmla="*/ 1 h 346"/>
                <a:gd name="T38" fmla="*/ 1 w 712"/>
                <a:gd name="T39" fmla="*/ 1 h 346"/>
                <a:gd name="T40" fmla="*/ 1 w 712"/>
                <a:gd name="T41" fmla="*/ 1 h 346"/>
                <a:gd name="T42" fmla="*/ 1 w 712"/>
                <a:gd name="T43" fmla="*/ 1 h 346"/>
                <a:gd name="T44" fmla="*/ 1 w 712"/>
                <a:gd name="T45" fmla="*/ 1 h 346"/>
                <a:gd name="T46" fmla="*/ 1 w 712"/>
                <a:gd name="T47" fmla="*/ 1 h 346"/>
                <a:gd name="T48" fmla="*/ 1 w 712"/>
                <a:gd name="T49" fmla="*/ 1 h 346"/>
                <a:gd name="T50" fmla="*/ 1 w 712"/>
                <a:gd name="T51" fmla="*/ 1 h 346"/>
                <a:gd name="T52" fmla="*/ 1 w 712"/>
                <a:gd name="T53" fmla="*/ 1 h 346"/>
                <a:gd name="T54" fmla="*/ 1 w 712"/>
                <a:gd name="T55" fmla="*/ 1 h 346"/>
                <a:gd name="T56" fmla="*/ 1 w 712"/>
                <a:gd name="T57" fmla="*/ 1 h 346"/>
                <a:gd name="T58" fmla="*/ 1 w 712"/>
                <a:gd name="T59" fmla="*/ 1 h 346"/>
                <a:gd name="T60" fmla="*/ 1 w 712"/>
                <a:gd name="T61" fmla="*/ 1 h 346"/>
                <a:gd name="T62" fmla="*/ 1 w 712"/>
                <a:gd name="T63" fmla="*/ 1 h 346"/>
                <a:gd name="T64" fmla="*/ 1 w 712"/>
                <a:gd name="T65" fmla="*/ 1 h 346"/>
                <a:gd name="T66" fmla="*/ 1 w 712"/>
                <a:gd name="T67" fmla="*/ 1 h 346"/>
                <a:gd name="T68" fmla="*/ 1 w 712"/>
                <a:gd name="T69" fmla="*/ 1 h 346"/>
                <a:gd name="T70" fmla="*/ 1 w 712"/>
                <a:gd name="T71" fmla="*/ 1 h 346"/>
                <a:gd name="T72" fmla="*/ 1 w 712"/>
                <a:gd name="T73" fmla="*/ 1 h 346"/>
                <a:gd name="T74" fmla="*/ 1 w 712"/>
                <a:gd name="T75" fmla="*/ 1 h 346"/>
                <a:gd name="T76" fmla="*/ 1 w 712"/>
                <a:gd name="T77" fmla="*/ 1 h 346"/>
                <a:gd name="T78" fmla="*/ 1 w 712"/>
                <a:gd name="T79" fmla="*/ 1 h 346"/>
                <a:gd name="T80" fmla="*/ 1 w 712"/>
                <a:gd name="T81" fmla="*/ 1 h 346"/>
                <a:gd name="T82" fmla="*/ 1 w 712"/>
                <a:gd name="T83" fmla="*/ 1 h 346"/>
                <a:gd name="T84" fmla="*/ 1 w 712"/>
                <a:gd name="T85" fmla="*/ 1 h 346"/>
                <a:gd name="T86" fmla="*/ 1 w 712"/>
                <a:gd name="T87" fmla="*/ 1 h 346"/>
                <a:gd name="T88" fmla="*/ 1 w 712"/>
                <a:gd name="T89" fmla="*/ 1 h 346"/>
                <a:gd name="T90" fmla="*/ 1 w 712"/>
                <a:gd name="T91" fmla="*/ 1 h 346"/>
                <a:gd name="T92" fmla="*/ 1 w 712"/>
                <a:gd name="T93" fmla="*/ 1 h 346"/>
                <a:gd name="T94" fmla="*/ 1 w 712"/>
                <a:gd name="T95" fmla="*/ 1 h 346"/>
                <a:gd name="T96" fmla="*/ 1 w 712"/>
                <a:gd name="T97" fmla="*/ 1 h 346"/>
                <a:gd name="T98" fmla="*/ 1 w 712"/>
                <a:gd name="T99" fmla="*/ 1 h 346"/>
                <a:gd name="T100" fmla="*/ 1 w 712"/>
                <a:gd name="T101" fmla="*/ 1 h 346"/>
                <a:gd name="T102" fmla="*/ 1 w 712"/>
                <a:gd name="T103" fmla="*/ 1 h 346"/>
                <a:gd name="T104" fmla="*/ 1 w 712"/>
                <a:gd name="T105" fmla="*/ 1 h 346"/>
                <a:gd name="T106" fmla="*/ 1 w 712"/>
                <a:gd name="T107" fmla="*/ 1 h 346"/>
                <a:gd name="T108" fmla="*/ 1 w 712"/>
                <a:gd name="T109" fmla="*/ 1 h 346"/>
                <a:gd name="T110" fmla="*/ 1 w 712"/>
                <a:gd name="T111" fmla="*/ 1 h 346"/>
                <a:gd name="T112" fmla="*/ 1 w 712"/>
                <a:gd name="T113" fmla="*/ 1 h 346"/>
                <a:gd name="T114" fmla="*/ 1 w 712"/>
                <a:gd name="T115" fmla="*/ 1 h 346"/>
                <a:gd name="T116" fmla="*/ 1 w 712"/>
                <a:gd name="T117" fmla="*/ 1 h 346"/>
                <a:gd name="T118" fmla="*/ 1 w 712"/>
                <a:gd name="T119" fmla="*/ 1 h 346"/>
                <a:gd name="T120" fmla="*/ 1 w 712"/>
                <a:gd name="T121" fmla="*/ 1 h 34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712" h="346">
                  <a:moveTo>
                    <a:pt x="0" y="160"/>
                  </a:moveTo>
                  <a:lnTo>
                    <a:pt x="0" y="160"/>
                  </a:lnTo>
                  <a:lnTo>
                    <a:pt x="3" y="162"/>
                  </a:lnTo>
                  <a:lnTo>
                    <a:pt x="5" y="162"/>
                  </a:lnTo>
                  <a:lnTo>
                    <a:pt x="9" y="165"/>
                  </a:lnTo>
                  <a:lnTo>
                    <a:pt x="12" y="167"/>
                  </a:lnTo>
                  <a:lnTo>
                    <a:pt x="16" y="169"/>
                  </a:lnTo>
                  <a:lnTo>
                    <a:pt x="19" y="171"/>
                  </a:lnTo>
                  <a:lnTo>
                    <a:pt x="25" y="173"/>
                  </a:lnTo>
                  <a:lnTo>
                    <a:pt x="30" y="175"/>
                  </a:lnTo>
                  <a:lnTo>
                    <a:pt x="36" y="179"/>
                  </a:lnTo>
                  <a:lnTo>
                    <a:pt x="41" y="181"/>
                  </a:lnTo>
                  <a:lnTo>
                    <a:pt x="49" y="184"/>
                  </a:lnTo>
                  <a:lnTo>
                    <a:pt x="55" y="189"/>
                  </a:lnTo>
                  <a:lnTo>
                    <a:pt x="63" y="192"/>
                  </a:lnTo>
                  <a:lnTo>
                    <a:pt x="69" y="196"/>
                  </a:lnTo>
                  <a:lnTo>
                    <a:pt x="78" y="199"/>
                  </a:lnTo>
                  <a:lnTo>
                    <a:pt x="86" y="203"/>
                  </a:lnTo>
                  <a:lnTo>
                    <a:pt x="94" y="206"/>
                  </a:lnTo>
                  <a:lnTo>
                    <a:pt x="103" y="210"/>
                  </a:lnTo>
                  <a:lnTo>
                    <a:pt x="112" y="216"/>
                  </a:lnTo>
                  <a:lnTo>
                    <a:pt x="121" y="220"/>
                  </a:lnTo>
                  <a:lnTo>
                    <a:pt x="131" y="224"/>
                  </a:lnTo>
                  <a:lnTo>
                    <a:pt x="140" y="228"/>
                  </a:lnTo>
                  <a:lnTo>
                    <a:pt x="151" y="232"/>
                  </a:lnTo>
                  <a:lnTo>
                    <a:pt x="161" y="236"/>
                  </a:lnTo>
                  <a:lnTo>
                    <a:pt x="171" y="242"/>
                  </a:lnTo>
                  <a:lnTo>
                    <a:pt x="182" y="245"/>
                  </a:lnTo>
                  <a:lnTo>
                    <a:pt x="193" y="249"/>
                  </a:lnTo>
                  <a:lnTo>
                    <a:pt x="204" y="254"/>
                  </a:lnTo>
                  <a:lnTo>
                    <a:pt x="215" y="258"/>
                  </a:lnTo>
                  <a:lnTo>
                    <a:pt x="227" y="262"/>
                  </a:lnTo>
                  <a:lnTo>
                    <a:pt x="238" y="267"/>
                  </a:lnTo>
                  <a:lnTo>
                    <a:pt x="248" y="271"/>
                  </a:lnTo>
                  <a:lnTo>
                    <a:pt x="260" y="275"/>
                  </a:lnTo>
                  <a:lnTo>
                    <a:pt x="271" y="278"/>
                  </a:lnTo>
                  <a:lnTo>
                    <a:pt x="284" y="282"/>
                  </a:lnTo>
                  <a:lnTo>
                    <a:pt x="294" y="285"/>
                  </a:lnTo>
                  <a:lnTo>
                    <a:pt x="307" y="290"/>
                  </a:lnTo>
                  <a:lnTo>
                    <a:pt x="318" y="293"/>
                  </a:lnTo>
                  <a:lnTo>
                    <a:pt x="330" y="296"/>
                  </a:lnTo>
                  <a:lnTo>
                    <a:pt x="340" y="299"/>
                  </a:lnTo>
                  <a:lnTo>
                    <a:pt x="353" y="302"/>
                  </a:lnTo>
                  <a:lnTo>
                    <a:pt x="364" y="305"/>
                  </a:lnTo>
                  <a:lnTo>
                    <a:pt x="374" y="307"/>
                  </a:lnTo>
                  <a:lnTo>
                    <a:pt x="386" y="310"/>
                  </a:lnTo>
                  <a:lnTo>
                    <a:pt x="398" y="314"/>
                  </a:lnTo>
                  <a:lnTo>
                    <a:pt x="409" y="315"/>
                  </a:lnTo>
                  <a:lnTo>
                    <a:pt x="419" y="317"/>
                  </a:lnTo>
                  <a:lnTo>
                    <a:pt x="430" y="318"/>
                  </a:lnTo>
                  <a:lnTo>
                    <a:pt x="441" y="319"/>
                  </a:lnTo>
                  <a:lnTo>
                    <a:pt x="452" y="320"/>
                  </a:lnTo>
                  <a:lnTo>
                    <a:pt x="462" y="321"/>
                  </a:lnTo>
                  <a:lnTo>
                    <a:pt x="472" y="321"/>
                  </a:lnTo>
                  <a:lnTo>
                    <a:pt x="483" y="322"/>
                  </a:lnTo>
                  <a:lnTo>
                    <a:pt x="492" y="321"/>
                  </a:lnTo>
                  <a:lnTo>
                    <a:pt x="502" y="321"/>
                  </a:lnTo>
                  <a:lnTo>
                    <a:pt x="511" y="319"/>
                  </a:lnTo>
                  <a:lnTo>
                    <a:pt x="519" y="319"/>
                  </a:lnTo>
                  <a:lnTo>
                    <a:pt x="528" y="317"/>
                  </a:lnTo>
                  <a:lnTo>
                    <a:pt x="536" y="315"/>
                  </a:lnTo>
                  <a:lnTo>
                    <a:pt x="544" y="312"/>
                  </a:lnTo>
                  <a:lnTo>
                    <a:pt x="553" y="310"/>
                  </a:lnTo>
                  <a:lnTo>
                    <a:pt x="560" y="307"/>
                  </a:lnTo>
                  <a:lnTo>
                    <a:pt x="567" y="304"/>
                  </a:lnTo>
                  <a:lnTo>
                    <a:pt x="573" y="300"/>
                  </a:lnTo>
                  <a:lnTo>
                    <a:pt x="580" y="297"/>
                  </a:lnTo>
                  <a:lnTo>
                    <a:pt x="586" y="293"/>
                  </a:lnTo>
                  <a:lnTo>
                    <a:pt x="592" y="289"/>
                  </a:lnTo>
                  <a:lnTo>
                    <a:pt x="598" y="284"/>
                  </a:lnTo>
                  <a:lnTo>
                    <a:pt x="604" y="281"/>
                  </a:lnTo>
                  <a:lnTo>
                    <a:pt x="609" y="277"/>
                  </a:lnTo>
                  <a:lnTo>
                    <a:pt x="613" y="272"/>
                  </a:lnTo>
                  <a:lnTo>
                    <a:pt x="618" y="268"/>
                  </a:lnTo>
                  <a:lnTo>
                    <a:pt x="623" y="264"/>
                  </a:lnTo>
                  <a:lnTo>
                    <a:pt x="628" y="258"/>
                  </a:lnTo>
                  <a:lnTo>
                    <a:pt x="632" y="253"/>
                  </a:lnTo>
                  <a:lnTo>
                    <a:pt x="635" y="248"/>
                  </a:lnTo>
                  <a:lnTo>
                    <a:pt x="640" y="244"/>
                  </a:lnTo>
                  <a:lnTo>
                    <a:pt x="642" y="237"/>
                  </a:lnTo>
                  <a:lnTo>
                    <a:pt x="646" y="232"/>
                  </a:lnTo>
                  <a:lnTo>
                    <a:pt x="648" y="227"/>
                  </a:lnTo>
                  <a:lnTo>
                    <a:pt x="651" y="221"/>
                  </a:lnTo>
                  <a:lnTo>
                    <a:pt x="655" y="216"/>
                  </a:lnTo>
                  <a:lnTo>
                    <a:pt x="657" y="210"/>
                  </a:lnTo>
                  <a:lnTo>
                    <a:pt x="660" y="205"/>
                  </a:lnTo>
                  <a:lnTo>
                    <a:pt x="663" y="199"/>
                  </a:lnTo>
                  <a:lnTo>
                    <a:pt x="664" y="194"/>
                  </a:lnTo>
                  <a:lnTo>
                    <a:pt x="666" y="187"/>
                  </a:lnTo>
                  <a:lnTo>
                    <a:pt x="668" y="181"/>
                  </a:lnTo>
                  <a:lnTo>
                    <a:pt x="669" y="176"/>
                  </a:lnTo>
                  <a:lnTo>
                    <a:pt x="671" y="170"/>
                  </a:lnTo>
                  <a:lnTo>
                    <a:pt x="672" y="165"/>
                  </a:lnTo>
                  <a:lnTo>
                    <a:pt x="673" y="158"/>
                  </a:lnTo>
                  <a:lnTo>
                    <a:pt x="675" y="153"/>
                  </a:lnTo>
                  <a:lnTo>
                    <a:pt x="675" y="147"/>
                  </a:lnTo>
                  <a:lnTo>
                    <a:pt x="675" y="141"/>
                  </a:lnTo>
                  <a:lnTo>
                    <a:pt x="676" y="135"/>
                  </a:lnTo>
                  <a:lnTo>
                    <a:pt x="678" y="129"/>
                  </a:lnTo>
                  <a:lnTo>
                    <a:pt x="678" y="123"/>
                  </a:lnTo>
                  <a:lnTo>
                    <a:pt x="678" y="118"/>
                  </a:lnTo>
                  <a:lnTo>
                    <a:pt x="678" y="111"/>
                  </a:lnTo>
                  <a:lnTo>
                    <a:pt x="679" y="106"/>
                  </a:lnTo>
                  <a:lnTo>
                    <a:pt x="679" y="100"/>
                  </a:lnTo>
                  <a:lnTo>
                    <a:pt x="679" y="95"/>
                  </a:lnTo>
                  <a:lnTo>
                    <a:pt x="679" y="90"/>
                  </a:lnTo>
                  <a:lnTo>
                    <a:pt x="679" y="83"/>
                  </a:lnTo>
                  <a:lnTo>
                    <a:pt x="678" y="78"/>
                  </a:lnTo>
                  <a:lnTo>
                    <a:pt x="678" y="73"/>
                  </a:lnTo>
                  <a:lnTo>
                    <a:pt x="678" y="68"/>
                  </a:lnTo>
                  <a:lnTo>
                    <a:pt x="678" y="64"/>
                  </a:lnTo>
                  <a:lnTo>
                    <a:pt x="676" y="57"/>
                  </a:lnTo>
                  <a:lnTo>
                    <a:pt x="675" y="53"/>
                  </a:lnTo>
                  <a:lnTo>
                    <a:pt x="675" y="48"/>
                  </a:lnTo>
                  <a:lnTo>
                    <a:pt x="674" y="44"/>
                  </a:lnTo>
                  <a:lnTo>
                    <a:pt x="673" y="39"/>
                  </a:lnTo>
                  <a:lnTo>
                    <a:pt x="673" y="34"/>
                  </a:lnTo>
                  <a:lnTo>
                    <a:pt x="672" y="30"/>
                  </a:lnTo>
                  <a:lnTo>
                    <a:pt x="672" y="27"/>
                  </a:lnTo>
                  <a:lnTo>
                    <a:pt x="671" y="23"/>
                  </a:lnTo>
                  <a:lnTo>
                    <a:pt x="670" y="19"/>
                  </a:lnTo>
                  <a:lnTo>
                    <a:pt x="669" y="15"/>
                  </a:lnTo>
                  <a:lnTo>
                    <a:pt x="669" y="11"/>
                  </a:lnTo>
                  <a:lnTo>
                    <a:pt x="668" y="5"/>
                  </a:lnTo>
                  <a:lnTo>
                    <a:pt x="668" y="0"/>
                  </a:lnTo>
                  <a:lnTo>
                    <a:pt x="712" y="94"/>
                  </a:lnTo>
                  <a:lnTo>
                    <a:pt x="711" y="95"/>
                  </a:lnTo>
                  <a:lnTo>
                    <a:pt x="711" y="101"/>
                  </a:lnTo>
                  <a:lnTo>
                    <a:pt x="710" y="104"/>
                  </a:lnTo>
                  <a:lnTo>
                    <a:pt x="710" y="109"/>
                  </a:lnTo>
                  <a:lnTo>
                    <a:pt x="710" y="115"/>
                  </a:lnTo>
                  <a:lnTo>
                    <a:pt x="710" y="122"/>
                  </a:lnTo>
                  <a:lnTo>
                    <a:pt x="710" y="124"/>
                  </a:lnTo>
                  <a:lnTo>
                    <a:pt x="709" y="128"/>
                  </a:lnTo>
                  <a:lnTo>
                    <a:pt x="709" y="131"/>
                  </a:lnTo>
                  <a:lnTo>
                    <a:pt x="708" y="135"/>
                  </a:lnTo>
                  <a:lnTo>
                    <a:pt x="707" y="140"/>
                  </a:lnTo>
                  <a:lnTo>
                    <a:pt x="707" y="144"/>
                  </a:lnTo>
                  <a:lnTo>
                    <a:pt x="706" y="148"/>
                  </a:lnTo>
                  <a:lnTo>
                    <a:pt x="705" y="152"/>
                  </a:lnTo>
                  <a:lnTo>
                    <a:pt x="704" y="156"/>
                  </a:lnTo>
                  <a:lnTo>
                    <a:pt x="703" y="160"/>
                  </a:lnTo>
                  <a:lnTo>
                    <a:pt x="701" y="165"/>
                  </a:lnTo>
                  <a:lnTo>
                    <a:pt x="700" y="170"/>
                  </a:lnTo>
                  <a:lnTo>
                    <a:pt x="699" y="174"/>
                  </a:lnTo>
                  <a:lnTo>
                    <a:pt x="698" y="179"/>
                  </a:lnTo>
                  <a:lnTo>
                    <a:pt x="696" y="184"/>
                  </a:lnTo>
                  <a:lnTo>
                    <a:pt x="695" y="190"/>
                  </a:lnTo>
                  <a:lnTo>
                    <a:pt x="693" y="194"/>
                  </a:lnTo>
                  <a:lnTo>
                    <a:pt x="692" y="199"/>
                  </a:lnTo>
                  <a:lnTo>
                    <a:pt x="690" y="203"/>
                  </a:lnTo>
                  <a:lnTo>
                    <a:pt x="688" y="208"/>
                  </a:lnTo>
                  <a:lnTo>
                    <a:pt x="685" y="214"/>
                  </a:lnTo>
                  <a:lnTo>
                    <a:pt x="683" y="219"/>
                  </a:lnTo>
                  <a:lnTo>
                    <a:pt x="681" y="223"/>
                  </a:lnTo>
                  <a:lnTo>
                    <a:pt x="679" y="229"/>
                  </a:lnTo>
                  <a:lnTo>
                    <a:pt x="675" y="234"/>
                  </a:lnTo>
                  <a:lnTo>
                    <a:pt x="671" y="240"/>
                  </a:lnTo>
                  <a:lnTo>
                    <a:pt x="668" y="244"/>
                  </a:lnTo>
                  <a:lnTo>
                    <a:pt x="666" y="249"/>
                  </a:lnTo>
                  <a:lnTo>
                    <a:pt x="663" y="254"/>
                  </a:lnTo>
                  <a:lnTo>
                    <a:pt x="659" y="259"/>
                  </a:lnTo>
                  <a:lnTo>
                    <a:pt x="655" y="264"/>
                  </a:lnTo>
                  <a:lnTo>
                    <a:pt x="651" y="269"/>
                  </a:lnTo>
                  <a:lnTo>
                    <a:pt x="647" y="273"/>
                  </a:lnTo>
                  <a:lnTo>
                    <a:pt x="643" y="278"/>
                  </a:lnTo>
                  <a:lnTo>
                    <a:pt x="639" y="282"/>
                  </a:lnTo>
                  <a:lnTo>
                    <a:pt x="634" y="287"/>
                  </a:lnTo>
                  <a:lnTo>
                    <a:pt x="629" y="292"/>
                  </a:lnTo>
                  <a:lnTo>
                    <a:pt x="623" y="296"/>
                  </a:lnTo>
                  <a:lnTo>
                    <a:pt x="618" y="300"/>
                  </a:lnTo>
                  <a:lnTo>
                    <a:pt x="614" y="304"/>
                  </a:lnTo>
                  <a:lnTo>
                    <a:pt x="608" y="307"/>
                  </a:lnTo>
                  <a:lnTo>
                    <a:pt x="602" y="311"/>
                  </a:lnTo>
                  <a:lnTo>
                    <a:pt x="596" y="316"/>
                  </a:lnTo>
                  <a:lnTo>
                    <a:pt x="590" y="320"/>
                  </a:lnTo>
                  <a:lnTo>
                    <a:pt x="584" y="323"/>
                  </a:lnTo>
                  <a:lnTo>
                    <a:pt x="577" y="327"/>
                  </a:lnTo>
                  <a:lnTo>
                    <a:pt x="570" y="330"/>
                  </a:lnTo>
                  <a:lnTo>
                    <a:pt x="563" y="333"/>
                  </a:lnTo>
                  <a:lnTo>
                    <a:pt x="556" y="335"/>
                  </a:lnTo>
                  <a:lnTo>
                    <a:pt x="547" y="337"/>
                  </a:lnTo>
                  <a:lnTo>
                    <a:pt x="540" y="340"/>
                  </a:lnTo>
                  <a:lnTo>
                    <a:pt x="532" y="342"/>
                  </a:lnTo>
                  <a:lnTo>
                    <a:pt x="523" y="343"/>
                  </a:lnTo>
                  <a:lnTo>
                    <a:pt x="514" y="344"/>
                  </a:lnTo>
                  <a:lnTo>
                    <a:pt x="506" y="345"/>
                  </a:lnTo>
                  <a:lnTo>
                    <a:pt x="497" y="346"/>
                  </a:lnTo>
                  <a:lnTo>
                    <a:pt x="487" y="346"/>
                  </a:lnTo>
                  <a:lnTo>
                    <a:pt x="478" y="346"/>
                  </a:lnTo>
                  <a:lnTo>
                    <a:pt x="468" y="346"/>
                  </a:lnTo>
                  <a:lnTo>
                    <a:pt x="459" y="346"/>
                  </a:lnTo>
                  <a:lnTo>
                    <a:pt x="449" y="345"/>
                  </a:lnTo>
                  <a:lnTo>
                    <a:pt x="439" y="344"/>
                  </a:lnTo>
                  <a:lnTo>
                    <a:pt x="430" y="343"/>
                  </a:lnTo>
                  <a:lnTo>
                    <a:pt x="419" y="343"/>
                  </a:lnTo>
                  <a:lnTo>
                    <a:pt x="409" y="341"/>
                  </a:lnTo>
                  <a:lnTo>
                    <a:pt x="398" y="339"/>
                  </a:lnTo>
                  <a:lnTo>
                    <a:pt x="388" y="336"/>
                  </a:lnTo>
                  <a:lnTo>
                    <a:pt x="378" y="334"/>
                  </a:lnTo>
                  <a:lnTo>
                    <a:pt x="366" y="331"/>
                  </a:lnTo>
                  <a:lnTo>
                    <a:pt x="357" y="330"/>
                  </a:lnTo>
                  <a:lnTo>
                    <a:pt x="345" y="327"/>
                  </a:lnTo>
                  <a:lnTo>
                    <a:pt x="335" y="325"/>
                  </a:lnTo>
                  <a:lnTo>
                    <a:pt x="323" y="322"/>
                  </a:lnTo>
                  <a:lnTo>
                    <a:pt x="314" y="319"/>
                  </a:lnTo>
                  <a:lnTo>
                    <a:pt x="303" y="317"/>
                  </a:lnTo>
                  <a:lnTo>
                    <a:pt x="292" y="314"/>
                  </a:lnTo>
                  <a:lnTo>
                    <a:pt x="282" y="309"/>
                  </a:lnTo>
                  <a:lnTo>
                    <a:pt x="271" y="307"/>
                  </a:lnTo>
                  <a:lnTo>
                    <a:pt x="261" y="303"/>
                  </a:lnTo>
                  <a:lnTo>
                    <a:pt x="252" y="300"/>
                  </a:lnTo>
                  <a:lnTo>
                    <a:pt x="241" y="297"/>
                  </a:lnTo>
                  <a:lnTo>
                    <a:pt x="230" y="293"/>
                  </a:lnTo>
                  <a:lnTo>
                    <a:pt x="220" y="289"/>
                  </a:lnTo>
                  <a:lnTo>
                    <a:pt x="210" y="284"/>
                  </a:lnTo>
                  <a:lnTo>
                    <a:pt x="200" y="280"/>
                  </a:lnTo>
                  <a:lnTo>
                    <a:pt x="190" y="277"/>
                  </a:lnTo>
                  <a:lnTo>
                    <a:pt x="181" y="273"/>
                  </a:lnTo>
                  <a:lnTo>
                    <a:pt x="171" y="269"/>
                  </a:lnTo>
                  <a:lnTo>
                    <a:pt x="161" y="266"/>
                  </a:lnTo>
                  <a:lnTo>
                    <a:pt x="152" y="261"/>
                  </a:lnTo>
                  <a:lnTo>
                    <a:pt x="142" y="257"/>
                  </a:lnTo>
                  <a:lnTo>
                    <a:pt x="134" y="254"/>
                  </a:lnTo>
                  <a:lnTo>
                    <a:pt x="125" y="250"/>
                  </a:lnTo>
                  <a:lnTo>
                    <a:pt x="116" y="246"/>
                  </a:lnTo>
                  <a:lnTo>
                    <a:pt x="109" y="242"/>
                  </a:lnTo>
                  <a:lnTo>
                    <a:pt x="101" y="239"/>
                  </a:lnTo>
                  <a:lnTo>
                    <a:pt x="92" y="234"/>
                  </a:lnTo>
                  <a:lnTo>
                    <a:pt x="85" y="230"/>
                  </a:lnTo>
                  <a:lnTo>
                    <a:pt x="78" y="227"/>
                  </a:lnTo>
                  <a:lnTo>
                    <a:pt x="70" y="223"/>
                  </a:lnTo>
                  <a:lnTo>
                    <a:pt x="63" y="220"/>
                  </a:lnTo>
                  <a:lnTo>
                    <a:pt x="57" y="216"/>
                  </a:lnTo>
                  <a:lnTo>
                    <a:pt x="51" y="212"/>
                  </a:lnTo>
                  <a:lnTo>
                    <a:pt x="45" y="210"/>
                  </a:lnTo>
                  <a:lnTo>
                    <a:pt x="40" y="206"/>
                  </a:lnTo>
                  <a:lnTo>
                    <a:pt x="34" y="203"/>
                  </a:lnTo>
                  <a:lnTo>
                    <a:pt x="30" y="200"/>
                  </a:lnTo>
                  <a:lnTo>
                    <a:pt x="26" y="198"/>
                  </a:lnTo>
                  <a:lnTo>
                    <a:pt x="21" y="196"/>
                  </a:lnTo>
                  <a:lnTo>
                    <a:pt x="17" y="194"/>
                  </a:lnTo>
                  <a:lnTo>
                    <a:pt x="14" y="192"/>
                  </a:lnTo>
                  <a:lnTo>
                    <a:pt x="12" y="190"/>
                  </a:lnTo>
                  <a:lnTo>
                    <a:pt x="0" y="16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781" name="Freeform 62"/>
            <p:cNvSpPr>
              <a:spLocks/>
            </p:cNvSpPr>
            <p:nvPr/>
          </p:nvSpPr>
          <p:spPr bwMode="auto">
            <a:xfrm>
              <a:off x="5096" y="3336"/>
              <a:ext cx="62" cy="20"/>
            </a:xfrm>
            <a:custGeom>
              <a:avLst/>
              <a:gdLst>
                <a:gd name="T0" fmla="*/ 1 w 124"/>
                <a:gd name="T1" fmla="*/ 1 h 40"/>
                <a:gd name="T2" fmla="*/ 1 w 124"/>
                <a:gd name="T3" fmla="*/ 1 h 40"/>
                <a:gd name="T4" fmla="*/ 1 w 124"/>
                <a:gd name="T5" fmla="*/ 1 h 40"/>
                <a:gd name="T6" fmla="*/ 1 w 124"/>
                <a:gd name="T7" fmla="*/ 1 h 40"/>
                <a:gd name="T8" fmla="*/ 1 w 124"/>
                <a:gd name="T9" fmla="*/ 1 h 40"/>
                <a:gd name="T10" fmla="*/ 1 w 124"/>
                <a:gd name="T11" fmla="*/ 1 h 40"/>
                <a:gd name="T12" fmla="*/ 0 w 124"/>
                <a:gd name="T13" fmla="*/ 1 h 40"/>
                <a:gd name="T14" fmla="*/ 1 w 124"/>
                <a:gd name="T15" fmla="*/ 1 h 40"/>
                <a:gd name="T16" fmla="*/ 1 w 124"/>
                <a:gd name="T17" fmla="*/ 1 h 40"/>
                <a:gd name="T18" fmla="*/ 1 w 124"/>
                <a:gd name="T19" fmla="*/ 1 h 40"/>
                <a:gd name="T20" fmla="*/ 1 w 124"/>
                <a:gd name="T21" fmla="*/ 1 h 40"/>
                <a:gd name="T22" fmla="*/ 1 w 124"/>
                <a:gd name="T23" fmla="*/ 1 h 40"/>
                <a:gd name="T24" fmla="*/ 1 w 124"/>
                <a:gd name="T25" fmla="*/ 1 h 40"/>
                <a:gd name="T26" fmla="*/ 1 w 124"/>
                <a:gd name="T27" fmla="*/ 1 h 40"/>
                <a:gd name="T28" fmla="*/ 1 w 124"/>
                <a:gd name="T29" fmla="*/ 1 h 40"/>
                <a:gd name="T30" fmla="*/ 1 w 124"/>
                <a:gd name="T31" fmla="*/ 1 h 40"/>
                <a:gd name="T32" fmla="*/ 1 w 124"/>
                <a:gd name="T33" fmla="*/ 1 h 40"/>
                <a:gd name="T34" fmla="*/ 1 w 124"/>
                <a:gd name="T35" fmla="*/ 1 h 40"/>
                <a:gd name="T36" fmla="*/ 1 w 124"/>
                <a:gd name="T37" fmla="*/ 1 h 40"/>
                <a:gd name="T38" fmla="*/ 1 w 124"/>
                <a:gd name="T39" fmla="*/ 1 h 40"/>
                <a:gd name="T40" fmla="*/ 1 w 124"/>
                <a:gd name="T41" fmla="*/ 1 h 40"/>
                <a:gd name="T42" fmla="*/ 1 w 124"/>
                <a:gd name="T43" fmla="*/ 1 h 40"/>
                <a:gd name="T44" fmla="*/ 1 w 124"/>
                <a:gd name="T45" fmla="*/ 1 h 40"/>
                <a:gd name="T46" fmla="*/ 1 w 124"/>
                <a:gd name="T47" fmla="*/ 1 h 40"/>
                <a:gd name="T48" fmla="*/ 1 w 124"/>
                <a:gd name="T49" fmla="*/ 1 h 40"/>
                <a:gd name="T50" fmla="*/ 1 w 124"/>
                <a:gd name="T51" fmla="*/ 1 h 40"/>
                <a:gd name="T52" fmla="*/ 1 w 124"/>
                <a:gd name="T53" fmla="*/ 1 h 40"/>
                <a:gd name="T54" fmla="*/ 1 w 124"/>
                <a:gd name="T55" fmla="*/ 1 h 40"/>
                <a:gd name="T56" fmla="*/ 1 w 124"/>
                <a:gd name="T57" fmla="*/ 1 h 40"/>
                <a:gd name="T58" fmla="*/ 1 w 124"/>
                <a:gd name="T59" fmla="*/ 1 h 40"/>
                <a:gd name="T60" fmla="*/ 1 w 124"/>
                <a:gd name="T61" fmla="*/ 1 h 40"/>
                <a:gd name="T62" fmla="*/ 1 w 124"/>
                <a:gd name="T63" fmla="*/ 1 h 40"/>
                <a:gd name="T64" fmla="*/ 1 w 124"/>
                <a:gd name="T65" fmla="*/ 1 h 40"/>
                <a:gd name="T66" fmla="*/ 1 w 124"/>
                <a:gd name="T67" fmla="*/ 1 h 40"/>
                <a:gd name="T68" fmla="*/ 1 w 124"/>
                <a:gd name="T69" fmla="*/ 1 h 40"/>
                <a:gd name="T70" fmla="*/ 1 w 124"/>
                <a:gd name="T71" fmla="*/ 1 h 40"/>
                <a:gd name="T72" fmla="*/ 1 w 124"/>
                <a:gd name="T73" fmla="*/ 1 h 40"/>
                <a:gd name="T74" fmla="*/ 1 w 124"/>
                <a:gd name="T75" fmla="*/ 1 h 40"/>
                <a:gd name="T76" fmla="*/ 1 w 124"/>
                <a:gd name="T77" fmla="*/ 0 h 40"/>
                <a:gd name="T78" fmla="*/ 1 w 124"/>
                <a:gd name="T79" fmla="*/ 1 h 40"/>
                <a:gd name="T80" fmla="*/ 1 w 124"/>
                <a:gd name="T81" fmla="*/ 1 h 40"/>
                <a:gd name="T82" fmla="*/ 1 w 124"/>
                <a:gd name="T83" fmla="*/ 1 h 40"/>
                <a:gd name="T84" fmla="*/ 1 w 124"/>
                <a:gd name="T85" fmla="*/ 1 h 40"/>
                <a:gd name="T86" fmla="*/ 1 w 124"/>
                <a:gd name="T87" fmla="*/ 1 h 40"/>
                <a:gd name="T88" fmla="*/ 1 w 124"/>
                <a:gd name="T89" fmla="*/ 1 h 40"/>
                <a:gd name="T90" fmla="*/ 1 w 124"/>
                <a:gd name="T91" fmla="*/ 1 h 40"/>
                <a:gd name="T92" fmla="*/ 1 w 124"/>
                <a:gd name="T93" fmla="*/ 1 h 40"/>
                <a:gd name="T94" fmla="*/ 1 w 124"/>
                <a:gd name="T95" fmla="*/ 1 h 40"/>
                <a:gd name="T96" fmla="*/ 1 w 124"/>
                <a:gd name="T97" fmla="*/ 1 h 40"/>
                <a:gd name="T98" fmla="*/ 1 w 124"/>
                <a:gd name="T99" fmla="*/ 1 h 40"/>
                <a:gd name="T100" fmla="*/ 1 w 124"/>
                <a:gd name="T101" fmla="*/ 1 h 40"/>
                <a:gd name="T102" fmla="*/ 1 w 124"/>
                <a:gd name="T103" fmla="*/ 1 h 40"/>
                <a:gd name="T104" fmla="*/ 1 w 124"/>
                <a:gd name="T105" fmla="*/ 1 h 40"/>
                <a:gd name="T106" fmla="*/ 1 w 124"/>
                <a:gd name="T107" fmla="*/ 1 h 40"/>
                <a:gd name="T108" fmla="*/ 1 w 124"/>
                <a:gd name="T109" fmla="*/ 1 h 40"/>
                <a:gd name="T110" fmla="*/ 1 w 124"/>
                <a:gd name="T111" fmla="*/ 1 h 40"/>
                <a:gd name="T112" fmla="*/ 1 w 124"/>
                <a:gd name="T113" fmla="*/ 1 h 40"/>
                <a:gd name="T114" fmla="*/ 1 w 124"/>
                <a:gd name="T115" fmla="*/ 1 h 40"/>
                <a:gd name="T116" fmla="*/ 1 w 124"/>
                <a:gd name="T117" fmla="*/ 1 h 40"/>
                <a:gd name="T118" fmla="*/ 1 w 124"/>
                <a:gd name="T119" fmla="*/ 1 h 40"/>
                <a:gd name="T120" fmla="*/ 1 w 124"/>
                <a:gd name="T121" fmla="*/ 1 h 40"/>
                <a:gd name="T122" fmla="*/ 1 w 124"/>
                <a:gd name="T123" fmla="*/ 1 h 40"/>
                <a:gd name="T124" fmla="*/ 1 w 124"/>
                <a:gd name="T125" fmla="*/ 1 h 4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24" h="40">
                  <a:moveTo>
                    <a:pt x="29" y="40"/>
                  </a:moveTo>
                  <a:lnTo>
                    <a:pt x="21" y="34"/>
                  </a:lnTo>
                  <a:lnTo>
                    <a:pt x="14" y="29"/>
                  </a:lnTo>
                  <a:lnTo>
                    <a:pt x="10" y="26"/>
                  </a:lnTo>
                  <a:lnTo>
                    <a:pt x="7" y="22"/>
                  </a:lnTo>
                  <a:lnTo>
                    <a:pt x="3" y="19"/>
                  </a:lnTo>
                  <a:lnTo>
                    <a:pt x="0" y="16"/>
                  </a:lnTo>
                  <a:lnTo>
                    <a:pt x="3" y="16"/>
                  </a:lnTo>
                  <a:lnTo>
                    <a:pt x="7" y="16"/>
                  </a:lnTo>
                  <a:lnTo>
                    <a:pt x="10" y="15"/>
                  </a:lnTo>
                  <a:lnTo>
                    <a:pt x="14" y="15"/>
                  </a:lnTo>
                  <a:lnTo>
                    <a:pt x="17" y="14"/>
                  </a:lnTo>
                  <a:lnTo>
                    <a:pt x="21" y="14"/>
                  </a:lnTo>
                  <a:lnTo>
                    <a:pt x="26" y="14"/>
                  </a:lnTo>
                  <a:lnTo>
                    <a:pt x="30" y="14"/>
                  </a:lnTo>
                  <a:lnTo>
                    <a:pt x="34" y="13"/>
                  </a:lnTo>
                  <a:lnTo>
                    <a:pt x="38" y="13"/>
                  </a:lnTo>
                  <a:lnTo>
                    <a:pt x="41" y="12"/>
                  </a:lnTo>
                  <a:lnTo>
                    <a:pt x="45" y="12"/>
                  </a:lnTo>
                  <a:lnTo>
                    <a:pt x="50" y="12"/>
                  </a:lnTo>
                  <a:lnTo>
                    <a:pt x="54" y="12"/>
                  </a:lnTo>
                  <a:lnTo>
                    <a:pt x="58" y="11"/>
                  </a:lnTo>
                  <a:lnTo>
                    <a:pt x="61" y="11"/>
                  </a:lnTo>
                  <a:lnTo>
                    <a:pt x="65" y="10"/>
                  </a:lnTo>
                  <a:lnTo>
                    <a:pt x="69" y="10"/>
                  </a:lnTo>
                  <a:lnTo>
                    <a:pt x="73" y="9"/>
                  </a:lnTo>
                  <a:lnTo>
                    <a:pt x="77" y="9"/>
                  </a:lnTo>
                  <a:lnTo>
                    <a:pt x="80" y="8"/>
                  </a:lnTo>
                  <a:lnTo>
                    <a:pt x="84" y="7"/>
                  </a:lnTo>
                  <a:lnTo>
                    <a:pt x="88" y="7"/>
                  </a:lnTo>
                  <a:lnTo>
                    <a:pt x="92" y="7"/>
                  </a:lnTo>
                  <a:lnTo>
                    <a:pt x="96" y="5"/>
                  </a:lnTo>
                  <a:lnTo>
                    <a:pt x="101" y="5"/>
                  </a:lnTo>
                  <a:lnTo>
                    <a:pt x="104" y="4"/>
                  </a:lnTo>
                  <a:lnTo>
                    <a:pt x="108" y="3"/>
                  </a:lnTo>
                  <a:lnTo>
                    <a:pt x="112" y="2"/>
                  </a:lnTo>
                  <a:lnTo>
                    <a:pt x="116" y="2"/>
                  </a:lnTo>
                  <a:lnTo>
                    <a:pt x="120" y="1"/>
                  </a:lnTo>
                  <a:lnTo>
                    <a:pt x="124" y="0"/>
                  </a:lnTo>
                  <a:lnTo>
                    <a:pt x="124" y="26"/>
                  </a:lnTo>
                  <a:lnTo>
                    <a:pt x="122" y="26"/>
                  </a:lnTo>
                  <a:lnTo>
                    <a:pt x="117" y="27"/>
                  </a:lnTo>
                  <a:lnTo>
                    <a:pt x="113" y="27"/>
                  </a:lnTo>
                  <a:lnTo>
                    <a:pt x="109" y="28"/>
                  </a:lnTo>
                  <a:lnTo>
                    <a:pt x="104" y="29"/>
                  </a:lnTo>
                  <a:lnTo>
                    <a:pt x="99" y="31"/>
                  </a:lnTo>
                  <a:lnTo>
                    <a:pt x="94" y="31"/>
                  </a:lnTo>
                  <a:lnTo>
                    <a:pt x="91" y="31"/>
                  </a:lnTo>
                  <a:lnTo>
                    <a:pt x="87" y="32"/>
                  </a:lnTo>
                  <a:lnTo>
                    <a:pt x="84" y="33"/>
                  </a:lnTo>
                  <a:lnTo>
                    <a:pt x="80" y="33"/>
                  </a:lnTo>
                  <a:lnTo>
                    <a:pt x="77" y="34"/>
                  </a:lnTo>
                  <a:lnTo>
                    <a:pt x="73" y="34"/>
                  </a:lnTo>
                  <a:lnTo>
                    <a:pt x="68" y="35"/>
                  </a:lnTo>
                  <a:lnTo>
                    <a:pt x="63" y="35"/>
                  </a:lnTo>
                  <a:lnTo>
                    <a:pt x="58" y="36"/>
                  </a:lnTo>
                  <a:lnTo>
                    <a:pt x="54" y="36"/>
                  </a:lnTo>
                  <a:lnTo>
                    <a:pt x="49" y="37"/>
                  </a:lnTo>
                  <a:lnTo>
                    <a:pt x="43" y="37"/>
                  </a:lnTo>
                  <a:lnTo>
                    <a:pt x="38" y="38"/>
                  </a:lnTo>
                  <a:lnTo>
                    <a:pt x="33" y="38"/>
                  </a:lnTo>
                  <a:lnTo>
                    <a:pt x="29" y="4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782" name="Freeform 63"/>
            <p:cNvSpPr>
              <a:spLocks/>
            </p:cNvSpPr>
            <p:nvPr/>
          </p:nvSpPr>
          <p:spPr bwMode="auto">
            <a:xfrm>
              <a:off x="4817" y="3247"/>
              <a:ext cx="199" cy="103"/>
            </a:xfrm>
            <a:custGeom>
              <a:avLst/>
              <a:gdLst>
                <a:gd name="T0" fmla="*/ 1 w 398"/>
                <a:gd name="T1" fmla="*/ 0 h 207"/>
                <a:gd name="T2" fmla="*/ 1 w 398"/>
                <a:gd name="T3" fmla="*/ 0 h 207"/>
                <a:gd name="T4" fmla="*/ 1 w 398"/>
                <a:gd name="T5" fmla="*/ 0 h 207"/>
                <a:gd name="T6" fmla="*/ 1 w 398"/>
                <a:gd name="T7" fmla="*/ 0 h 207"/>
                <a:gd name="T8" fmla="*/ 1 w 398"/>
                <a:gd name="T9" fmla="*/ 0 h 207"/>
                <a:gd name="T10" fmla="*/ 1 w 398"/>
                <a:gd name="T11" fmla="*/ 0 h 207"/>
                <a:gd name="T12" fmla="*/ 1 w 398"/>
                <a:gd name="T13" fmla="*/ 0 h 207"/>
                <a:gd name="T14" fmla="*/ 1 w 398"/>
                <a:gd name="T15" fmla="*/ 0 h 207"/>
                <a:gd name="T16" fmla="*/ 1 w 398"/>
                <a:gd name="T17" fmla="*/ 0 h 207"/>
                <a:gd name="T18" fmla="*/ 1 w 398"/>
                <a:gd name="T19" fmla="*/ 0 h 207"/>
                <a:gd name="T20" fmla="*/ 1 w 398"/>
                <a:gd name="T21" fmla="*/ 0 h 207"/>
                <a:gd name="T22" fmla="*/ 1 w 398"/>
                <a:gd name="T23" fmla="*/ 0 h 207"/>
                <a:gd name="T24" fmla="*/ 1 w 398"/>
                <a:gd name="T25" fmla="*/ 0 h 207"/>
                <a:gd name="T26" fmla="*/ 1 w 398"/>
                <a:gd name="T27" fmla="*/ 0 h 207"/>
                <a:gd name="T28" fmla="*/ 1 w 398"/>
                <a:gd name="T29" fmla="*/ 0 h 207"/>
                <a:gd name="T30" fmla="*/ 1 w 398"/>
                <a:gd name="T31" fmla="*/ 0 h 207"/>
                <a:gd name="T32" fmla="*/ 1 w 398"/>
                <a:gd name="T33" fmla="*/ 0 h 207"/>
                <a:gd name="T34" fmla="*/ 1 w 398"/>
                <a:gd name="T35" fmla="*/ 0 h 207"/>
                <a:gd name="T36" fmla="*/ 1 w 398"/>
                <a:gd name="T37" fmla="*/ 0 h 207"/>
                <a:gd name="T38" fmla="*/ 1 w 398"/>
                <a:gd name="T39" fmla="*/ 0 h 207"/>
                <a:gd name="T40" fmla="*/ 1 w 398"/>
                <a:gd name="T41" fmla="*/ 0 h 207"/>
                <a:gd name="T42" fmla="*/ 1 w 398"/>
                <a:gd name="T43" fmla="*/ 0 h 207"/>
                <a:gd name="T44" fmla="*/ 1 w 398"/>
                <a:gd name="T45" fmla="*/ 0 h 207"/>
                <a:gd name="T46" fmla="*/ 1 w 398"/>
                <a:gd name="T47" fmla="*/ 0 h 207"/>
                <a:gd name="T48" fmla="*/ 1 w 398"/>
                <a:gd name="T49" fmla="*/ 0 h 207"/>
                <a:gd name="T50" fmla="*/ 1 w 398"/>
                <a:gd name="T51" fmla="*/ 0 h 207"/>
                <a:gd name="T52" fmla="*/ 1 w 398"/>
                <a:gd name="T53" fmla="*/ 0 h 207"/>
                <a:gd name="T54" fmla="*/ 1 w 398"/>
                <a:gd name="T55" fmla="*/ 0 h 207"/>
                <a:gd name="T56" fmla="*/ 1 w 398"/>
                <a:gd name="T57" fmla="*/ 0 h 207"/>
                <a:gd name="T58" fmla="*/ 1 w 398"/>
                <a:gd name="T59" fmla="*/ 0 h 207"/>
                <a:gd name="T60" fmla="*/ 1 w 398"/>
                <a:gd name="T61" fmla="*/ 0 h 207"/>
                <a:gd name="T62" fmla="*/ 1 w 398"/>
                <a:gd name="T63" fmla="*/ 0 h 207"/>
                <a:gd name="T64" fmla="*/ 1 w 398"/>
                <a:gd name="T65" fmla="*/ 0 h 207"/>
                <a:gd name="T66" fmla="*/ 1 w 398"/>
                <a:gd name="T67" fmla="*/ 0 h 207"/>
                <a:gd name="T68" fmla="*/ 1 w 398"/>
                <a:gd name="T69" fmla="*/ 0 h 207"/>
                <a:gd name="T70" fmla="*/ 1 w 398"/>
                <a:gd name="T71" fmla="*/ 0 h 207"/>
                <a:gd name="T72" fmla="*/ 1 w 398"/>
                <a:gd name="T73" fmla="*/ 0 h 207"/>
                <a:gd name="T74" fmla="*/ 1 w 398"/>
                <a:gd name="T75" fmla="*/ 0 h 207"/>
                <a:gd name="T76" fmla="*/ 1 w 398"/>
                <a:gd name="T77" fmla="*/ 0 h 207"/>
                <a:gd name="T78" fmla="*/ 1 w 398"/>
                <a:gd name="T79" fmla="*/ 0 h 207"/>
                <a:gd name="T80" fmla="*/ 1 w 398"/>
                <a:gd name="T81" fmla="*/ 0 h 207"/>
                <a:gd name="T82" fmla="*/ 1 w 398"/>
                <a:gd name="T83" fmla="*/ 0 h 207"/>
                <a:gd name="T84" fmla="*/ 1 w 398"/>
                <a:gd name="T85" fmla="*/ 0 h 207"/>
                <a:gd name="T86" fmla="*/ 1 w 398"/>
                <a:gd name="T87" fmla="*/ 0 h 207"/>
                <a:gd name="T88" fmla="*/ 1 w 398"/>
                <a:gd name="T89" fmla="*/ 0 h 207"/>
                <a:gd name="T90" fmla="*/ 1 w 398"/>
                <a:gd name="T91" fmla="*/ 0 h 207"/>
                <a:gd name="T92" fmla="*/ 1 w 398"/>
                <a:gd name="T93" fmla="*/ 0 h 207"/>
                <a:gd name="T94" fmla="*/ 1 w 398"/>
                <a:gd name="T95" fmla="*/ 0 h 207"/>
                <a:gd name="T96" fmla="*/ 1 w 398"/>
                <a:gd name="T97" fmla="*/ 0 h 207"/>
                <a:gd name="T98" fmla="*/ 1 w 398"/>
                <a:gd name="T99" fmla="*/ 0 h 207"/>
                <a:gd name="T100" fmla="*/ 1 w 398"/>
                <a:gd name="T101" fmla="*/ 0 h 207"/>
                <a:gd name="T102" fmla="*/ 1 w 398"/>
                <a:gd name="T103" fmla="*/ 0 h 207"/>
                <a:gd name="T104" fmla="*/ 1 w 398"/>
                <a:gd name="T105" fmla="*/ 0 h 207"/>
                <a:gd name="T106" fmla="*/ 1 w 398"/>
                <a:gd name="T107" fmla="*/ 0 h 207"/>
                <a:gd name="T108" fmla="*/ 1 w 398"/>
                <a:gd name="T109" fmla="*/ 0 h 207"/>
                <a:gd name="T110" fmla="*/ 1 w 398"/>
                <a:gd name="T111" fmla="*/ 0 h 207"/>
                <a:gd name="T112" fmla="*/ 1 w 398"/>
                <a:gd name="T113" fmla="*/ 0 h 207"/>
                <a:gd name="T114" fmla="*/ 1 w 398"/>
                <a:gd name="T115" fmla="*/ 0 h 207"/>
                <a:gd name="T116" fmla="*/ 1 w 398"/>
                <a:gd name="T117" fmla="*/ 0 h 207"/>
                <a:gd name="T118" fmla="*/ 1 w 398"/>
                <a:gd name="T119" fmla="*/ 0 h 207"/>
                <a:gd name="T120" fmla="*/ 1 w 398"/>
                <a:gd name="T121" fmla="*/ 0 h 207"/>
                <a:gd name="T122" fmla="*/ 1 w 398"/>
                <a:gd name="T123" fmla="*/ 0 h 207"/>
                <a:gd name="T124" fmla="*/ 0 w 398"/>
                <a:gd name="T125" fmla="*/ 0 h 20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398" h="207">
                  <a:moveTo>
                    <a:pt x="0" y="0"/>
                  </a:moveTo>
                  <a:lnTo>
                    <a:pt x="3" y="1"/>
                  </a:lnTo>
                  <a:lnTo>
                    <a:pt x="7" y="5"/>
                  </a:lnTo>
                  <a:lnTo>
                    <a:pt x="10" y="7"/>
                  </a:lnTo>
                  <a:lnTo>
                    <a:pt x="15" y="10"/>
                  </a:lnTo>
                  <a:lnTo>
                    <a:pt x="19" y="14"/>
                  </a:lnTo>
                  <a:lnTo>
                    <a:pt x="26" y="18"/>
                  </a:lnTo>
                  <a:lnTo>
                    <a:pt x="32" y="22"/>
                  </a:lnTo>
                  <a:lnTo>
                    <a:pt x="39" y="26"/>
                  </a:lnTo>
                  <a:lnTo>
                    <a:pt x="43" y="29"/>
                  </a:lnTo>
                  <a:lnTo>
                    <a:pt x="47" y="32"/>
                  </a:lnTo>
                  <a:lnTo>
                    <a:pt x="52" y="35"/>
                  </a:lnTo>
                  <a:lnTo>
                    <a:pt x="57" y="38"/>
                  </a:lnTo>
                  <a:lnTo>
                    <a:pt x="61" y="40"/>
                  </a:lnTo>
                  <a:lnTo>
                    <a:pt x="65" y="43"/>
                  </a:lnTo>
                  <a:lnTo>
                    <a:pt x="70" y="46"/>
                  </a:lnTo>
                  <a:lnTo>
                    <a:pt x="76" y="49"/>
                  </a:lnTo>
                  <a:lnTo>
                    <a:pt x="81" y="53"/>
                  </a:lnTo>
                  <a:lnTo>
                    <a:pt x="86" y="56"/>
                  </a:lnTo>
                  <a:lnTo>
                    <a:pt x="92" y="60"/>
                  </a:lnTo>
                  <a:lnTo>
                    <a:pt x="98" y="64"/>
                  </a:lnTo>
                  <a:lnTo>
                    <a:pt x="104" y="66"/>
                  </a:lnTo>
                  <a:lnTo>
                    <a:pt x="109" y="69"/>
                  </a:lnTo>
                  <a:lnTo>
                    <a:pt x="115" y="72"/>
                  </a:lnTo>
                  <a:lnTo>
                    <a:pt x="122" y="76"/>
                  </a:lnTo>
                  <a:lnTo>
                    <a:pt x="127" y="80"/>
                  </a:lnTo>
                  <a:lnTo>
                    <a:pt x="134" y="83"/>
                  </a:lnTo>
                  <a:lnTo>
                    <a:pt x="140" y="86"/>
                  </a:lnTo>
                  <a:lnTo>
                    <a:pt x="147" y="90"/>
                  </a:lnTo>
                  <a:lnTo>
                    <a:pt x="153" y="93"/>
                  </a:lnTo>
                  <a:lnTo>
                    <a:pt x="161" y="96"/>
                  </a:lnTo>
                  <a:lnTo>
                    <a:pt x="168" y="100"/>
                  </a:lnTo>
                  <a:lnTo>
                    <a:pt x="175" y="104"/>
                  </a:lnTo>
                  <a:lnTo>
                    <a:pt x="183" y="108"/>
                  </a:lnTo>
                  <a:lnTo>
                    <a:pt x="190" y="111"/>
                  </a:lnTo>
                  <a:lnTo>
                    <a:pt x="198" y="114"/>
                  </a:lnTo>
                  <a:lnTo>
                    <a:pt x="206" y="118"/>
                  </a:lnTo>
                  <a:lnTo>
                    <a:pt x="213" y="120"/>
                  </a:lnTo>
                  <a:lnTo>
                    <a:pt x="221" y="124"/>
                  </a:lnTo>
                  <a:lnTo>
                    <a:pt x="230" y="128"/>
                  </a:lnTo>
                  <a:lnTo>
                    <a:pt x="238" y="131"/>
                  </a:lnTo>
                  <a:lnTo>
                    <a:pt x="246" y="134"/>
                  </a:lnTo>
                  <a:lnTo>
                    <a:pt x="253" y="137"/>
                  </a:lnTo>
                  <a:lnTo>
                    <a:pt x="263" y="140"/>
                  </a:lnTo>
                  <a:lnTo>
                    <a:pt x="272" y="144"/>
                  </a:lnTo>
                  <a:lnTo>
                    <a:pt x="279" y="146"/>
                  </a:lnTo>
                  <a:lnTo>
                    <a:pt x="289" y="149"/>
                  </a:lnTo>
                  <a:lnTo>
                    <a:pt x="297" y="151"/>
                  </a:lnTo>
                  <a:lnTo>
                    <a:pt x="307" y="156"/>
                  </a:lnTo>
                  <a:lnTo>
                    <a:pt x="316" y="158"/>
                  </a:lnTo>
                  <a:lnTo>
                    <a:pt x="325" y="161"/>
                  </a:lnTo>
                  <a:lnTo>
                    <a:pt x="335" y="164"/>
                  </a:lnTo>
                  <a:lnTo>
                    <a:pt x="345" y="167"/>
                  </a:lnTo>
                  <a:lnTo>
                    <a:pt x="350" y="171"/>
                  </a:lnTo>
                  <a:lnTo>
                    <a:pt x="357" y="176"/>
                  </a:lnTo>
                  <a:lnTo>
                    <a:pt x="364" y="181"/>
                  </a:lnTo>
                  <a:lnTo>
                    <a:pt x="371" y="187"/>
                  </a:lnTo>
                  <a:lnTo>
                    <a:pt x="377" y="192"/>
                  </a:lnTo>
                  <a:lnTo>
                    <a:pt x="385" y="197"/>
                  </a:lnTo>
                  <a:lnTo>
                    <a:pt x="391" y="201"/>
                  </a:lnTo>
                  <a:lnTo>
                    <a:pt x="398" y="207"/>
                  </a:lnTo>
                  <a:lnTo>
                    <a:pt x="393" y="206"/>
                  </a:lnTo>
                  <a:lnTo>
                    <a:pt x="389" y="205"/>
                  </a:lnTo>
                  <a:lnTo>
                    <a:pt x="384" y="204"/>
                  </a:lnTo>
                  <a:lnTo>
                    <a:pt x="379" y="204"/>
                  </a:lnTo>
                  <a:lnTo>
                    <a:pt x="374" y="201"/>
                  </a:lnTo>
                  <a:lnTo>
                    <a:pt x="369" y="201"/>
                  </a:lnTo>
                  <a:lnTo>
                    <a:pt x="364" y="199"/>
                  </a:lnTo>
                  <a:lnTo>
                    <a:pt x="360" y="199"/>
                  </a:lnTo>
                  <a:lnTo>
                    <a:pt x="354" y="197"/>
                  </a:lnTo>
                  <a:lnTo>
                    <a:pt x="350" y="196"/>
                  </a:lnTo>
                  <a:lnTo>
                    <a:pt x="345" y="195"/>
                  </a:lnTo>
                  <a:lnTo>
                    <a:pt x="340" y="194"/>
                  </a:lnTo>
                  <a:lnTo>
                    <a:pt x="335" y="193"/>
                  </a:lnTo>
                  <a:lnTo>
                    <a:pt x="331" y="192"/>
                  </a:lnTo>
                  <a:lnTo>
                    <a:pt x="325" y="190"/>
                  </a:lnTo>
                  <a:lnTo>
                    <a:pt x="320" y="190"/>
                  </a:lnTo>
                  <a:lnTo>
                    <a:pt x="315" y="188"/>
                  </a:lnTo>
                  <a:lnTo>
                    <a:pt x="310" y="187"/>
                  </a:lnTo>
                  <a:lnTo>
                    <a:pt x="304" y="185"/>
                  </a:lnTo>
                  <a:lnTo>
                    <a:pt x="299" y="184"/>
                  </a:lnTo>
                  <a:lnTo>
                    <a:pt x="294" y="182"/>
                  </a:lnTo>
                  <a:lnTo>
                    <a:pt x="289" y="181"/>
                  </a:lnTo>
                  <a:lnTo>
                    <a:pt x="284" y="180"/>
                  </a:lnTo>
                  <a:lnTo>
                    <a:pt x="279" y="178"/>
                  </a:lnTo>
                  <a:lnTo>
                    <a:pt x="273" y="175"/>
                  </a:lnTo>
                  <a:lnTo>
                    <a:pt x="268" y="174"/>
                  </a:lnTo>
                  <a:lnTo>
                    <a:pt x="263" y="172"/>
                  </a:lnTo>
                  <a:lnTo>
                    <a:pt x="259" y="171"/>
                  </a:lnTo>
                  <a:lnTo>
                    <a:pt x="253" y="169"/>
                  </a:lnTo>
                  <a:lnTo>
                    <a:pt x="248" y="167"/>
                  </a:lnTo>
                  <a:lnTo>
                    <a:pt x="242" y="165"/>
                  </a:lnTo>
                  <a:lnTo>
                    <a:pt x="238" y="164"/>
                  </a:lnTo>
                  <a:lnTo>
                    <a:pt x="232" y="161"/>
                  </a:lnTo>
                  <a:lnTo>
                    <a:pt x="226" y="159"/>
                  </a:lnTo>
                  <a:lnTo>
                    <a:pt x="221" y="157"/>
                  </a:lnTo>
                  <a:lnTo>
                    <a:pt x="216" y="156"/>
                  </a:lnTo>
                  <a:lnTo>
                    <a:pt x="210" y="153"/>
                  </a:lnTo>
                  <a:lnTo>
                    <a:pt x="205" y="150"/>
                  </a:lnTo>
                  <a:lnTo>
                    <a:pt x="199" y="148"/>
                  </a:lnTo>
                  <a:lnTo>
                    <a:pt x="194" y="146"/>
                  </a:lnTo>
                  <a:lnTo>
                    <a:pt x="188" y="143"/>
                  </a:lnTo>
                  <a:lnTo>
                    <a:pt x="183" y="141"/>
                  </a:lnTo>
                  <a:lnTo>
                    <a:pt x="177" y="138"/>
                  </a:lnTo>
                  <a:lnTo>
                    <a:pt x="172" y="136"/>
                  </a:lnTo>
                  <a:lnTo>
                    <a:pt x="166" y="134"/>
                  </a:lnTo>
                  <a:lnTo>
                    <a:pt x="161" y="131"/>
                  </a:lnTo>
                  <a:lnTo>
                    <a:pt x="156" y="128"/>
                  </a:lnTo>
                  <a:lnTo>
                    <a:pt x="150" y="126"/>
                  </a:lnTo>
                  <a:lnTo>
                    <a:pt x="144" y="122"/>
                  </a:lnTo>
                  <a:lnTo>
                    <a:pt x="139" y="120"/>
                  </a:lnTo>
                  <a:lnTo>
                    <a:pt x="133" y="117"/>
                  </a:lnTo>
                  <a:lnTo>
                    <a:pt x="127" y="114"/>
                  </a:lnTo>
                  <a:lnTo>
                    <a:pt x="122" y="111"/>
                  </a:lnTo>
                  <a:lnTo>
                    <a:pt x="116" y="108"/>
                  </a:lnTo>
                  <a:lnTo>
                    <a:pt x="111" y="105"/>
                  </a:lnTo>
                  <a:lnTo>
                    <a:pt x="106" y="103"/>
                  </a:lnTo>
                  <a:lnTo>
                    <a:pt x="99" y="98"/>
                  </a:lnTo>
                  <a:lnTo>
                    <a:pt x="94" y="95"/>
                  </a:lnTo>
                  <a:lnTo>
                    <a:pt x="89" y="92"/>
                  </a:lnTo>
                  <a:lnTo>
                    <a:pt x="83" y="89"/>
                  </a:lnTo>
                  <a:lnTo>
                    <a:pt x="77" y="86"/>
                  </a:lnTo>
                  <a:lnTo>
                    <a:pt x="72" y="82"/>
                  </a:lnTo>
                  <a:lnTo>
                    <a:pt x="67" y="79"/>
                  </a:lnTo>
                  <a:lnTo>
                    <a:pt x="61" y="75"/>
                  </a:lnTo>
                  <a:lnTo>
                    <a:pt x="0"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783" name="Freeform 64"/>
            <p:cNvSpPr>
              <a:spLocks/>
            </p:cNvSpPr>
            <p:nvPr/>
          </p:nvSpPr>
          <p:spPr bwMode="auto">
            <a:xfrm>
              <a:off x="5225" y="2950"/>
              <a:ext cx="67" cy="15"/>
            </a:xfrm>
            <a:custGeom>
              <a:avLst/>
              <a:gdLst>
                <a:gd name="T0" fmla="*/ 1 w 133"/>
                <a:gd name="T1" fmla="*/ 0 h 31"/>
                <a:gd name="T2" fmla="*/ 1 w 133"/>
                <a:gd name="T3" fmla="*/ 0 h 31"/>
                <a:gd name="T4" fmla="*/ 1 w 133"/>
                <a:gd name="T5" fmla="*/ 0 h 31"/>
                <a:gd name="T6" fmla="*/ 1 w 133"/>
                <a:gd name="T7" fmla="*/ 0 h 31"/>
                <a:gd name="T8" fmla="*/ 1 w 133"/>
                <a:gd name="T9" fmla="*/ 0 h 31"/>
                <a:gd name="T10" fmla="*/ 1 w 133"/>
                <a:gd name="T11" fmla="*/ 0 h 31"/>
                <a:gd name="T12" fmla="*/ 1 w 133"/>
                <a:gd name="T13" fmla="*/ 0 h 31"/>
                <a:gd name="T14" fmla="*/ 1 w 133"/>
                <a:gd name="T15" fmla="*/ 0 h 31"/>
                <a:gd name="T16" fmla="*/ 1 w 133"/>
                <a:gd name="T17" fmla="*/ 0 h 31"/>
                <a:gd name="T18" fmla="*/ 1 w 133"/>
                <a:gd name="T19" fmla="*/ 0 h 31"/>
                <a:gd name="T20" fmla="*/ 1 w 133"/>
                <a:gd name="T21" fmla="*/ 0 h 31"/>
                <a:gd name="T22" fmla="*/ 1 w 133"/>
                <a:gd name="T23" fmla="*/ 0 h 31"/>
                <a:gd name="T24" fmla="*/ 1 w 133"/>
                <a:gd name="T25" fmla="*/ 0 h 31"/>
                <a:gd name="T26" fmla="*/ 1 w 133"/>
                <a:gd name="T27" fmla="*/ 0 h 31"/>
                <a:gd name="T28" fmla="*/ 1 w 133"/>
                <a:gd name="T29" fmla="*/ 0 h 31"/>
                <a:gd name="T30" fmla="*/ 1 w 133"/>
                <a:gd name="T31" fmla="*/ 0 h 31"/>
                <a:gd name="T32" fmla="*/ 1 w 133"/>
                <a:gd name="T33" fmla="*/ 0 h 31"/>
                <a:gd name="T34" fmla="*/ 1 w 133"/>
                <a:gd name="T35" fmla="*/ 0 h 31"/>
                <a:gd name="T36" fmla="*/ 1 w 133"/>
                <a:gd name="T37" fmla="*/ 0 h 31"/>
                <a:gd name="T38" fmla="*/ 1 w 133"/>
                <a:gd name="T39" fmla="*/ 0 h 31"/>
                <a:gd name="T40" fmla="*/ 1 w 133"/>
                <a:gd name="T41" fmla="*/ 0 h 31"/>
                <a:gd name="T42" fmla="*/ 1 w 133"/>
                <a:gd name="T43" fmla="*/ 0 h 31"/>
                <a:gd name="T44" fmla="*/ 1 w 133"/>
                <a:gd name="T45" fmla="*/ 0 h 31"/>
                <a:gd name="T46" fmla="*/ 1 w 133"/>
                <a:gd name="T47" fmla="*/ 0 h 31"/>
                <a:gd name="T48" fmla="*/ 1 w 133"/>
                <a:gd name="T49" fmla="*/ 0 h 31"/>
                <a:gd name="T50" fmla="*/ 1 w 133"/>
                <a:gd name="T51" fmla="*/ 0 h 31"/>
                <a:gd name="T52" fmla="*/ 1 w 133"/>
                <a:gd name="T53" fmla="*/ 0 h 31"/>
                <a:gd name="T54" fmla="*/ 1 w 133"/>
                <a:gd name="T55" fmla="*/ 0 h 31"/>
                <a:gd name="T56" fmla="*/ 1 w 133"/>
                <a:gd name="T57" fmla="*/ 0 h 31"/>
                <a:gd name="T58" fmla="*/ 1 w 133"/>
                <a:gd name="T59" fmla="*/ 0 h 31"/>
                <a:gd name="T60" fmla="*/ 1 w 133"/>
                <a:gd name="T61" fmla="*/ 0 h 31"/>
                <a:gd name="T62" fmla="*/ 1 w 133"/>
                <a:gd name="T63" fmla="*/ 0 h 3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33" h="31">
                  <a:moveTo>
                    <a:pt x="24" y="31"/>
                  </a:moveTo>
                  <a:lnTo>
                    <a:pt x="20" y="27"/>
                  </a:lnTo>
                  <a:lnTo>
                    <a:pt x="17" y="24"/>
                  </a:lnTo>
                  <a:lnTo>
                    <a:pt x="12" y="19"/>
                  </a:lnTo>
                  <a:lnTo>
                    <a:pt x="10" y="16"/>
                  </a:lnTo>
                  <a:lnTo>
                    <a:pt x="7" y="12"/>
                  </a:lnTo>
                  <a:lnTo>
                    <a:pt x="4" y="8"/>
                  </a:lnTo>
                  <a:lnTo>
                    <a:pt x="1" y="5"/>
                  </a:lnTo>
                  <a:lnTo>
                    <a:pt x="0" y="2"/>
                  </a:lnTo>
                  <a:lnTo>
                    <a:pt x="6" y="2"/>
                  </a:lnTo>
                  <a:lnTo>
                    <a:pt x="13" y="1"/>
                  </a:lnTo>
                  <a:lnTo>
                    <a:pt x="17" y="0"/>
                  </a:lnTo>
                  <a:lnTo>
                    <a:pt x="20" y="0"/>
                  </a:lnTo>
                  <a:lnTo>
                    <a:pt x="24" y="0"/>
                  </a:lnTo>
                  <a:lnTo>
                    <a:pt x="28" y="0"/>
                  </a:lnTo>
                  <a:lnTo>
                    <a:pt x="31" y="0"/>
                  </a:lnTo>
                  <a:lnTo>
                    <a:pt x="35" y="0"/>
                  </a:lnTo>
                  <a:lnTo>
                    <a:pt x="39" y="0"/>
                  </a:lnTo>
                  <a:lnTo>
                    <a:pt x="44" y="0"/>
                  </a:lnTo>
                  <a:lnTo>
                    <a:pt x="47" y="0"/>
                  </a:lnTo>
                  <a:lnTo>
                    <a:pt x="51" y="0"/>
                  </a:lnTo>
                  <a:lnTo>
                    <a:pt x="55" y="0"/>
                  </a:lnTo>
                  <a:lnTo>
                    <a:pt x="60" y="0"/>
                  </a:lnTo>
                  <a:lnTo>
                    <a:pt x="63" y="0"/>
                  </a:lnTo>
                  <a:lnTo>
                    <a:pt x="68" y="0"/>
                  </a:lnTo>
                  <a:lnTo>
                    <a:pt x="72" y="0"/>
                  </a:lnTo>
                  <a:lnTo>
                    <a:pt x="76" y="0"/>
                  </a:lnTo>
                  <a:lnTo>
                    <a:pt x="80" y="0"/>
                  </a:lnTo>
                  <a:lnTo>
                    <a:pt x="84" y="0"/>
                  </a:lnTo>
                  <a:lnTo>
                    <a:pt x="89" y="0"/>
                  </a:lnTo>
                  <a:lnTo>
                    <a:pt x="94" y="0"/>
                  </a:lnTo>
                  <a:lnTo>
                    <a:pt x="98" y="0"/>
                  </a:lnTo>
                  <a:lnTo>
                    <a:pt x="102" y="0"/>
                  </a:lnTo>
                  <a:lnTo>
                    <a:pt x="106" y="0"/>
                  </a:lnTo>
                  <a:lnTo>
                    <a:pt x="111" y="0"/>
                  </a:lnTo>
                  <a:lnTo>
                    <a:pt x="115" y="0"/>
                  </a:lnTo>
                  <a:lnTo>
                    <a:pt x="121" y="0"/>
                  </a:lnTo>
                  <a:lnTo>
                    <a:pt x="125" y="0"/>
                  </a:lnTo>
                  <a:lnTo>
                    <a:pt x="130" y="0"/>
                  </a:lnTo>
                  <a:lnTo>
                    <a:pt x="133" y="25"/>
                  </a:lnTo>
                  <a:lnTo>
                    <a:pt x="131" y="25"/>
                  </a:lnTo>
                  <a:lnTo>
                    <a:pt x="130" y="25"/>
                  </a:lnTo>
                  <a:lnTo>
                    <a:pt x="128" y="25"/>
                  </a:lnTo>
                  <a:lnTo>
                    <a:pt x="124" y="25"/>
                  </a:lnTo>
                  <a:lnTo>
                    <a:pt x="120" y="25"/>
                  </a:lnTo>
                  <a:lnTo>
                    <a:pt x="114" y="26"/>
                  </a:lnTo>
                  <a:lnTo>
                    <a:pt x="108" y="27"/>
                  </a:lnTo>
                  <a:lnTo>
                    <a:pt x="102" y="27"/>
                  </a:lnTo>
                  <a:lnTo>
                    <a:pt x="99" y="27"/>
                  </a:lnTo>
                  <a:lnTo>
                    <a:pt x="95" y="27"/>
                  </a:lnTo>
                  <a:lnTo>
                    <a:pt x="90" y="27"/>
                  </a:lnTo>
                  <a:lnTo>
                    <a:pt x="86" y="28"/>
                  </a:lnTo>
                  <a:lnTo>
                    <a:pt x="82" y="28"/>
                  </a:lnTo>
                  <a:lnTo>
                    <a:pt x="77" y="29"/>
                  </a:lnTo>
                  <a:lnTo>
                    <a:pt x="73" y="29"/>
                  </a:lnTo>
                  <a:lnTo>
                    <a:pt x="68" y="29"/>
                  </a:lnTo>
                  <a:lnTo>
                    <a:pt x="62" y="29"/>
                  </a:lnTo>
                  <a:lnTo>
                    <a:pt x="57" y="29"/>
                  </a:lnTo>
                  <a:lnTo>
                    <a:pt x="52" y="29"/>
                  </a:lnTo>
                  <a:lnTo>
                    <a:pt x="47" y="30"/>
                  </a:lnTo>
                  <a:lnTo>
                    <a:pt x="40" y="30"/>
                  </a:lnTo>
                  <a:lnTo>
                    <a:pt x="35" y="31"/>
                  </a:lnTo>
                  <a:lnTo>
                    <a:pt x="29" y="31"/>
                  </a:lnTo>
                  <a:lnTo>
                    <a:pt x="24" y="31"/>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784" name="Freeform 65"/>
            <p:cNvSpPr>
              <a:spLocks/>
            </p:cNvSpPr>
            <p:nvPr/>
          </p:nvSpPr>
          <p:spPr bwMode="auto">
            <a:xfrm>
              <a:off x="5097" y="2941"/>
              <a:ext cx="64" cy="22"/>
            </a:xfrm>
            <a:custGeom>
              <a:avLst/>
              <a:gdLst>
                <a:gd name="T0" fmla="*/ 0 w 128"/>
                <a:gd name="T1" fmla="*/ 0 h 44"/>
                <a:gd name="T2" fmla="*/ 0 w 128"/>
                <a:gd name="T3" fmla="*/ 0 h 44"/>
                <a:gd name="T4" fmla="*/ 1 w 128"/>
                <a:gd name="T5" fmla="*/ 1 h 44"/>
                <a:gd name="T6" fmla="*/ 1 w 128"/>
                <a:gd name="T7" fmla="*/ 1 h 44"/>
                <a:gd name="T8" fmla="*/ 1 w 128"/>
                <a:gd name="T9" fmla="*/ 1 h 44"/>
                <a:gd name="T10" fmla="*/ 1 w 128"/>
                <a:gd name="T11" fmla="*/ 1 h 44"/>
                <a:gd name="T12" fmla="*/ 1 w 128"/>
                <a:gd name="T13" fmla="*/ 1 h 44"/>
                <a:gd name="T14" fmla="*/ 1 w 128"/>
                <a:gd name="T15" fmla="*/ 1 h 44"/>
                <a:gd name="T16" fmla="*/ 1 w 128"/>
                <a:gd name="T17" fmla="*/ 1 h 44"/>
                <a:gd name="T18" fmla="*/ 1 w 128"/>
                <a:gd name="T19" fmla="*/ 1 h 44"/>
                <a:gd name="T20" fmla="*/ 1 w 128"/>
                <a:gd name="T21" fmla="*/ 1 h 44"/>
                <a:gd name="T22" fmla="*/ 1 w 128"/>
                <a:gd name="T23" fmla="*/ 1 h 44"/>
                <a:gd name="T24" fmla="*/ 1 w 128"/>
                <a:gd name="T25" fmla="*/ 1 h 44"/>
                <a:gd name="T26" fmla="*/ 1 w 128"/>
                <a:gd name="T27" fmla="*/ 1 h 44"/>
                <a:gd name="T28" fmla="*/ 1 w 128"/>
                <a:gd name="T29" fmla="*/ 1 h 44"/>
                <a:gd name="T30" fmla="*/ 1 w 128"/>
                <a:gd name="T31" fmla="*/ 1 h 44"/>
                <a:gd name="T32" fmla="*/ 1 w 128"/>
                <a:gd name="T33" fmla="*/ 1 h 44"/>
                <a:gd name="T34" fmla="*/ 1 w 128"/>
                <a:gd name="T35" fmla="*/ 1 h 44"/>
                <a:gd name="T36" fmla="*/ 1 w 128"/>
                <a:gd name="T37" fmla="*/ 1 h 44"/>
                <a:gd name="T38" fmla="*/ 1 w 128"/>
                <a:gd name="T39" fmla="*/ 1 h 44"/>
                <a:gd name="T40" fmla="*/ 1 w 128"/>
                <a:gd name="T41" fmla="*/ 1 h 44"/>
                <a:gd name="T42" fmla="*/ 1 w 128"/>
                <a:gd name="T43" fmla="*/ 1 h 44"/>
                <a:gd name="T44" fmla="*/ 1 w 128"/>
                <a:gd name="T45" fmla="*/ 1 h 44"/>
                <a:gd name="T46" fmla="*/ 1 w 128"/>
                <a:gd name="T47" fmla="*/ 1 h 44"/>
                <a:gd name="T48" fmla="*/ 1 w 128"/>
                <a:gd name="T49" fmla="*/ 1 h 44"/>
                <a:gd name="T50" fmla="*/ 1 w 128"/>
                <a:gd name="T51" fmla="*/ 1 h 44"/>
                <a:gd name="T52" fmla="*/ 1 w 128"/>
                <a:gd name="T53" fmla="*/ 1 h 44"/>
                <a:gd name="T54" fmla="*/ 1 w 128"/>
                <a:gd name="T55" fmla="*/ 1 h 44"/>
                <a:gd name="T56" fmla="*/ 1 w 128"/>
                <a:gd name="T57" fmla="*/ 1 h 44"/>
                <a:gd name="T58" fmla="*/ 1 w 128"/>
                <a:gd name="T59" fmla="*/ 1 h 44"/>
                <a:gd name="T60" fmla="*/ 1 w 128"/>
                <a:gd name="T61" fmla="*/ 1 h 44"/>
                <a:gd name="T62" fmla="*/ 1 w 128"/>
                <a:gd name="T63" fmla="*/ 1 h 44"/>
                <a:gd name="T64" fmla="*/ 1 w 128"/>
                <a:gd name="T65" fmla="*/ 1 h 44"/>
                <a:gd name="T66" fmla="*/ 1 w 128"/>
                <a:gd name="T67" fmla="*/ 1 h 44"/>
                <a:gd name="T68" fmla="*/ 1 w 128"/>
                <a:gd name="T69" fmla="*/ 1 h 44"/>
                <a:gd name="T70" fmla="*/ 1 w 128"/>
                <a:gd name="T71" fmla="*/ 1 h 44"/>
                <a:gd name="T72" fmla="*/ 1 w 128"/>
                <a:gd name="T73" fmla="*/ 1 h 44"/>
                <a:gd name="T74" fmla="*/ 1 w 128"/>
                <a:gd name="T75" fmla="*/ 1 h 44"/>
                <a:gd name="T76" fmla="*/ 1 w 128"/>
                <a:gd name="T77" fmla="*/ 1 h 44"/>
                <a:gd name="T78" fmla="*/ 1 w 128"/>
                <a:gd name="T79" fmla="*/ 1 h 44"/>
                <a:gd name="T80" fmla="*/ 1 w 128"/>
                <a:gd name="T81" fmla="*/ 1 h 44"/>
                <a:gd name="T82" fmla="*/ 1 w 128"/>
                <a:gd name="T83" fmla="*/ 1 h 44"/>
                <a:gd name="T84" fmla="*/ 1 w 128"/>
                <a:gd name="T85" fmla="*/ 1 h 44"/>
                <a:gd name="T86" fmla="*/ 1 w 128"/>
                <a:gd name="T87" fmla="*/ 1 h 44"/>
                <a:gd name="T88" fmla="*/ 1 w 128"/>
                <a:gd name="T89" fmla="*/ 1 h 44"/>
                <a:gd name="T90" fmla="*/ 0 w 128"/>
                <a:gd name="T91" fmla="*/ 0 h 44"/>
                <a:gd name="T92" fmla="*/ 0 w 128"/>
                <a:gd name="T93" fmla="*/ 0 h 44"/>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28" h="44">
                  <a:moveTo>
                    <a:pt x="0" y="0"/>
                  </a:moveTo>
                  <a:lnTo>
                    <a:pt x="0" y="0"/>
                  </a:lnTo>
                  <a:lnTo>
                    <a:pt x="3" y="2"/>
                  </a:lnTo>
                  <a:lnTo>
                    <a:pt x="5" y="2"/>
                  </a:lnTo>
                  <a:lnTo>
                    <a:pt x="9" y="3"/>
                  </a:lnTo>
                  <a:lnTo>
                    <a:pt x="13" y="3"/>
                  </a:lnTo>
                  <a:lnTo>
                    <a:pt x="19" y="5"/>
                  </a:lnTo>
                  <a:lnTo>
                    <a:pt x="25" y="5"/>
                  </a:lnTo>
                  <a:lnTo>
                    <a:pt x="32" y="7"/>
                  </a:lnTo>
                  <a:lnTo>
                    <a:pt x="36" y="7"/>
                  </a:lnTo>
                  <a:lnTo>
                    <a:pt x="39" y="8"/>
                  </a:lnTo>
                  <a:lnTo>
                    <a:pt x="44" y="8"/>
                  </a:lnTo>
                  <a:lnTo>
                    <a:pt x="50" y="9"/>
                  </a:lnTo>
                  <a:lnTo>
                    <a:pt x="54" y="9"/>
                  </a:lnTo>
                  <a:lnTo>
                    <a:pt x="59" y="10"/>
                  </a:lnTo>
                  <a:lnTo>
                    <a:pt x="65" y="10"/>
                  </a:lnTo>
                  <a:lnTo>
                    <a:pt x="72" y="12"/>
                  </a:lnTo>
                  <a:lnTo>
                    <a:pt x="78" y="12"/>
                  </a:lnTo>
                  <a:lnTo>
                    <a:pt x="85" y="12"/>
                  </a:lnTo>
                  <a:lnTo>
                    <a:pt x="88" y="12"/>
                  </a:lnTo>
                  <a:lnTo>
                    <a:pt x="91" y="13"/>
                  </a:lnTo>
                  <a:lnTo>
                    <a:pt x="95" y="15"/>
                  </a:lnTo>
                  <a:lnTo>
                    <a:pt x="100" y="15"/>
                  </a:lnTo>
                  <a:lnTo>
                    <a:pt x="105" y="21"/>
                  </a:lnTo>
                  <a:lnTo>
                    <a:pt x="113" y="28"/>
                  </a:lnTo>
                  <a:lnTo>
                    <a:pt x="116" y="32"/>
                  </a:lnTo>
                  <a:lnTo>
                    <a:pt x="120" y="36"/>
                  </a:lnTo>
                  <a:lnTo>
                    <a:pt x="124" y="41"/>
                  </a:lnTo>
                  <a:lnTo>
                    <a:pt x="128" y="44"/>
                  </a:lnTo>
                  <a:lnTo>
                    <a:pt x="120" y="44"/>
                  </a:lnTo>
                  <a:lnTo>
                    <a:pt x="114" y="43"/>
                  </a:lnTo>
                  <a:lnTo>
                    <a:pt x="107" y="42"/>
                  </a:lnTo>
                  <a:lnTo>
                    <a:pt x="100" y="42"/>
                  </a:lnTo>
                  <a:lnTo>
                    <a:pt x="92" y="41"/>
                  </a:lnTo>
                  <a:lnTo>
                    <a:pt x="86" y="41"/>
                  </a:lnTo>
                  <a:lnTo>
                    <a:pt x="79" y="40"/>
                  </a:lnTo>
                  <a:lnTo>
                    <a:pt x="73" y="40"/>
                  </a:lnTo>
                  <a:lnTo>
                    <a:pt x="65" y="38"/>
                  </a:lnTo>
                  <a:lnTo>
                    <a:pt x="58" y="37"/>
                  </a:lnTo>
                  <a:lnTo>
                    <a:pt x="51" y="36"/>
                  </a:lnTo>
                  <a:lnTo>
                    <a:pt x="44" y="35"/>
                  </a:lnTo>
                  <a:lnTo>
                    <a:pt x="37" y="34"/>
                  </a:lnTo>
                  <a:lnTo>
                    <a:pt x="31" y="33"/>
                  </a:lnTo>
                  <a:lnTo>
                    <a:pt x="24" y="32"/>
                  </a:lnTo>
                  <a:lnTo>
                    <a:pt x="17" y="31"/>
                  </a:lnTo>
                  <a:lnTo>
                    <a:pt x="0"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785" name="Freeform 66"/>
            <p:cNvSpPr>
              <a:spLocks/>
            </p:cNvSpPr>
            <p:nvPr/>
          </p:nvSpPr>
          <p:spPr bwMode="auto">
            <a:xfrm>
              <a:off x="5249" y="2977"/>
              <a:ext cx="45" cy="14"/>
            </a:xfrm>
            <a:custGeom>
              <a:avLst/>
              <a:gdLst>
                <a:gd name="T0" fmla="*/ 1 w 90"/>
                <a:gd name="T1" fmla="*/ 1 h 27"/>
                <a:gd name="T2" fmla="*/ 1 w 90"/>
                <a:gd name="T3" fmla="*/ 1 h 27"/>
                <a:gd name="T4" fmla="*/ 1 w 90"/>
                <a:gd name="T5" fmla="*/ 1 h 27"/>
                <a:gd name="T6" fmla="*/ 1 w 90"/>
                <a:gd name="T7" fmla="*/ 1 h 27"/>
                <a:gd name="T8" fmla="*/ 1 w 90"/>
                <a:gd name="T9" fmla="*/ 1 h 27"/>
                <a:gd name="T10" fmla="*/ 1 w 90"/>
                <a:gd name="T11" fmla="*/ 1 h 27"/>
                <a:gd name="T12" fmla="*/ 0 w 90"/>
                <a:gd name="T13" fmla="*/ 1 h 27"/>
                <a:gd name="T14" fmla="*/ 1 w 90"/>
                <a:gd name="T15" fmla="*/ 1 h 27"/>
                <a:gd name="T16" fmla="*/ 1 w 90"/>
                <a:gd name="T17" fmla="*/ 1 h 27"/>
                <a:gd name="T18" fmla="*/ 1 w 90"/>
                <a:gd name="T19" fmla="*/ 1 h 27"/>
                <a:gd name="T20" fmla="*/ 1 w 90"/>
                <a:gd name="T21" fmla="*/ 1 h 27"/>
                <a:gd name="T22" fmla="*/ 1 w 90"/>
                <a:gd name="T23" fmla="*/ 1 h 27"/>
                <a:gd name="T24" fmla="*/ 1 w 90"/>
                <a:gd name="T25" fmla="*/ 1 h 27"/>
                <a:gd name="T26" fmla="*/ 1 w 90"/>
                <a:gd name="T27" fmla="*/ 1 h 27"/>
                <a:gd name="T28" fmla="*/ 1 w 90"/>
                <a:gd name="T29" fmla="*/ 1 h 27"/>
                <a:gd name="T30" fmla="*/ 1 w 90"/>
                <a:gd name="T31" fmla="*/ 0 h 27"/>
                <a:gd name="T32" fmla="*/ 1 w 90"/>
                <a:gd name="T33" fmla="*/ 0 h 27"/>
                <a:gd name="T34" fmla="*/ 1 w 90"/>
                <a:gd name="T35" fmla="*/ 0 h 27"/>
                <a:gd name="T36" fmla="*/ 1 w 90"/>
                <a:gd name="T37" fmla="*/ 0 h 27"/>
                <a:gd name="T38" fmla="*/ 1 w 90"/>
                <a:gd name="T39" fmla="*/ 0 h 27"/>
                <a:gd name="T40" fmla="*/ 1 w 90"/>
                <a:gd name="T41" fmla="*/ 0 h 27"/>
                <a:gd name="T42" fmla="*/ 1 w 90"/>
                <a:gd name="T43" fmla="*/ 0 h 27"/>
                <a:gd name="T44" fmla="*/ 1 w 90"/>
                <a:gd name="T45" fmla="*/ 0 h 27"/>
                <a:gd name="T46" fmla="*/ 1 w 90"/>
                <a:gd name="T47" fmla="*/ 1 h 27"/>
                <a:gd name="T48" fmla="*/ 1 w 90"/>
                <a:gd name="T49" fmla="*/ 1 h 27"/>
                <a:gd name="T50" fmla="*/ 1 w 90"/>
                <a:gd name="T51" fmla="*/ 1 h 27"/>
                <a:gd name="T52" fmla="*/ 1 w 90"/>
                <a:gd name="T53" fmla="*/ 1 h 27"/>
                <a:gd name="T54" fmla="*/ 1 w 90"/>
                <a:gd name="T55" fmla="*/ 1 h 27"/>
                <a:gd name="T56" fmla="*/ 1 w 90"/>
                <a:gd name="T57" fmla="*/ 1 h 27"/>
                <a:gd name="T58" fmla="*/ 1 w 90"/>
                <a:gd name="T59" fmla="*/ 1 h 27"/>
                <a:gd name="T60" fmla="*/ 1 w 90"/>
                <a:gd name="T61" fmla="*/ 1 h 27"/>
                <a:gd name="T62" fmla="*/ 1 w 90"/>
                <a:gd name="T63" fmla="*/ 1 h 27"/>
                <a:gd name="T64" fmla="*/ 1 w 90"/>
                <a:gd name="T65" fmla="*/ 1 h 27"/>
                <a:gd name="T66" fmla="*/ 1 w 90"/>
                <a:gd name="T67" fmla="*/ 1 h 27"/>
                <a:gd name="T68" fmla="*/ 1 w 90"/>
                <a:gd name="T69" fmla="*/ 1 h 27"/>
                <a:gd name="T70" fmla="*/ 1 w 90"/>
                <a:gd name="T71" fmla="*/ 1 h 27"/>
                <a:gd name="T72" fmla="*/ 1 w 90"/>
                <a:gd name="T73" fmla="*/ 1 h 27"/>
                <a:gd name="T74" fmla="*/ 1 w 90"/>
                <a:gd name="T75" fmla="*/ 1 h 27"/>
                <a:gd name="T76" fmla="*/ 1 w 90"/>
                <a:gd name="T77" fmla="*/ 1 h 2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90" h="27">
                  <a:moveTo>
                    <a:pt x="21" y="27"/>
                  </a:moveTo>
                  <a:lnTo>
                    <a:pt x="16" y="21"/>
                  </a:lnTo>
                  <a:lnTo>
                    <a:pt x="11" y="15"/>
                  </a:lnTo>
                  <a:lnTo>
                    <a:pt x="8" y="12"/>
                  </a:lnTo>
                  <a:lnTo>
                    <a:pt x="6" y="9"/>
                  </a:lnTo>
                  <a:lnTo>
                    <a:pt x="3" y="5"/>
                  </a:lnTo>
                  <a:lnTo>
                    <a:pt x="0" y="1"/>
                  </a:lnTo>
                  <a:lnTo>
                    <a:pt x="5" y="1"/>
                  </a:lnTo>
                  <a:lnTo>
                    <a:pt x="10" y="1"/>
                  </a:lnTo>
                  <a:lnTo>
                    <a:pt x="15" y="1"/>
                  </a:lnTo>
                  <a:lnTo>
                    <a:pt x="21" y="1"/>
                  </a:lnTo>
                  <a:lnTo>
                    <a:pt x="26" y="1"/>
                  </a:lnTo>
                  <a:lnTo>
                    <a:pt x="31" y="1"/>
                  </a:lnTo>
                  <a:lnTo>
                    <a:pt x="36" y="1"/>
                  </a:lnTo>
                  <a:lnTo>
                    <a:pt x="42" y="1"/>
                  </a:lnTo>
                  <a:lnTo>
                    <a:pt x="48" y="0"/>
                  </a:lnTo>
                  <a:lnTo>
                    <a:pt x="53" y="0"/>
                  </a:lnTo>
                  <a:lnTo>
                    <a:pt x="58" y="0"/>
                  </a:lnTo>
                  <a:lnTo>
                    <a:pt x="64" y="0"/>
                  </a:lnTo>
                  <a:lnTo>
                    <a:pt x="69" y="0"/>
                  </a:lnTo>
                  <a:lnTo>
                    <a:pt x="76" y="0"/>
                  </a:lnTo>
                  <a:lnTo>
                    <a:pt x="82" y="0"/>
                  </a:lnTo>
                  <a:lnTo>
                    <a:pt x="88" y="0"/>
                  </a:lnTo>
                  <a:lnTo>
                    <a:pt x="90" y="20"/>
                  </a:lnTo>
                  <a:lnTo>
                    <a:pt x="88" y="20"/>
                  </a:lnTo>
                  <a:lnTo>
                    <a:pt x="84" y="20"/>
                  </a:lnTo>
                  <a:lnTo>
                    <a:pt x="81" y="20"/>
                  </a:lnTo>
                  <a:lnTo>
                    <a:pt x="79" y="21"/>
                  </a:lnTo>
                  <a:lnTo>
                    <a:pt x="75" y="22"/>
                  </a:lnTo>
                  <a:lnTo>
                    <a:pt x="71" y="22"/>
                  </a:lnTo>
                  <a:lnTo>
                    <a:pt x="65" y="22"/>
                  </a:lnTo>
                  <a:lnTo>
                    <a:pt x="61" y="23"/>
                  </a:lnTo>
                  <a:lnTo>
                    <a:pt x="55" y="24"/>
                  </a:lnTo>
                  <a:lnTo>
                    <a:pt x="49" y="24"/>
                  </a:lnTo>
                  <a:lnTo>
                    <a:pt x="41" y="25"/>
                  </a:lnTo>
                  <a:lnTo>
                    <a:pt x="35" y="25"/>
                  </a:lnTo>
                  <a:lnTo>
                    <a:pt x="28" y="26"/>
                  </a:lnTo>
                  <a:lnTo>
                    <a:pt x="21" y="27"/>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786" name="Freeform 67"/>
            <p:cNvSpPr>
              <a:spLocks/>
            </p:cNvSpPr>
            <p:nvPr/>
          </p:nvSpPr>
          <p:spPr bwMode="auto">
            <a:xfrm>
              <a:off x="5124" y="2974"/>
              <a:ext cx="64" cy="18"/>
            </a:xfrm>
            <a:custGeom>
              <a:avLst/>
              <a:gdLst>
                <a:gd name="T0" fmla="*/ 0 w 127"/>
                <a:gd name="T1" fmla="*/ 0 h 36"/>
                <a:gd name="T2" fmla="*/ 1 w 127"/>
                <a:gd name="T3" fmla="*/ 0 h 36"/>
                <a:gd name="T4" fmla="*/ 1 w 127"/>
                <a:gd name="T5" fmla="*/ 0 h 36"/>
                <a:gd name="T6" fmla="*/ 1 w 127"/>
                <a:gd name="T7" fmla="*/ 0 h 36"/>
                <a:gd name="T8" fmla="*/ 1 w 127"/>
                <a:gd name="T9" fmla="*/ 1 h 36"/>
                <a:gd name="T10" fmla="*/ 1 w 127"/>
                <a:gd name="T11" fmla="*/ 1 h 36"/>
                <a:gd name="T12" fmla="*/ 1 w 127"/>
                <a:gd name="T13" fmla="*/ 1 h 36"/>
                <a:gd name="T14" fmla="*/ 1 w 127"/>
                <a:gd name="T15" fmla="*/ 1 h 36"/>
                <a:gd name="T16" fmla="*/ 1 w 127"/>
                <a:gd name="T17" fmla="*/ 1 h 36"/>
                <a:gd name="T18" fmla="*/ 1 w 127"/>
                <a:gd name="T19" fmla="*/ 1 h 36"/>
                <a:gd name="T20" fmla="*/ 1 w 127"/>
                <a:gd name="T21" fmla="*/ 1 h 36"/>
                <a:gd name="T22" fmla="*/ 1 w 127"/>
                <a:gd name="T23" fmla="*/ 1 h 36"/>
                <a:gd name="T24" fmla="*/ 1 w 127"/>
                <a:gd name="T25" fmla="*/ 1 h 36"/>
                <a:gd name="T26" fmla="*/ 1 w 127"/>
                <a:gd name="T27" fmla="*/ 1 h 36"/>
                <a:gd name="T28" fmla="*/ 1 w 127"/>
                <a:gd name="T29" fmla="*/ 1 h 36"/>
                <a:gd name="T30" fmla="*/ 1 w 127"/>
                <a:gd name="T31" fmla="*/ 1 h 36"/>
                <a:gd name="T32" fmla="*/ 1 w 127"/>
                <a:gd name="T33" fmla="*/ 1 h 36"/>
                <a:gd name="T34" fmla="*/ 1 w 127"/>
                <a:gd name="T35" fmla="*/ 1 h 36"/>
                <a:gd name="T36" fmla="*/ 1 w 127"/>
                <a:gd name="T37" fmla="*/ 1 h 36"/>
                <a:gd name="T38" fmla="*/ 1 w 127"/>
                <a:gd name="T39" fmla="*/ 1 h 36"/>
                <a:gd name="T40" fmla="*/ 1 w 127"/>
                <a:gd name="T41" fmla="*/ 1 h 36"/>
                <a:gd name="T42" fmla="*/ 1 w 127"/>
                <a:gd name="T43" fmla="*/ 1 h 36"/>
                <a:gd name="T44" fmla="*/ 1 w 127"/>
                <a:gd name="T45" fmla="*/ 1 h 36"/>
                <a:gd name="T46" fmla="*/ 1 w 127"/>
                <a:gd name="T47" fmla="*/ 1 h 36"/>
                <a:gd name="T48" fmla="*/ 1 w 127"/>
                <a:gd name="T49" fmla="*/ 1 h 36"/>
                <a:gd name="T50" fmla="*/ 1 w 127"/>
                <a:gd name="T51" fmla="*/ 1 h 36"/>
                <a:gd name="T52" fmla="*/ 1 w 127"/>
                <a:gd name="T53" fmla="*/ 1 h 36"/>
                <a:gd name="T54" fmla="*/ 1 w 127"/>
                <a:gd name="T55" fmla="*/ 1 h 36"/>
                <a:gd name="T56" fmla="*/ 1 w 127"/>
                <a:gd name="T57" fmla="*/ 1 h 36"/>
                <a:gd name="T58" fmla="*/ 1 w 127"/>
                <a:gd name="T59" fmla="*/ 1 h 36"/>
                <a:gd name="T60" fmla="*/ 1 w 127"/>
                <a:gd name="T61" fmla="*/ 1 h 36"/>
                <a:gd name="T62" fmla="*/ 1 w 127"/>
                <a:gd name="T63" fmla="*/ 1 h 36"/>
                <a:gd name="T64" fmla="*/ 1 w 127"/>
                <a:gd name="T65" fmla="*/ 1 h 36"/>
                <a:gd name="T66" fmla="*/ 1 w 127"/>
                <a:gd name="T67" fmla="*/ 1 h 36"/>
                <a:gd name="T68" fmla="*/ 1 w 127"/>
                <a:gd name="T69" fmla="*/ 1 h 36"/>
                <a:gd name="T70" fmla="*/ 1 w 127"/>
                <a:gd name="T71" fmla="*/ 1 h 36"/>
                <a:gd name="T72" fmla="*/ 1 w 127"/>
                <a:gd name="T73" fmla="*/ 1 h 36"/>
                <a:gd name="T74" fmla="*/ 1 w 127"/>
                <a:gd name="T75" fmla="*/ 1 h 36"/>
                <a:gd name="T76" fmla="*/ 1 w 127"/>
                <a:gd name="T77" fmla="*/ 1 h 36"/>
                <a:gd name="T78" fmla="*/ 1 w 127"/>
                <a:gd name="T79" fmla="*/ 1 h 36"/>
                <a:gd name="T80" fmla="*/ 1 w 127"/>
                <a:gd name="T81" fmla="*/ 1 h 36"/>
                <a:gd name="T82" fmla="*/ 1 w 127"/>
                <a:gd name="T83" fmla="*/ 1 h 36"/>
                <a:gd name="T84" fmla="*/ 1 w 127"/>
                <a:gd name="T85" fmla="*/ 1 h 36"/>
                <a:gd name="T86" fmla="*/ 1 w 127"/>
                <a:gd name="T87" fmla="*/ 1 h 36"/>
                <a:gd name="T88" fmla="*/ 1 w 127"/>
                <a:gd name="T89" fmla="*/ 1 h 36"/>
                <a:gd name="T90" fmla="*/ 1 w 127"/>
                <a:gd name="T91" fmla="*/ 1 h 36"/>
                <a:gd name="T92" fmla="*/ 1 w 127"/>
                <a:gd name="T93" fmla="*/ 1 h 36"/>
                <a:gd name="T94" fmla="*/ 1 w 127"/>
                <a:gd name="T95" fmla="*/ 1 h 36"/>
                <a:gd name="T96" fmla="*/ 1 w 127"/>
                <a:gd name="T97" fmla="*/ 1 h 36"/>
                <a:gd name="T98" fmla="*/ 1 w 127"/>
                <a:gd name="T99" fmla="*/ 1 h 36"/>
                <a:gd name="T100" fmla="*/ 1 w 127"/>
                <a:gd name="T101" fmla="*/ 1 h 36"/>
                <a:gd name="T102" fmla="*/ 0 w 127"/>
                <a:gd name="T103" fmla="*/ 0 h 36"/>
                <a:gd name="T104" fmla="*/ 0 w 127"/>
                <a:gd name="T105" fmla="*/ 0 h 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27" h="36">
                  <a:moveTo>
                    <a:pt x="0" y="0"/>
                  </a:moveTo>
                  <a:lnTo>
                    <a:pt x="1" y="0"/>
                  </a:lnTo>
                  <a:lnTo>
                    <a:pt x="6" y="0"/>
                  </a:lnTo>
                  <a:lnTo>
                    <a:pt x="9" y="0"/>
                  </a:lnTo>
                  <a:lnTo>
                    <a:pt x="14" y="1"/>
                  </a:lnTo>
                  <a:lnTo>
                    <a:pt x="20" y="1"/>
                  </a:lnTo>
                  <a:lnTo>
                    <a:pt x="26" y="3"/>
                  </a:lnTo>
                  <a:lnTo>
                    <a:pt x="29" y="3"/>
                  </a:lnTo>
                  <a:lnTo>
                    <a:pt x="32" y="3"/>
                  </a:lnTo>
                  <a:lnTo>
                    <a:pt x="36" y="3"/>
                  </a:lnTo>
                  <a:lnTo>
                    <a:pt x="40" y="3"/>
                  </a:lnTo>
                  <a:lnTo>
                    <a:pt x="45" y="3"/>
                  </a:lnTo>
                  <a:lnTo>
                    <a:pt x="48" y="4"/>
                  </a:lnTo>
                  <a:lnTo>
                    <a:pt x="53" y="5"/>
                  </a:lnTo>
                  <a:lnTo>
                    <a:pt x="57" y="5"/>
                  </a:lnTo>
                  <a:lnTo>
                    <a:pt x="61" y="5"/>
                  </a:lnTo>
                  <a:lnTo>
                    <a:pt x="66" y="5"/>
                  </a:lnTo>
                  <a:lnTo>
                    <a:pt x="72" y="6"/>
                  </a:lnTo>
                  <a:lnTo>
                    <a:pt x="77" y="7"/>
                  </a:lnTo>
                  <a:lnTo>
                    <a:pt x="82" y="7"/>
                  </a:lnTo>
                  <a:lnTo>
                    <a:pt x="88" y="7"/>
                  </a:lnTo>
                  <a:lnTo>
                    <a:pt x="95" y="8"/>
                  </a:lnTo>
                  <a:lnTo>
                    <a:pt x="101" y="8"/>
                  </a:lnTo>
                  <a:lnTo>
                    <a:pt x="107" y="14"/>
                  </a:lnTo>
                  <a:lnTo>
                    <a:pt x="114" y="21"/>
                  </a:lnTo>
                  <a:lnTo>
                    <a:pt x="121" y="29"/>
                  </a:lnTo>
                  <a:lnTo>
                    <a:pt x="127" y="36"/>
                  </a:lnTo>
                  <a:lnTo>
                    <a:pt x="123" y="35"/>
                  </a:lnTo>
                  <a:lnTo>
                    <a:pt x="119" y="35"/>
                  </a:lnTo>
                  <a:lnTo>
                    <a:pt x="114" y="34"/>
                  </a:lnTo>
                  <a:lnTo>
                    <a:pt x="111" y="34"/>
                  </a:lnTo>
                  <a:lnTo>
                    <a:pt x="107" y="34"/>
                  </a:lnTo>
                  <a:lnTo>
                    <a:pt x="104" y="34"/>
                  </a:lnTo>
                  <a:lnTo>
                    <a:pt x="100" y="34"/>
                  </a:lnTo>
                  <a:lnTo>
                    <a:pt x="97" y="34"/>
                  </a:lnTo>
                  <a:lnTo>
                    <a:pt x="93" y="33"/>
                  </a:lnTo>
                  <a:lnTo>
                    <a:pt x="88" y="33"/>
                  </a:lnTo>
                  <a:lnTo>
                    <a:pt x="84" y="32"/>
                  </a:lnTo>
                  <a:lnTo>
                    <a:pt x="81" y="32"/>
                  </a:lnTo>
                  <a:lnTo>
                    <a:pt x="74" y="32"/>
                  </a:lnTo>
                  <a:lnTo>
                    <a:pt x="68" y="32"/>
                  </a:lnTo>
                  <a:lnTo>
                    <a:pt x="63" y="31"/>
                  </a:lnTo>
                  <a:lnTo>
                    <a:pt x="59" y="31"/>
                  </a:lnTo>
                  <a:lnTo>
                    <a:pt x="56" y="31"/>
                  </a:lnTo>
                  <a:lnTo>
                    <a:pt x="53" y="31"/>
                  </a:lnTo>
                  <a:lnTo>
                    <a:pt x="46" y="29"/>
                  </a:lnTo>
                  <a:lnTo>
                    <a:pt x="38" y="29"/>
                  </a:lnTo>
                  <a:lnTo>
                    <a:pt x="31" y="28"/>
                  </a:lnTo>
                  <a:lnTo>
                    <a:pt x="25" y="27"/>
                  </a:lnTo>
                  <a:lnTo>
                    <a:pt x="18" y="26"/>
                  </a:lnTo>
                  <a:lnTo>
                    <a:pt x="11" y="25"/>
                  </a:lnTo>
                  <a:lnTo>
                    <a:pt x="0"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787" name="Freeform 68"/>
            <p:cNvSpPr>
              <a:spLocks/>
            </p:cNvSpPr>
            <p:nvPr/>
          </p:nvSpPr>
          <p:spPr bwMode="auto">
            <a:xfrm>
              <a:off x="4702" y="3609"/>
              <a:ext cx="128" cy="37"/>
            </a:xfrm>
            <a:custGeom>
              <a:avLst/>
              <a:gdLst>
                <a:gd name="T0" fmla="*/ 1 w 255"/>
                <a:gd name="T1" fmla="*/ 1 h 73"/>
                <a:gd name="T2" fmla="*/ 1 w 255"/>
                <a:gd name="T3" fmla="*/ 1 h 73"/>
                <a:gd name="T4" fmla="*/ 1 w 255"/>
                <a:gd name="T5" fmla="*/ 1 h 73"/>
                <a:gd name="T6" fmla="*/ 1 w 255"/>
                <a:gd name="T7" fmla="*/ 1 h 73"/>
                <a:gd name="T8" fmla="*/ 1 w 255"/>
                <a:gd name="T9" fmla="*/ 1 h 73"/>
                <a:gd name="T10" fmla="*/ 1 w 255"/>
                <a:gd name="T11" fmla="*/ 1 h 73"/>
                <a:gd name="T12" fmla="*/ 1 w 255"/>
                <a:gd name="T13" fmla="*/ 1 h 73"/>
                <a:gd name="T14" fmla="*/ 1 w 255"/>
                <a:gd name="T15" fmla="*/ 1 h 73"/>
                <a:gd name="T16" fmla="*/ 1 w 255"/>
                <a:gd name="T17" fmla="*/ 1 h 73"/>
                <a:gd name="T18" fmla="*/ 1 w 255"/>
                <a:gd name="T19" fmla="*/ 1 h 73"/>
                <a:gd name="T20" fmla="*/ 1 w 255"/>
                <a:gd name="T21" fmla="*/ 1 h 73"/>
                <a:gd name="T22" fmla="*/ 1 w 255"/>
                <a:gd name="T23" fmla="*/ 1 h 73"/>
                <a:gd name="T24" fmla="*/ 1 w 255"/>
                <a:gd name="T25" fmla="*/ 1 h 73"/>
                <a:gd name="T26" fmla="*/ 1 w 255"/>
                <a:gd name="T27" fmla="*/ 1 h 73"/>
                <a:gd name="T28" fmla="*/ 1 w 255"/>
                <a:gd name="T29" fmla="*/ 1 h 73"/>
                <a:gd name="T30" fmla="*/ 1 w 255"/>
                <a:gd name="T31" fmla="*/ 1 h 73"/>
                <a:gd name="T32" fmla="*/ 1 w 255"/>
                <a:gd name="T33" fmla="*/ 1 h 73"/>
                <a:gd name="T34" fmla="*/ 1 w 255"/>
                <a:gd name="T35" fmla="*/ 1 h 73"/>
                <a:gd name="T36" fmla="*/ 1 w 255"/>
                <a:gd name="T37" fmla="*/ 1 h 73"/>
                <a:gd name="T38" fmla="*/ 1 w 255"/>
                <a:gd name="T39" fmla="*/ 1 h 73"/>
                <a:gd name="T40" fmla="*/ 1 w 255"/>
                <a:gd name="T41" fmla="*/ 1 h 73"/>
                <a:gd name="T42" fmla="*/ 1 w 255"/>
                <a:gd name="T43" fmla="*/ 1 h 73"/>
                <a:gd name="T44" fmla="*/ 1 w 255"/>
                <a:gd name="T45" fmla="*/ 1 h 73"/>
                <a:gd name="T46" fmla="*/ 1 w 255"/>
                <a:gd name="T47" fmla="*/ 1 h 73"/>
                <a:gd name="T48" fmla="*/ 1 w 255"/>
                <a:gd name="T49" fmla="*/ 1 h 73"/>
                <a:gd name="T50" fmla="*/ 1 w 255"/>
                <a:gd name="T51" fmla="*/ 1 h 73"/>
                <a:gd name="T52" fmla="*/ 1 w 255"/>
                <a:gd name="T53" fmla="*/ 1 h 73"/>
                <a:gd name="T54" fmla="*/ 1 w 255"/>
                <a:gd name="T55" fmla="*/ 1 h 73"/>
                <a:gd name="T56" fmla="*/ 1 w 255"/>
                <a:gd name="T57" fmla="*/ 1 h 73"/>
                <a:gd name="T58" fmla="*/ 1 w 255"/>
                <a:gd name="T59" fmla="*/ 1 h 73"/>
                <a:gd name="T60" fmla="*/ 1 w 255"/>
                <a:gd name="T61" fmla="*/ 1 h 73"/>
                <a:gd name="T62" fmla="*/ 1 w 255"/>
                <a:gd name="T63" fmla="*/ 1 h 73"/>
                <a:gd name="T64" fmla="*/ 1 w 255"/>
                <a:gd name="T65" fmla="*/ 1 h 73"/>
                <a:gd name="T66" fmla="*/ 1 w 255"/>
                <a:gd name="T67" fmla="*/ 1 h 73"/>
                <a:gd name="T68" fmla="*/ 1 w 255"/>
                <a:gd name="T69" fmla="*/ 1 h 73"/>
                <a:gd name="T70" fmla="*/ 1 w 255"/>
                <a:gd name="T71" fmla="*/ 1 h 73"/>
                <a:gd name="T72" fmla="*/ 1 w 255"/>
                <a:gd name="T73" fmla="*/ 1 h 73"/>
                <a:gd name="T74" fmla="*/ 1 w 255"/>
                <a:gd name="T75" fmla="*/ 1 h 73"/>
                <a:gd name="T76" fmla="*/ 1 w 255"/>
                <a:gd name="T77" fmla="*/ 1 h 73"/>
                <a:gd name="T78" fmla="*/ 1 w 255"/>
                <a:gd name="T79" fmla="*/ 1 h 73"/>
                <a:gd name="T80" fmla="*/ 1 w 255"/>
                <a:gd name="T81" fmla="*/ 1 h 73"/>
                <a:gd name="T82" fmla="*/ 1 w 255"/>
                <a:gd name="T83" fmla="*/ 1 h 73"/>
                <a:gd name="T84" fmla="*/ 1 w 255"/>
                <a:gd name="T85" fmla="*/ 1 h 73"/>
                <a:gd name="T86" fmla="*/ 1 w 255"/>
                <a:gd name="T87" fmla="*/ 1 h 73"/>
                <a:gd name="T88" fmla="*/ 1 w 255"/>
                <a:gd name="T89" fmla="*/ 1 h 73"/>
                <a:gd name="T90" fmla="*/ 1 w 255"/>
                <a:gd name="T91" fmla="*/ 1 h 7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255" h="73">
                  <a:moveTo>
                    <a:pt x="224" y="40"/>
                  </a:moveTo>
                  <a:lnTo>
                    <a:pt x="227" y="43"/>
                  </a:lnTo>
                  <a:lnTo>
                    <a:pt x="232" y="47"/>
                  </a:lnTo>
                  <a:lnTo>
                    <a:pt x="236" y="52"/>
                  </a:lnTo>
                  <a:lnTo>
                    <a:pt x="239" y="57"/>
                  </a:lnTo>
                  <a:lnTo>
                    <a:pt x="243" y="60"/>
                  </a:lnTo>
                  <a:lnTo>
                    <a:pt x="247" y="65"/>
                  </a:lnTo>
                  <a:lnTo>
                    <a:pt x="251" y="69"/>
                  </a:lnTo>
                  <a:lnTo>
                    <a:pt x="255" y="73"/>
                  </a:lnTo>
                  <a:lnTo>
                    <a:pt x="249" y="73"/>
                  </a:lnTo>
                  <a:lnTo>
                    <a:pt x="244" y="73"/>
                  </a:lnTo>
                  <a:lnTo>
                    <a:pt x="238" y="73"/>
                  </a:lnTo>
                  <a:lnTo>
                    <a:pt x="233" y="73"/>
                  </a:lnTo>
                  <a:lnTo>
                    <a:pt x="226" y="73"/>
                  </a:lnTo>
                  <a:lnTo>
                    <a:pt x="221" y="73"/>
                  </a:lnTo>
                  <a:lnTo>
                    <a:pt x="216" y="73"/>
                  </a:lnTo>
                  <a:lnTo>
                    <a:pt x="211" y="73"/>
                  </a:lnTo>
                  <a:lnTo>
                    <a:pt x="204" y="72"/>
                  </a:lnTo>
                  <a:lnTo>
                    <a:pt x="198" y="71"/>
                  </a:lnTo>
                  <a:lnTo>
                    <a:pt x="192" y="71"/>
                  </a:lnTo>
                  <a:lnTo>
                    <a:pt x="186" y="71"/>
                  </a:lnTo>
                  <a:lnTo>
                    <a:pt x="180" y="70"/>
                  </a:lnTo>
                  <a:lnTo>
                    <a:pt x="174" y="70"/>
                  </a:lnTo>
                  <a:lnTo>
                    <a:pt x="168" y="69"/>
                  </a:lnTo>
                  <a:lnTo>
                    <a:pt x="162" y="69"/>
                  </a:lnTo>
                  <a:lnTo>
                    <a:pt x="155" y="68"/>
                  </a:lnTo>
                  <a:lnTo>
                    <a:pt x="149" y="67"/>
                  </a:lnTo>
                  <a:lnTo>
                    <a:pt x="142" y="67"/>
                  </a:lnTo>
                  <a:lnTo>
                    <a:pt x="137" y="66"/>
                  </a:lnTo>
                  <a:lnTo>
                    <a:pt x="129" y="65"/>
                  </a:lnTo>
                  <a:lnTo>
                    <a:pt x="123" y="64"/>
                  </a:lnTo>
                  <a:lnTo>
                    <a:pt x="116" y="63"/>
                  </a:lnTo>
                  <a:lnTo>
                    <a:pt x="110" y="62"/>
                  </a:lnTo>
                  <a:lnTo>
                    <a:pt x="102" y="61"/>
                  </a:lnTo>
                  <a:lnTo>
                    <a:pt x="96" y="60"/>
                  </a:lnTo>
                  <a:lnTo>
                    <a:pt x="89" y="58"/>
                  </a:lnTo>
                  <a:lnTo>
                    <a:pt x="82" y="58"/>
                  </a:lnTo>
                  <a:lnTo>
                    <a:pt x="77" y="57"/>
                  </a:lnTo>
                  <a:lnTo>
                    <a:pt x="74" y="56"/>
                  </a:lnTo>
                  <a:lnTo>
                    <a:pt x="70" y="55"/>
                  </a:lnTo>
                  <a:lnTo>
                    <a:pt x="67" y="55"/>
                  </a:lnTo>
                  <a:lnTo>
                    <a:pt x="60" y="53"/>
                  </a:lnTo>
                  <a:lnTo>
                    <a:pt x="53" y="53"/>
                  </a:lnTo>
                  <a:lnTo>
                    <a:pt x="46" y="45"/>
                  </a:lnTo>
                  <a:lnTo>
                    <a:pt x="41" y="40"/>
                  </a:lnTo>
                  <a:lnTo>
                    <a:pt x="34" y="33"/>
                  </a:lnTo>
                  <a:lnTo>
                    <a:pt x="27" y="28"/>
                  </a:lnTo>
                  <a:lnTo>
                    <a:pt x="20" y="19"/>
                  </a:lnTo>
                  <a:lnTo>
                    <a:pt x="14" y="13"/>
                  </a:lnTo>
                  <a:lnTo>
                    <a:pt x="7" y="7"/>
                  </a:lnTo>
                  <a:lnTo>
                    <a:pt x="0" y="0"/>
                  </a:lnTo>
                  <a:lnTo>
                    <a:pt x="8" y="2"/>
                  </a:lnTo>
                  <a:lnTo>
                    <a:pt x="15" y="4"/>
                  </a:lnTo>
                  <a:lnTo>
                    <a:pt x="18" y="4"/>
                  </a:lnTo>
                  <a:lnTo>
                    <a:pt x="22" y="5"/>
                  </a:lnTo>
                  <a:lnTo>
                    <a:pt x="25" y="6"/>
                  </a:lnTo>
                  <a:lnTo>
                    <a:pt x="29" y="7"/>
                  </a:lnTo>
                  <a:lnTo>
                    <a:pt x="36" y="9"/>
                  </a:lnTo>
                  <a:lnTo>
                    <a:pt x="43" y="11"/>
                  </a:lnTo>
                  <a:lnTo>
                    <a:pt x="46" y="11"/>
                  </a:lnTo>
                  <a:lnTo>
                    <a:pt x="50" y="12"/>
                  </a:lnTo>
                  <a:lnTo>
                    <a:pt x="54" y="12"/>
                  </a:lnTo>
                  <a:lnTo>
                    <a:pt x="58" y="14"/>
                  </a:lnTo>
                  <a:lnTo>
                    <a:pt x="65" y="15"/>
                  </a:lnTo>
                  <a:lnTo>
                    <a:pt x="72" y="16"/>
                  </a:lnTo>
                  <a:lnTo>
                    <a:pt x="75" y="17"/>
                  </a:lnTo>
                  <a:lnTo>
                    <a:pt x="79" y="18"/>
                  </a:lnTo>
                  <a:lnTo>
                    <a:pt x="83" y="18"/>
                  </a:lnTo>
                  <a:lnTo>
                    <a:pt x="87" y="19"/>
                  </a:lnTo>
                  <a:lnTo>
                    <a:pt x="93" y="21"/>
                  </a:lnTo>
                  <a:lnTo>
                    <a:pt x="100" y="22"/>
                  </a:lnTo>
                  <a:lnTo>
                    <a:pt x="103" y="23"/>
                  </a:lnTo>
                  <a:lnTo>
                    <a:pt x="108" y="23"/>
                  </a:lnTo>
                  <a:lnTo>
                    <a:pt x="111" y="24"/>
                  </a:lnTo>
                  <a:lnTo>
                    <a:pt x="115" y="25"/>
                  </a:lnTo>
                  <a:lnTo>
                    <a:pt x="122" y="27"/>
                  </a:lnTo>
                  <a:lnTo>
                    <a:pt x="128" y="28"/>
                  </a:lnTo>
                  <a:lnTo>
                    <a:pt x="135" y="29"/>
                  </a:lnTo>
                  <a:lnTo>
                    <a:pt x="142" y="31"/>
                  </a:lnTo>
                  <a:lnTo>
                    <a:pt x="149" y="31"/>
                  </a:lnTo>
                  <a:lnTo>
                    <a:pt x="157" y="33"/>
                  </a:lnTo>
                  <a:lnTo>
                    <a:pt x="163" y="33"/>
                  </a:lnTo>
                  <a:lnTo>
                    <a:pt x="170" y="34"/>
                  </a:lnTo>
                  <a:lnTo>
                    <a:pt x="176" y="35"/>
                  </a:lnTo>
                  <a:lnTo>
                    <a:pt x="184" y="36"/>
                  </a:lnTo>
                  <a:lnTo>
                    <a:pt x="190" y="36"/>
                  </a:lnTo>
                  <a:lnTo>
                    <a:pt x="197" y="37"/>
                  </a:lnTo>
                  <a:lnTo>
                    <a:pt x="203" y="38"/>
                  </a:lnTo>
                  <a:lnTo>
                    <a:pt x="211" y="38"/>
                  </a:lnTo>
                  <a:lnTo>
                    <a:pt x="217" y="39"/>
                  </a:lnTo>
                  <a:lnTo>
                    <a:pt x="224" y="4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788" name="Freeform 69"/>
            <p:cNvSpPr>
              <a:spLocks/>
            </p:cNvSpPr>
            <p:nvPr/>
          </p:nvSpPr>
          <p:spPr bwMode="auto">
            <a:xfrm>
              <a:off x="4886" y="3607"/>
              <a:ext cx="43" cy="30"/>
            </a:xfrm>
            <a:custGeom>
              <a:avLst/>
              <a:gdLst>
                <a:gd name="T0" fmla="*/ 1 w 84"/>
                <a:gd name="T1" fmla="*/ 0 h 62"/>
                <a:gd name="T2" fmla="*/ 1 w 84"/>
                <a:gd name="T3" fmla="*/ 0 h 62"/>
                <a:gd name="T4" fmla="*/ 1 w 84"/>
                <a:gd name="T5" fmla="*/ 0 h 62"/>
                <a:gd name="T6" fmla="*/ 1 w 84"/>
                <a:gd name="T7" fmla="*/ 0 h 62"/>
                <a:gd name="T8" fmla="*/ 1 w 84"/>
                <a:gd name="T9" fmla="*/ 0 h 62"/>
                <a:gd name="T10" fmla="*/ 1 w 84"/>
                <a:gd name="T11" fmla="*/ 0 h 62"/>
                <a:gd name="T12" fmla="*/ 0 w 84"/>
                <a:gd name="T13" fmla="*/ 0 h 62"/>
                <a:gd name="T14" fmla="*/ 1 w 84"/>
                <a:gd name="T15" fmla="*/ 0 h 62"/>
                <a:gd name="T16" fmla="*/ 1 w 84"/>
                <a:gd name="T17" fmla="*/ 0 h 62"/>
                <a:gd name="T18" fmla="*/ 1 w 84"/>
                <a:gd name="T19" fmla="*/ 0 h 62"/>
                <a:gd name="T20" fmla="*/ 1 w 84"/>
                <a:gd name="T21" fmla="*/ 0 h 62"/>
                <a:gd name="T22" fmla="*/ 1 w 84"/>
                <a:gd name="T23" fmla="*/ 0 h 62"/>
                <a:gd name="T24" fmla="*/ 1 w 84"/>
                <a:gd name="T25" fmla="*/ 0 h 62"/>
                <a:gd name="T26" fmla="*/ 1 w 84"/>
                <a:gd name="T27" fmla="*/ 0 h 62"/>
                <a:gd name="T28" fmla="*/ 1 w 84"/>
                <a:gd name="T29" fmla="*/ 0 h 62"/>
                <a:gd name="T30" fmla="*/ 1 w 84"/>
                <a:gd name="T31" fmla="*/ 0 h 62"/>
                <a:gd name="T32" fmla="*/ 1 w 84"/>
                <a:gd name="T33" fmla="*/ 0 h 62"/>
                <a:gd name="T34" fmla="*/ 1 w 84"/>
                <a:gd name="T35" fmla="*/ 0 h 62"/>
                <a:gd name="T36" fmla="*/ 1 w 84"/>
                <a:gd name="T37" fmla="*/ 0 h 62"/>
                <a:gd name="T38" fmla="*/ 1 w 84"/>
                <a:gd name="T39" fmla="*/ 0 h 62"/>
                <a:gd name="T40" fmla="*/ 1 w 84"/>
                <a:gd name="T41" fmla="*/ 0 h 62"/>
                <a:gd name="T42" fmla="*/ 1 w 84"/>
                <a:gd name="T43" fmla="*/ 0 h 62"/>
                <a:gd name="T44" fmla="*/ 1 w 84"/>
                <a:gd name="T45" fmla="*/ 0 h 62"/>
                <a:gd name="T46" fmla="*/ 1 w 84"/>
                <a:gd name="T47" fmla="*/ 0 h 62"/>
                <a:gd name="T48" fmla="*/ 1 w 84"/>
                <a:gd name="T49" fmla="*/ 0 h 62"/>
                <a:gd name="T50" fmla="*/ 1 w 84"/>
                <a:gd name="T51" fmla="*/ 0 h 62"/>
                <a:gd name="T52" fmla="*/ 1 w 84"/>
                <a:gd name="T53" fmla="*/ 0 h 62"/>
                <a:gd name="T54" fmla="*/ 1 w 84"/>
                <a:gd name="T55" fmla="*/ 0 h 62"/>
                <a:gd name="T56" fmla="*/ 1 w 84"/>
                <a:gd name="T57" fmla="*/ 0 h 62"/>
                <a:gd name="T58" fmla="*/ 1 w 84"/>
                <a:gd name="T59" fmla="*/ 0 h 62"/>
                <a:gd name="T60" fmla="*/ 1 w 84"/>
                <a:gd name="T61" fmla="*/ 0 h 62"/>
                <a:gd name="T62" fmla="*/ 1 w 84"/>
                <a:gd name="T63" fmla="*/ 0 h 62"/>
                <a:gd name="T64" fmla="*/ 1 w 84"/>
                <a:gd name="T65" fmla="*/ 0 h 62"/>
                <a:gd name="T66" fmla="*/ 1 w 84"/>
                <a:gd name="T67" fmla="*/ 0 h 62"/>
                <a:gd name="T68" fmla="*/ 1 w 84"/>
                <a:gd name="T69" fmla="*/ 0 h 62"/>
                <a:gd name="T70" fmla="*/ 1 w 84"/>
                <a:gd name="T71" fmla="*/ 0 h 62"/>
                <a:gd name="T72" fmla="*/ 1 w 84"/>
                <a:gd name="T73" fmla="*/ 0 h 6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84" h="62">
                  <a:moveTo>
                    <a:pt x="24" y="62"/>
                  </a:moveTo>
                  <a:lnTo>
                    <a:pt x="18" y="55"/>
                  </a:lnTo>
                  <a:lnTo>
                    <a:pt x="12" y="51"/>
                  </a:lnTo>
                  <a:lnTo>
                    <a:pt x="9" y="48"/>
                  </a:lnTo>
                  <a:lnTo>
                    <a:pt x="6" y="45"/>
                  </a:lnTo>
                  <a:lnTo>
                    <a:pt x="3" y="42"/>
                  </a:lnTo>
                  <a:lnTo>
                    <a:pt x="0" y="39"/>
                  </a:lnTo>
                  <a:lnTo>
                    <a:pt x="5" y="37"/>
                  </a:lnTo>
                  <a:lnTo>
                    <a:pt x="11" y="36"/>
                  </a:lnTo>
                  <a:lnTo>
                    <a:pt x="18" y="34"/>
                  </a:lnTo>
                  <a:lnTo>
                    <a:pt x="24" y="33"/>
                  </a:lnTo>
                  <a:lnTo>
                    <a:pt x="28" y="30"/>
                  </a:lnTo>
                  <a:lnTo>
                    <a:pt x="33" y="28"/>
                  </a:lnTo>
                  <a:lnTo>
                    <a:pt x="38" y="26"/>
                  </a:lnTo>
                  <a:lnTo>
                    <a:pt x="44" y="24"/>
                  </a:lnTo>
                  <a:lnTo>
                    <a:pt x="48" y="21"/>
                  </a:lnTo>
                  <a:lnTo>
                    <a:pt x="53" y="19"/>
                  </a:lnTo>
                  <a:lnTo>
                    <a:pt x="56" y="16"/>
                  </a:lnTo>
                  <a:lnTo>
                    <a:pt x="60" y="14"/>
                  </a:lnTo>
                  <a:lnTo>
                    <a:pt x="65" y="10"/>
                  </a:lnTo>
                  <a:lnTo>
                    <a:pt x="68" y="7"/>
                  </a:lnTo>
                  <a:lnTo>
                    <a:pt x="72" y="3"/>
                  </a:lnTo>
                  <a:lnTo>
                    <a:pt x="75" y="0"/>
                  </a:lnTo>
                  <a:lnTo>
                    <a:pt x="84" y="43"/>
                  </a:lnTo>
                  <a:lnTo>
                    <a:pt x="82" y="43"/>
                  </a:lnTo>
                  <a:lnTo>
                    <a:pt x="80" y="44"/>
                  </a:lnTo>
                  <a:lnTo>
                    <a:pt x="75" y="46"/>
                  </a:lnTo>
                  <a:lnTo>
                    <a:pt x="69" y="48"/>
                  </a:lnTo>
                  <a:lnTo>
                    <a:pt x="65" y="50"/>
                  </a:lnTo>
                  <a:lnTo>
                    <a:pt x="59" y="51"/>
                  </a:lnTo>
                  <a:lnTo>
                    <a:pt x="54" y="52"/>
                  </a:lnTo>
                  <a:lnTo>
                    <a:pt x="50" y="54"/>
                  </a:lnTo>
                  <a:lnTo>
                    <a:pt x="44" y="55"/>
                  </a:lnTo>
                  <a:lnTo>
                    <a:pt x="37" y="58"/>
                  </a:lnTo>
                  <a:lnTo>
                    <a:pt x="30" y="60"/>
                  </a:lnTo>
                  <a:lnTo>
                    <a:pt x="24" y="6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789" name="Freeform 70"/>
            <p:cNvSpPr>
              <a:spLocks/>
            </p:cNvSpPr>
            <p:nvPr/>
          </p:nvSpPr>
          <p:spPr bwMode="auto">
            <a:xfrm>
              <a:off x="4517" y="3526"/>
              <a:ext cx="98" cy="73"/>
            </a:xfrm>
            <a:custGeom>
              <a:avLst/>
              <a:gdLst>
                <a:gd name="T0" fmla="*/ 1 w 195"/>
                <a:gd name="T1" fmla="*/ 1 h 146"/>
                <a:gd name="T2" fmla="*/ 1 w 195"/>
                <a:gd name="T3" fmla="*/ 1 h 146"/>
                <a:gd name="T4" fmla="*/ 1 w 195"/>
                <a:gd name="T5" fmla="*/ 1 h 146"/>
                <a:gd name="T6" fmla="*/ 1 w 195"/>
                <a:gd name="T7" fmla="*/ 1 h 146"/>
                <a:gd name="T8" fmla="*/ 1 w 195"/>
                <a:gd name="T9" fmla="*/ 1 h 146"/>
                <a:gd name="T10" fmla="*/ 1 w 195"/>
                <a:gd name="T11" fmla="*/ 1 h 146"/>
                <a:gd name="T12" fmla="*/ 1 w 195"/>
                <a:gd name="T13" fmla="*/ 1 h 146"/>
                <a:gd name="T14" fmla="*/ 1 w 195"/>
                <a:gd name="T15" fmla="*/ 1 h 146"/>
                <a:gd name="T16" fmla="*/ 1 w 195"/>
                <a:gd name="T17" fmla="*/ 1 h 146"/>
                <a:gd name="T18" fmla="*/ 1 w 195"/>
                <a:gd name="T19" fmla="*/ 1 h 146"/>
                <a:gd name="T20" fmla="*/ 1 w 195"/>
                <a:gd name="T21" fmla="*/ 1 h 146"/>
                <a:gd name="T22" fmla="*/ 1 w 195"/>
                <a:gd name="T23" fmla="*/ 1 h 146"/>
                <a:gd name="T24" fmla="*/ 1 w 195"/>
                <a:gd name="T25" fmla="*/ 1 h 146"/>
                <a:gd name="T26" fmla="*/ 1 w 195"/>
                <a:gd name="T27" fmla="*/ 1 h 146"/>
                <a:gd name="T28" fmla="*/ 1 w 195"/>
                <a:gd name="T29" fmla="*/ 1 h 146"/>
                <a:gd name="T30" fmla="*/ 1 w 195"/>
                <a:gd name="T31" fmla="*/ 1 h 146"/>
                <a:gd name="T32" fmla="*/ 1 w 195"/>
                <a:gd name="T33" fmla="*/ 1 h 146"/>
                <a:gd name="T34" fmla="*/ 1 w 195"/>
                <a:gd name="T35" fmla="*/ 1 h 146"/>
                <a:gd name="T36" fmla="*/ 1 w 195"/>
                <a:gd name="T37" fmla="*/ 1 h 146"/>
                <a:gd name="T38" fmla="*/ 1 w 195"/>
                <a:gd name="T39" fmla="*/ 1 h 146"/>
                <a:gd name="T40" fmla="*/ 1 w 195"/>
                <a:gd name="T41" fmla="*/ 1 h 146"/>
                <a:gd name="T42" fmla="*/ 1 w 195"/>
                <a:gd name="T43" fmla="*/ 1 h 146"/>
                <a:gd name="T44" fmla="*/ 1 w 195"/>
                <a:gd name="T45" fmla="*/ 1 h 146"/>
                <a:gd name="T46" fmla="*/ 1 w 195"/>
                <a:gd name="T47" fmla="*/ 1 h 146"/>
                <a:gd name="T48" fmla="*/ 1 w 195"/>
                <a:gd name="T49" fmla="*/ 1 h 146"/>
                <a:gd name="T50" fmla="*/ 1 w 195"/>
                <a:gd name="T51" fmla="*/ 1 h 146"/>
                <a:gd name="T52" fmla="*/ 1 w 195"/>
                <a:gd name="T53" fmla="*/ 1 h 146"/>
                <a:gd name="T54" fmla="*/ 1 w 195"/>
                <a:gd name="T55" fmla="*/ 1 h 146"/>
                <a:gd name="T56" fmla="*/ 1 w 195"/>
                <a:gd name="T57" fmla="*/ 1 h 146"/>
                <a:gd name="T58" fmla="*/ 1 w 195"/>
                <a:gd name="T59" fmla="*/ 1 h 146"/>
                <a:gd name="T60" fmla="*/ 1 w 195"/>
                <a:gd name="T61" fmla="*/ 1 h 146"/>
                <a:gd name="T62" fmla="*/ 1 w 195"/>
                <a:gd name="T63" fmla="*/ 1 h 146"/>
                <a:gd name="T64" fmla="*/ 1 w 195"/>
                <a:gd name="T65" fmla="*/ 1 h 146"/>
                <a:gd name="T66" fmla="*/ 1 w 195"/>
                <a:gd name="T67" fmla="*/ 1 h 146"/>
                <a:gd name="T68" fmla="*/ 1 w 195"/>
                <a:gd name="T69" fmla="*/ 1 h 146"/>
                <a:gd name="T70" fmla="*/ 1 w 195"/>
                <a:gd name="T71" fmla="*/ 1 h 146"/>
                <a:gd name="T72" fmla="*/ 1 w 195"/>
                <a:gd name="T73" fmla="*/ 1 h 146"/>
                <a:gd name="T74" fmla="*/ 1 w 195"/>
                <a:gd name="T75" fmla="*/ 1 h 146"/>
                <a:gd name="T76" fmla="*/ 1 w 195"/>
                <a:gd name="T77" fmla="*/ 1 h 146"/>
                <a:gd name="T78" fmla="*/ 0 w 195"/>
                <a:gd name="T79" fmla="*/ 0 h 14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95" h="146">
                  <a:moveTo>
                    <a:pt x="0" y="0"/>
                  </a:moveTo>
                  <a:lnTo>
                    <a:pt x="2" y="1"/>
                  </a:lnTo>
                  <a:lnTo>
                    <a:pt x="4" y="2"/>
                  </a:lnTo>
                  <a:lnTo>
                    <a:pt x="8" y="6"/>
                  </a:lnTo>
                  <a:lnTo>
                    <a:pt x="12" y="8"/>
                  </a:lnTo>
                  <a:lnTo>
                    <a:pt x="18" y="12"/>
                  </a:lnTo>
                  <a:lnTo>
                    <a:pt x="22" y="14"/>
                  </a:lnTo>
                  <a:lnTo>
                    <a:pt x="26" y="16"/>
                  </a:lnTo>
                  <a:lnTo>
                    <a:pt x="30" y="20"/>
                  </a:lnTo>
                  <a:lnTo>
                    <a:pt x="34" y="23"/>
                  </a:lnTo>
                  <a:lnTo>
                    <a:pt x="38" y="25"/>
                  </a:lnTo>
                  <a:lnTo>
                    <a:pt x="42" y="28"/>
                  </a:lnTo>
                  <a:lnTo>
                    <a:pt x="48" y="31"/>
                  </a:lnTo>
                  <a:lnTo>
                    <a:pt x="53" y="34"/>
                  </a:lnTo>
                  <a:lnTo>
                    <a:pt x="57" y="37"/>
                  </a:lnTo>
                  <a:lnTo>
                    <a:pt x="63" y="40"/>
                  </a:lnTo>
                  <a:lnTo>
                    <a:pt x="69" y="45"/>
                  </a:lnTo>
                  <a:lnTo>
                    <a:pt x="75" y="48"/>
                  </a:lnTo>
                  <a:lnTo>
                    <a:pt x="81" y="52"/>
                  </a:lnTo>
                  <a:lnTo>
                    <a:pt x="88" y="55"/>
                  </a:lnTo>
                  <a:lnTo>
                    <a:pt x="94" y="59"/>
                  </a:lnTo>
                  <a:lnTo>
                    <a:pt x="102" y="62"/>
                  </a:lnTo>
                  <a:lnTo>
                    <a:pt x="105" y="64"/>
                  </a:lnTo>
                  <a:lnTo>
                    <a:pt x="109" y="66"/>
                  </a:lnTo>
                  <a:lnTo>
                    <a:pt x="112" y="69"/>
                  </a:lnTo>
                  <a:lnTo>
                    <a:pt x="116" y="71"/>
                  </a:lnTo>
                  <a:lnTo>
                    <a:pt x="120" y="73"/>
                  </a:lnTo>
                  <a:lnTo>
                    <a:pt x="125" y="75"/>
                  </a:lnTo>
                  <a:lnTo>
                    <a:pt x="128" y="77"/>
                  </a:lnTo>
                  <a:lnTo>
                    <a:pt x="133" y="79"/>
                  </a:lnTo>
                  <a:lnTo>
                    <a:pt x="136" y="82"/>
                  </a:lnTo>
                  <a:lnTo>
                    <a:pt x="140" y="86"/>
                  </a:lnTo>
                  <a:lnTo>
                    <a:pt x="144" y="90"/>
                  </a:lnTo>
                  <a:lnTo>
                    <a:pt x="149" y="94"/>
                  </a:lnTo>
                  <a:lnTo>
                    <a:pt x="152" y="98"/>
                  </a:lnTo>
                  <a:lnTo>
                    <a:pt x="156" y="102"/>
                  </a:lnTo>
                  <a:lnTo>
                    <a:pt x="159" y="106"/>
                  </a:lnTo>
                  <a:lnTo>
                    <a:pt x="163" y="110"/>
                  </a:lnTo>
                  <a:lnTo>
                    <a:pt x="167" y="114"/>
                  </a:lnTo>
                  <a:lnTo>
                    <a:pt x="171" y="119"/>
                  </a:lnTo>
                  <a:lnTo>
                    <a:pt x="176" y="123"/>
                  </a:lnTo>
                  <a:lnTo>
                    <a:pt x="180" y="128"/>
                  </a:lnTo>
                  <a:lnTo>
                    <a:pt x="183" y="132"/>
                  </a:lnTo>
                  <a:lnTo>
                    <a:pt x="187" y="136"/>
                  </a:lnTo>
                  <a:lnTo>
                    <a:pt x="191" y="140"/>
                  </a:lnTo>
                  <a:lnTo>
                    <a:pt x="195" y="146"/>
                  </a:lnTo>
                  <a:lnTo>
                    <a:pt x="189" y="143"/>
                  </a:lnTo>
                  <a:lnTo>
                    <a:pt x="184" y="139"/>
                  </a:lnTo>
                  <a:lnTo>
                    <a:pt x="178" y="137"/>
                  </a:lnTo>
                  <a:lnTo>
                    <a:pt x="173" y="135"/>
                  </a:lnTo>
                  <a:lnTo>
                    <a:pt x="166" y="132"/>
                  </a:lnTo>
                  <a:lnTo>
                    <a:pt x="161" y="130"/>
                  </a:lnTo>
                  <a:lnTo>
                    <a:pt x="156" y="127"/>
                  </a:lnTo>
                  <a:lnTo>
                    <a:pt x="150" y="125"/>
                  </a:lnTo>
                  <a:lnTo>
                    <a:pt x="144" y="122"/>
                  </a:lnTo>
                  <a:lnTo>
                    <a:pt x="138" y="120"/>
                  </a:lnTo>
                  <a:lnTo>
                    <a:pt x="132" y="116"/>
                  </a:lnTo>
                  <a:lnTo>
                    <a:pt x="127" y="114"/>
                  </a:lnTo>
                  <a:lnTo>
                    <a:pt x="120" y="111"/>
                  </a:lnTo>
                  <a:lnTo>
                    <a:pt x="115" y="109"/>
                  </a:lnTo>
                  <a:lnTo>
                    <a:pt x="110" y="106"/>
                  </a:lnTo>
                  <a:lnTo>
                    <a:pt x="104" y="104"/>
                  </a:lnTo>
                  <a:lnTo>
                    <a:pt x="99" y="101"/>
                  </a:lnTo>
                  <a:lnTo>
                    <a:pt x="92" y="98"/>
                  </a:lnTo>
                  <a:lnTo>
                    <a:pt x="86" y="94"/>
                  </a:lnTo>
                  <a:lnTo>
                    <a:pt x="81" y="91"/>
                  </a:lnTo>
                  <a:lnTo>
                    <a:pt x="75" y="88"/>
                  </a:lnTo>
                  <a:lnTo>
                    <a:pt x="68" y="85"/>
                  </a:lnTo>
                  <a:lnTo>
                    <a:pt x="62" y="82"/>
                  </a:lnTo>
                  <a:lnTo>
                    <a:pt x="57" y="79"/>
                  </a:lnTo>
                  <a:lnTo>
                    <a:pt x="50" y="76"/>
                  </a:lnTo>
                  <a:lnTo>
                    <a:pt x="43" y="73"/>
                  </a:lnTo>
                  <a:lnTo>
                    <a:pt x="38" y="70"/>
                  </a:lnTo>
                  <a:lnTo>
                    <a:pt x="32" y="66"/>
                  </a:lnTo>
                  <a:lnTo>
                    <a:pt x="26" y="62"/>
                  </a:lnTo>
                  <a:lnTo>
                    <a:pt x="19" y="60"/>
                  </a:lnTo>
                  <a:lnTo>
                    <a:pt x="13" y="56"/>
                  </a:lnTo>
                  <a:lnTo>
                    <a:pt x="7" y="53"/>
                  </a:lnTo>
                  <a:lnTo>
                    <a:pt x="0"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790" name="Freeform 71"/>
            <p:cNvSpPr>
              <a:spLocks/>
            </p:cNvSpPr>
            <p:nvPr/>
          </p:nvSpPr>
          <p:spPr bwMode="auto">
            <a:xfrm>
              <a:off x="4557" y="3308"/>
              <a:ext cx="77" cy="16"/>
            </a:xfrm>
            <a:custGeom>
              <a:avLst/>
              <a:gdLst>
                <a:gd name="T0" fmla="*/ 1 w 154"/>
                <a:gd name="T1" fmla="*/ 0 h 33"/>
                <a:gd name="T2" fmla="*/ 1 w 154"/>
                <a:gd name="T3" fmla="*/ 0 h 33"/>
                <a:gd name="T4" fmla="*/ 1 w 154"/>
                <a:gd name="T5" fmla="*/ 0 h 33"/>
                <a:gd name="T6" fmla="*/ 1 w 154"/>
                <a:gd name="T7" fmla="*/ 0 h 33"/>
                <a:gd name="T8" fmla="*/ 0 w 154"/>
                <a:gd name="T9" fmla="*/ 0 h 33"/>
                <a:gd name="T10" fmla="*/ 1 w 154"/>
                <a:gd name="T11" fmla="*/ 0 h 33"/>
                <a:gd name="T12" fmla="*/ 1 w 154"/>
                <a:gd name="T13" fmla="*/ 0 h 33"/>
                <a:gd name="T14" fmla="*/ 1 w 154"/>
                <a:gd name="T15" fmla="*/ 0 h 33"/>
                <a:gd name="T16" fmla="*/ 1 w 154"/>
                <a:gd name="T17" fmla="*/ 0 h 33"/>
                <a:gd name="T18" fmla="*/ 1 w 154"/>
                <a:gd name="T19" fmla="*/ 0 h 33"/>
                <a:gd name="T20" fmla="*/ 1 w 154"/>
                <a:gd name="T21" fmla="*/ 0 h 33"/>
                <a:gd name="T22" fmla="*/ 1 w 154"/>
                <a:gd name="T23" fmla="*/ 0 h 33"/>
                <a:gd name="T24" fmla="*/ 1 w 154"/>
                <a:gd name="T25" fmla="*/ 0 h 33"/>
                <a:gd name="T26" fmla="*/ 1 w 154"/>
                <a:gd name="T27" fmla="*/ 0 h 33"/>
                <a:gd name="T28" fmla="*/ 1 w 154"/>
                <a:gd name="T29" fmla="*/ 0 h 33"/>
                <a:gd name="T30" fmla="*/ 1 w 154"/>
                <a:gd name="T31" fmla="*/ 0 h 33"/>
                <a:gd name="T32" fmla="*/ 1 w 154"/>
                <a:gd name="T33" fmla="*/ 0 h 33"/>
                <a:gd name="T34" fmla="*/ 1 w 154"/>
                <a:gd name="T35" fmla="*/ 0 h 33"/>
                <a:gd name="T36" fmla="*/ 1 w 154"/>
                <a:gd name="T37" fmla="*/ 0 h 33"/>
                <a:gd name="T38" fmla="*/ 1 w 154"/>
                <a:gd name="T39" fmla="*/ 0 h 33"/>
                <a:gd name="T40" fmla="*/ 1 w 154"/>
                <a:gd name="T41" fmla="*/ 0 h 33"/>
                <a:gd name="T42" fmla="*/ 1 w 154"/>
                <a:gd name="T43" fmla="*/ 0 h 33"/>
                <a:gd name="T44" fmla="*/ 1 w 154"/>
                <a:gd name="T45" fmla="*/ 0 h 33"/>
                <a:gd name="T46" fmla="*/ 1 w 154"/>
                <a:gd name="T47" fmla="*/ 0 h 33"/>
                <a:gd name="T48" fmla="*/ 1 w 154"/>
                <a:gd name="T49" fmla="*/ 0 h 33"/>
                <a:gd name="T50" fmla="*/ 1 w 154"/>
                <a:gd name="T51" fmla="*/ 0 h 33"/>
                <a:gd name="T52" fmla="*/ 1 w 154"/>
                <a:gd name="T53" fmla="*/ 0 h 33"/>
                <a:gd name="T54" fmla="*/ 1 w 154"/>
                <a:gd name="T55" fmla="*/ 0 h 33"/>
                <a:gd name="T56" fmla="*/ 1 w 154"/>
                <a:gd name="T57" fmla="*/ 0 h 33"/>
                <a:gd name="T58" fmla="*/ 1 w 154"/>
                <a:gd name="T59" fmla="*/ 0 h 33"/>
                <a:gd name="T60" fmla="*/ 1 w 154"/>
                <a:gd name="T61" fmla="*/ 0 h 33"/>
                <a:gd name="T62" fmla="*/ 1 w 154"/>
                <a:gd name="T63" fmla="*/ 0 h 33"/>
                <a:gd name="T64" fmla="*/ 1 w 154"/>
                <a:gd name="T65" fmla="*/ 0 h 33"/>
                <a:gd name="T66" fmla="*/ 1 w 154"/>
                <a:gd name="T67" fmla="*/ 0 h 33"/>
                <a:gd name="T68" fmla="*/ 1 w 154"/>
                <a:gd name="T69" fmla="*/ 0 h 33"/>
                <a:gd name="T70" fmla="*/ 1 w 154"/>
                <a:gd name="T71" fmla="*/ 0 h 33"/>
                <a:gd name="T72" fmla="*/ 1 w 154"/>
                <a:gd name="T73" fmla="*/ 0 h 33"/>
                <a:gd name="T74" fmla="*/ 1 w 154"/>
                <a:gd name="T75" fmla="*/ 0 h 33"/>
                <a:gd name="T76" fmla="*/ 1 w 154"/>
                <a:gd name="T77" fmla="*/ 0 h 33"/>
                <a:gd name="T78" fmla="*/ 1 w 154"/>
                <a:gd name="T79" fmla="*/ 0 h 33"/>
                <a:gd name="T80" fmla="*/ 1 w 154"/>
                <a:gd name="T81" fmla="*/ 0 h 33"/>
                <a:gd name="T82" fmla="*/ 1 w 154"/>
                <a:gd name="T83" fmla="*/ 0 h 33"/>
                <a:gd name="T84" fmla="*/ 1 w 154"/>
                <a:gd name="T85" fmla="*/ 0 h 33"/>
                <a:gd name="T86" fmla="*/ 1 w 154"/>
                <a:gd name="T87" fmla="*/ 0 h 33"/>
                <a:gd name="T88" fmla="*/ 1 w 154"/>
                <a:gd name="T89" fmla="*/ 0 h 33"/>
                <a:gd name="T90" fmla="*/ 1 w 154"/>
                <a:gd name="T91" fmla="*/ 0 h 33"/>
                <a:gd name="T92" fmla="*/ 1 w 154"/>
                <a:gd name="T93" fmla="*/ 0 h 33"/>
                <a:gd name="T94" fmla="*/ 1 w 154"/>
                <a:gd name="T95" fmla="*/ 0 h 33"/>
                <a:gd name="T96" fmla="*/ 1 w 154"/>
                <a:gd name="T97" fmla="*/ 0 h 33"/>
                <a:gd name="T98" fmla="*/ 1 w 154"/>
                <a:gd name="T99" fmla="*/ 0 h 33"/>
                <a:gd name="T100" fmla="*/ 1 w 154"/>
                <a:gd name="T101" fmla="*/ 0 h 33"/>
                <a:gd name="T102" fmla="*/ 1 w 154"/>
                <a:gd name="T103" fmla="*/ 0 h 33"/>
                <a:gd name="T104" fmla="*/ 1 w 154"/>
                <a:gd name="T105" fmla="*/ 0 h 33"/>
                <a:gd name="T106" fmla="*/ 1 w 154"/>
                <a:gd name="T107" fmla="*/ 0 h 33"/>
                <a:gd name="T108" fmla="*/ 1 w 154"/>
                <a:gd name="T109" fmla="*/ 0 h 33"/>
                <a:gd name="T110" fmla="*/ 1 w 154"/>
                <a:gd name="T111" fmla="*/ 0 h 33"/>
                <a:gd name="T112" fmla="*/ 1 w 154"/>
                <a:gd name="T113" fmla="*/ 0 h 33"/>
                <a:gd name="T114" fmla="*/ 1 w 154"/>
                <a:gd name="T115" fmla="*/ 0 h 33"/>
                <a:gd name="T116" fmla="*/ 1 w 154"/>
                <a:gd name="T117" fmla="*/ 0 h 3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54" h="33">
                  <a:moveTo>
                    <a:pt x="25" y="33"/>
                  </a:moveTo>
                  <a:lnTo>
                    <a:pt x="19" y="26"/>
                  </a:lnTo>
                  <a:lnTo>
                    <a:pt x="12" y="21"/>
                  </a:lnTo>
                  <a:lnTo>
                    <a:pt x="5" y="15"/>
                  </a:lnTo>
                  <a:lnTo>
                    <a:pt x="0" y="10"/>
                  </a:lnTo>
                  <a:lnTo>
                    <a:pt x="5" y="8"/>
                  </a:lnTo>
                  <a:lnTo>
                    <a:pt x="11" y="6"/>
                  </a:lnTo>
                  <a:lnTo>
                    <a:pt x="19" y="4"/>
                  </a:lnTo>
                  <a:lnTo>
                    <a:pt x="25" y="4"/>
                  </a:lnTo>
                  <a:lnTo>
                    <a:pt x="31" y="2"/>
                  </a:lnTo>
                  <a:lnTo>
                    <a:pt x="38" y="1"/>
                  </a:lnTo>
                  <a:lnTo>
                    <a:pt x="41" y="0"/>
                  </a:lnTo>
                  <a:lnTo>
                    <a:pt x="46" y="0"/>
                  </a:lnTo>
                  <a:lnTo>
                    <a:pt x="50" y="0"/>
                  </a:lnTo>
                  <a:lnTo>
                    <a:pt x="54" y="0"/>
                  </a:lnTo>
                  <a:lnTo>
                    <a:pt x="57" y="0"/>
                  </a:lnTo>
                  <a:lnTo>
                    <a:pt x="61" y="0"/>
                  </a:lnTo>
                  <a:lnTo>
                    <a:pt x="64" y="0"/>
                  </a:lnTo>
                  <a:lnTo>
                    <a:pt x="69" y="0"/>
                  </a:lnTo>
                  <a:lnTo>
                    <a:pt x="73" y="0"/>
                  </a:lnTo>
                  <a:lnTo>
                    <a:pt x="77" y="0"/>
                  </a:lnTo>
                  <a:lnTo>
                    <a:pt x="80" y="0"/>
                  </a:lnTo>
                  <a:lnTo>
                    <a:pt x="84" y="0"/>
                  </a:lnTo>
                  <a:lnTo>
                    <a:pt x="88" y="0"/>
                  </a:lnTo>
                  <a:lnTo>
                    <a:pt x="92" y="0"/>
                  </a:lnTo>
                  <a:lnTo>
                    <a:pt x="97" y="0"/>
                  </a:lnTo>
                  <a:lnTo>
                    <a:pt x="101" y="1"/>
                  </a:lnTo>
                  <a:lnTo>
                    <a:pt x="104" y="1"/>
                  </a:lnTo>
                  <a:lnTo>
                    <a:pt x="109" y="2"/>
                  </a:lnTo>
                  <a:lnTo>
                    <a:pt x="113" y="2"/>
                  </a:lnTo>
                  <a:lnTo>
                    <a:pt x="119" y="4"/>
                  </a:lnTo>
                  <a:lnTo>
                    <a:pt x="154" y="28"/>
                  </a:lnTo>
                  <a:lnTo>
                    <a:pt x="152" y="28"/>
                  </a:lnTo>
                  <a:lnTo>
                    <a:pt x="150" y="27"/>
                  </a:lnTo>
                  <a:lnTo>
                    <a:pt x="147" y="26"/>
                  </a:lnTo>
                  <a:lnTo>
                    <a:pt x="142" y="26"/>
                  </a:lnTo>
                  <a:lnTo>
                    <a:pt x="137" y="24"/>
                  </a:lnTo>
                  <a:lnTo>
                    <a:pt x="131" y="24"/>
                  </a:lnTo>
                  <a:lnTo>
                    <a:pt x="127" y="24"/>
                  </a:lnTo>
                  <a:lnTo>
                    <a:pt x="123" y="23"/>
                  </a:lnTo>
                  <a:lnTo>
                    <a:pt x="119" y="23"/>
                  </a:lnTo>
                  <a:lnTo>
                    <a:pt x="115" y="23"/>
                  </a:lnTo>
                  <a:lnTo>
                    <a:pt x="109" y="22"/>
                  </a:lnTo>
                  <a:lnTo>
                    <a:pt x="105" y="22"/>
                  </a:lnTo>
                  <a:lnTo>
                    <a:pt x="100" y="22"/>
                  </a:lnTo>
                  <a:lnTo>
                    <a:pt x="95" y="22"/>
                  </a:lnTo>
                  <a:lnTo>
                    <a:pt x="89" y="22"/>
                  </a:lnTo>
                  <a:lnTo>
                    <a:pt x="84" y="22"/>
                  </a:lnTo>
                  <a:lnTo>
                    <a:pt x="79" y="23"/>
                  </a:lnTo>
                  <a:lnTo>
                    <a:pt x="74" y="24"/>
                  </a:lnTo>
                  <a:lnTo>
                    <a:pt x="67" y="24"/>
                  </a:lnTo>
                  <a:lnTo>
                    <a:pt x="62" y="24"/>
                  </a:lnTo>
                  <a:lnTo>
                    <a:pt x="56" y="25"/>
                  </a:lnTo>
                  <a:lnTo>
                    <a:pt x="50" y="26"/>
                  </a:lnTo>
                  <a:lnTo>
                    <a:pt x="44" y="27"/>
                  </a:lnTo>
                  <a:lnTo>
                    <a:pt x="37" y="28"/>
                  </a:lnTo>
                  <a:lnTo>
                    <a:pt x="31" y="31"/>
                  </a:lnTo>
                  <a:lnTo>
                    <a:pt x="25" y="33"/>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791" name="Freeform 72"/>
            <p:cNvSpPr>
              <a:spLocks/>
            </p:cNvSpPr>
            <p:nvPr/>
          </p:nvSpPr>
          <p:spPr bwMode="auto">
            <a:xfrm>
              <a:off x="4488" y="3343"/>
              <a:ext cx="30" cy="46"/>
            </a:xfrm>
            <a:custGeom>
              <a:avLst/>
              <a:gdLst>
                <a:gd name="T0" fmla="*/ 0 w 61"/>
                <a:gd name="T1" fmla="*/ 1 h 92"/>
                <a:gd name="T2" fmla="*/ 0 w 61"/>
                <a:gd name="T3" fmla="*/ 1 h 92"/>
                <a:gd name="T4" fmla="*/ 0 w 61"/>
                <a:gd name="T5" fmla="*/ 1 h 92"/>
                <a:gd name="T6" fmla="*/ 0 w 61"/>
                <a:gd name="T7" fmla="*/ 1 h 92"/>
                <a:gd name="T8" fmla="*/ 0 w 61"/>
                <a:gd name="T9" fmla="*/ 1 h 92"/>
                <a:gd name="T10" fmla="*/ 0 w 61"/>
                <a:gd name="T11" fmla="*/ 1 h 92"/>
                <a:gd name="T12" fmla="*/ 0 w 61"/>
                <a:gd name="T13" fmla="*/ 1 h 92"/>
                <a:gd name="T14" fmla="*/ 0 w 61"/>
                <a:gd name="T15" fmla="*/ 1 h 92"/>
                <a:gd name="T16" fmla="*/ 0 w 61"/>
                <a:gd name="T17" fmla="*/ 1 h 92"/>
                <a:gd name="T18" fmla="*/ 0 w 61"/>
                <a:gd name="T19" fmla="*/ 1 h 92"/>
                <a:gd name="T20" fmla="*/ 0 w 61"/>
                <a:gd name="T21" fmla="*/ 1 h 92"/>
                <a:gd name="T22" fmla="*/ 0 w 61"/>
                <a:gd name="T23" fmla="*/ 1 h 92"/>
                <a:gd name="T24" fmla="*/ 0 w 61"/>
                <a:gd name="T25" fmla="*/ 1 h 92"/>
                <a:gd name="T26" fmla="*/ 0 w 61"/>
                <a:gd name="T27" fmla="*/ 1 h 92"/>
                <a:gd name="T28" fmla="*/ 0 w 61"/>
                <a:gd name="T29" fmla="*/ 0 h 92"/>
                <a:gd name="T30" fmla="*/ 0 w 61"/>
                <a:gd name="T31" fmla="*/ 1 h 92"/>
                <a:gd name="T32" fmla="*/ 0 w 61"/>
                <a:gd name="T33" fmla="*/ 1 h 92"/>
                <a:gd name="T34" fmla="*/ 0 w 61"/>
                <a:gd name="T35" fmla="*/ 1 h 92"/>
                <a:gd name="T36" fmla="*/ 0 w 61"/>
                <a:gd name="T37" fmla="*/ 1 h 92"/>
                <a:gd name="T38" fmla="*/ 0 w 61"/>
                <a:gd name="T39" fmla="*/ 1 h 92"/>
                <a:gd name="T40" fmla="*/ 0 w 61"/>
                <a:gd name="T41" fmla="*/ 1 h 92"/>
                <a:gd name="T42" fmla="*/ 0 w 61"/>
                <a:gd name="T43" fmla="*/ 1 h 92"/>
                <a:gd name="T44" fmla="*/ 0 w 61"/>
                <a:gd name="T45" fmla="*/ 1 h 92"/>
                <a:gd name="T46" fmla="*/ 0 w 61"/>
                <a:gd name="T47" fmla="*/ 1 h 92"/>
                <a:gd name="T48" fmla="*/ 0 w 61"/>
                <a:gd name="T49" fmla="*/ 1 h 92"/>
                <a:gd name="T50" fmla="*/ 0 w 61"/>
                <a:gd name="T51" fmla="*/ 1 h 92"/>
                <a:gd name="T52" fmla="*/ 0 w 61"/>
                <a:gd name="T53" fmla="*/ 1 h 92"/>
                <a:gd name="T54" fmla="*/ 0 w 61"/>
                <a:gd name="T55" fmla="*/ 1 h 92"/>
                <a:gd name="T56" fmla="*/ 0 w 61"/>
                <a:gd name="T57" fmla="*/ 1 h 92"/>
                <a:gd name="T58" fmla="*/ 0 w 61"/>
                <a:gd name="T59" fmla="*/ 1 h 92"/>
                <a:gd name="T60" fmla="*/ 0 w 61"/>
                <a:gd name="T61" fmla="*/ 1 h 92"/>
                <a:gd name="T62" fmla="*/ 0 w 61"/>
                <a:gd name="T63" fmla="*/ 1 h 92"/>
                <a:gd name="T64" fmla="*/ 0 w 61"/>
                <a:gd name="T65" fmla="*/ 1 h 92"/>
                <a:gd name="T66" fmla="*/ 0 w 61"/>
                <a:gd name="T67" fmla="*/ 1 h 92"/>
                <a:gd name="T68" fmla="*/ 0 w 61"/>
                <a:gd name="T69" fmla="*/ 1 h 92"/>
                <a:gd name="T70" fmla="*/ 0 w 61"/>
                <a:gd name="T71" fmla="*/ 1 h 92"/>
                <a:gd name="T72" fmla="*/ 0 w 61"/>
                <a:gd name="T73" fmla="*/ 1 h 9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61" h="92">
                  <a:moveTo>
                    <a:pt x="0" y="67"/>
                  </a:moveTo>
                  <a:lnTo>
                    <a:pt x="0" y="65"/>
                  </a:lnTo>
                  <a:lnTo>
                    <a:pt x="2" y="61"/>
                  </a:lnTo>
                  <a:lnTo>
                    <a:pt x="2" y="57"/>
                  </a:lnTo>
                  <a:lnTo>
                    <a:pt x="5" y="53"/>
                  </a:lnTo>
                  <a:lnTo>
                    <a:pt x="7" y="50"/>
                  </a:lnTo>
                  <a:lnTo>
                    <a:pt x="10" y="46"/>
                  </a:lnTo>
                  <a:lnTo>
                    <a:pt x="12" y="41"/>
                  </a:lnTo>
                  <a:lnTo>
                    <a:pt x="15" y="36"/>
                  </a:lnTo>
                  <a:lnTo>
                    <a:pt x="19" y="29"/>
                  </a:lnTo>
                  <a:lnTo>
                    <a:pt x="22" y="24"/>
                  </a:lnTo>
                  <a:lnTo>
                    <a:pt x="26" y="19"/>
                  </a:lnTo>
                  <a:lnTo>
                    <a:pt x="32" y="13"/>
                  </a:lnTo>
                  <a:lnTo>
                    <a:pt x="36" y="6"/>
                  </a:lnTo>
                  <a:lnTo>
                    <a:pt x="42" y="0"/>
                  </a:lnTo>
                  <a:lnTo>
                    <a:pt x="46" y="4"/>
                  </a:lnTo>
                  <a:lnTo>
                    <a:pt x="51" y="8"/>
                  </a:lnTo>
                  <a:lnTo>
                    <a:pt x="56" y="13"/>
                  </a:lnTo>
                  <a:lnTo>
                    <a:pt x="61" y="17"/>
                  </a:lnTo>
                  <a:lnTo>
                    <a:pt x="56" y="21"/>
                  </a:lnTo>
                  <a:lnTo>
                    <a:pt x="51" y="24"/>
                  </a:lnTo>
                  <a:lnTo>
                    <a:pt x="47" y="27"/>
                  </a:lnTo>
                  <a:lnTo>
                    <a:pt x="43" y="31"/>
                  </a:lnTo>
                  <a:lnTo>
                    <a:pt x="39" y="36"/>
                  </a:lnTo>
                  <a:lnTo>
                    <a:pt x="35" y="40"/>
                  </a:lnTo>
                  <a:lnTo>
                    <a:pt x="32" y="44"/>
                  </a:lnTo>
                  <a:lnTo>
                    <a:pt x="28" y="50"/>
                  </a:lnTo>
                  <a:lnTo>
                    <a:pt x="24" y="53"/>
                  </a:lnTo>
                  <a:lnTo>
                    <a:pt x="20" y="60"/>
                  </a:lnTo>
                  <a:lnTo>
                    <a:pt x="17" y="64"/>
                  </a:lnTo>
                  <a:lnTo>
                    <a:pt x="14" y="70"/>
                  </a:lnTo>
                  <a:lnTo>
                    <a:pt x="11" y="74"/>
                  </a:lnTo>
                  <a:lnTo>
                    <a:pt x="8" y="80"/>
                  </a:lnTo>
                  <a:lnTo>
                    <a:pt x="5" y="87"/>
                  </a:lnTo>
                  <a:lnTo>
                    <a:pt x="2" y="92"/>
                  </a:lnTo>
                  <a:lnTo>
                    <a:pt x="0" y="67"/>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792" name="Freeform 73"/>
            <p:cNvSpPr>
              <a:spLocks/>
            </p:cNvSpPr>
            <p:nvPr/>
          </p:nvSpPr>
          <p:spPr bwMode="auto">
            <a:xfrm>
              <a:off x="4734" y="3060"/>
              <a:ext cx="51" cy="35"/>
            </a:xfrm>
            <a:custGeom>
              <a:avLst/>
              <a:gdLst>
                <a:gd name="T0" fmla="*/ 1 w 101"/>
                <a:gd name="T1" fmla="*/ 0 h 71"/>
                <a:gd name="T2" fmla="*/ 1 w 101"/>
                <a:gd name="T3" fmla="*/ 0 h 71"/>
                <a:gd name="T4" fmla="*/ 1 w 101"/>
                <a:gd name="T5" fmla="*/ 0 h 71"/>
                <a:gd name="T6" fmla="*/ 1 w 101"/>
                <a:gd name="T7" fmla="*/ 0 h 71"/>
                <a:gd name="T8" fmla="*/ 1 w 101"/>
                <a:gd name="T9" fmla="*/ 0 h 71"/>
                <a:gd name="T10" fmla="*/ 1 w 101"/>
                <a:gd name="T11" fmla="*/ 0 h 71"/>
                <a:gd name="T12" fmla="*/ 1 w 101"/>
                <a:gd name="T13" fmla="*/ 0 h 71"/>
                <a:gd name="T14" fmla="*/ 1 w 101"/>
                <a:gd name="T15" fmla="*/ 0 h 71"/>
                <a:gd name="T16" fmla="*/ 1 w 101"/>
                <a:gd name="T17" fmla="*/ 0 h 71"/>
                <a:gd name="T18" fmla="*/ 1 w 101"/>
                <a:gd name="T19" fmla="*/ 0 h 71"/>
                <a:gd name="T20" fmla="*/ 1 w 101"/>
                <a:gd name="T21" fmla="*/ 0 h 71"/>
                <a:gd name="T22" fmla="*/ 1 w 101"/>
                <a:gd name="T23" fmla="*/ 0 h 71"/>
                <a:gd name="T24" fmla="*/ 1 w 101"/>
                <a:gd name="T25" fmla="*/ 0 h 71"/>
                <a:gd name="T26" fmla="*/ 1 w 101"/>
                <a:gd name="T27" fmla="*/ 0 h 71"/>
                <a:gd name="T28" fmla="*/ 1 w 101"/>
                <a:gd name="T29" fmla="*/ 0 h 71"/>
                <a:gd name="T30" fmla="*/ 1 w 101"/>
                <a:gd name="T31" fmla="*/ 0 h 71"/>
                <a:gd name="T32" fmla="*/ 1 w 101"/>
                <a:gd name="T33" fmla="*/ 0 h 71"/>
                <a:gd name="T34" fmla="*/ 1 w 101"/>
                <a:gd name="T35" fmla="*/ 0 h 71"/>
                <a:gd name="T36" fmla="*/ 1 w 101"/>
                <a:gd name="T37" fmla="*/ 0 h 71"/>
                <a:gd name="T38" fmla="*/ 1 w 101"/>
                <a:gd name="T39" fmla="*/ 0 h 71"/>
                <a:gd name="T40" fmla="*/ 1 w 101"/>
                <a:gd name="T41" fmla="*/ 0 h 71"/>
                <a:gd name="T42" fmla="*/ 1 w 101"/>
                <a:gd name="T43" fmla="*/ 0 h 71"/>
                <a:gd name="T44" fmla="*/ 1 w 101"/>
                <a:gd name="T45" fmla="*/ 0 h 71"/>
                <a:gd name="T46" fmla="*/ 1 w 101"/>
                <a:gd name="T47" fmla="*/ 0 h 71"/>
                <a:gd name="T48" fmla="*/ 1 w 101"/>
                <a:gd name="T49" fmla="*/ 0 h 71"/>
                <a:gd name="T50" fmla="*/ 1 w 101"/>
                <a:gd name="T51" fmla="*/ 0 h 71"/>
                <a:gd name="T52" fmla="*/ 1 w 101"/>
                <a:gd name="T53" fmla="*/ 0 h 71"/>
                <a:gd name="T54" fmla="*/ 1 w 101"/>
                <a:gd name="T55" fmla="*/ 0 h 71"/>
                <a:gd name="T56" fmla="*/ 1 w 101"/>
                <a:gd name="T57" fmla="*/ 0 h 71"/>
                <a:gd name="T58" fmla="*/ 1 w 101"/>
                <a:gd name="T59" fmla="*/ 0 h 71"/>
                <a:gd name="T60" fmla="*/ 1 w 101"/>
                <a:gd name="T61" fmla="*/ 0 h 71"/>
                <a:gd name="T62" fmla="*/ 0 w 101"/>
                <a:gd name="T63" fmla="*/ 0 h 71"/>
                <a:gd name="T64" fmla="*/ 1 w 101"/>
                <a:gd name="T65" fmla="*/ 0 h 71"/>
                <a:gd name="T66" fmla="*/ 1 w 101"/>
                <a:gd name="T67" fmla="*/ 0 h 71"/>
                <a:gd name="T68" fmla="*/ 1 w 101"/>
                <a:gd name="T69" fmla="*/ 0 h 71"/>
                <a:gd name="T70" fmla="*/ 1 w 101"/>
                <a:gd name="T71" fmla="*/ 0 h 71"/>
                <a:gd name="T72" fmla="*/ 1 w 101"/>
                <a:gd name="T73" fmla="*/ 0 h 71"/>
                <a:gd name="T74" fmla="*/ 1 w 101"/>
                <a:gd name="T75" fmla="*/ 0 h 71"/>
                <a:gd name="T76" fmla="*/ 1 w 101"/>
                <a:gd name="T77" fmla="*/ 0 h 71"/>
                <a:gd name="T78" fmla="*/ 1 w 101"/>
                <a:gd name="T79" fmla="*/ 0 h 71"/>
                <a:gd name="T80" fmla="*/ 1 w 101"/>
                <a:gd name="T81" fmla="*/ 0 h 71"/>
                <a:gd name="T82" fmla="*/ 1 w 101"/>
                <a:gd name="T83" fmla="*/ 0 h 71"/>
                <a:gd name="T84" fmla="*/ 1 w 101"/>
                <a:gd name="T85" fmla="*/ 0 h 71"/>
                <a:gd name="T86" fmla="*/ 1 w 101"/>
                <a:gd name="T87" fmla="*/ 0 h 71"/>
                <a:gd name="T88" fmla="*/ 1 w 101"/>
                <a:gd name="T89" fmla="*/ 0 h 71"/>
                <a:gd name="T90" fmla="*/ 1 w 101"/>
                <a:gd name="T91" fmla="*/ 0 h 71"/>
                <a:gd name="T92" fmla="*/ 1 w 101"/>
                <a:gd name="T93" fmla="*/ 0 h 71"/>
                <a:gd name="T94" fmla="*/ 1 w 101"/>
                <a:gd name="T95" fmla="*/ 0 h 71"/>
                <a:gd name="T96" fmla="*/ 1 w 101"/>
                <a:gd name="T97" fmla="*/ 0 h 7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101" h="71">
                  <a:moveTo>
                    <a:pt x="75" y="0"/>
                  </a:moveTo>
                  <a:lnTo>
                    <a:pt x="80" y="2"/>
                  </a:lnTo>
                  <a:lnTo>
                    <a:pt x="86" y="8"/>
                  </a:lnTo>
                  <a:lnTo>
                    <a:pt x="89" y="10"/>
                  </a:lnTo>
                  <a:lnTo>
                    <a:pt x="93" y="12"/>
                  </a:lnTo>
                  <a:lnTo>
                    <a:pt x="97" y="14"/>
                  </a:lnTo>
                  <a:lnTo>
                    <a:pt x="101" y="17"/>
                  </a:lnTo>
                  <a:lnTo>
                    <a:pt x="97" y="17"/>
                  </a:lnTo>
                  <a:lnTo>
                    <a:pt x="93" y="18"/>
                  </a:lnTo>
                  <a:lnTo>
                    <a:pt x="89" y="19"/>
                  </a:lnTo>
                  <a:lnTo>
                    <a:pt x="86" y="20"/>
                  </a:lnTo>
                  <a:lnTo>
                    <a:pt x="80" y="22"/>
                  </a:lnTo>
                  <a:lnTo>
                    <a:pt x="74" y="24"/>
                  </a:lnTo>
                  <a:lnTo>
                    <a:pt x="68" y="26"/>
                  </a:lnTo>
                  <a:lnTo>
                    <a:pt x="62" y="29"/>
                  </a:lnTo>
                  <a:lnTo>
                    <a:pt x="57" y="31"/>
                  </a:lnTo>
                  <a:lnTo>
                    <a:pt x="53" y="34"/>
                  </a:lnTo>
                  <a:lnTo>
                    <a:pt x="48" y="36"/>
                  </a:lnTo>
                  <a:lnTo>
                    <a:pt x="44" y="38"/>
                  </a:lnTo>
                  <a:lnTo>
                    <a:pt x="39" y="40"/>
                  </a:lnTo>
                  <a:lnTo>
                    <a:pt x="36" y="42"/>
                  </a:lnTo>
                  <a:lnTo>
                    <a:pt x="32" y="44"/>
                  </a:lnTo>
                  <a:lnTo>
                    <a:pt x="29" y="47"/>
                  </a:lnTo>
                  <a:lnTo>
                    <a:pt x="26" y="48"/>
                  </a:lnTo>
                  <a:lnTo>
                    <a:pt x="24" y="51"/>
                  </a:lnTo>
                  <a:lnTo>
                    <a:pt x="19" y="55"/>
                  </a:lnTo>
                  <a:lnTo>
                    <a:pt x="14" y="59"/>
                  </a:lnTo>
                  <a:lnTo>
                    <a:pt x="11" y="62"/>
                  </a:lnTo>
                  <a:lnTo>
                    <a:pt x="9" y="65"/>
                  </a:lnTo>
                  <a:lnTo>
                    <a:pt x="5" y="69"/>
                  </a:lnTo>
                  <a:lnTo>
                    <a:pt x="5" y="71"/>
                  </a:lnTo>
                  <a:lnTo>
                    <a:pt x="0" y="50"/>
                  </a:lnTo>
                  <a:lnTo>
                    <a:pt x="3" y="45"/>
                  </a:lnTo>
                  <a:lnTo>
                    <a:pt x="6" y="40"/>
                  </a:lnTo>
                  <a:lnTo>
                    <a:pt x="10" y="36"/>
                  </a:lnTo>
                  <a:lnTo>
                    <a:pt x="14" y="32"/>
                  </a:lnTo>
                  <a:lnTo>
                    <a:pt x="19" y="29"/>
                  </a:lnTo>
                  <a:lnTo>
                    <a:pt x="22" y="24"/>
                  </a:lnTo>
                  <a:lnTo>
                    <a:pt x="26" y="21"/>
                  </a:lnTo>
                  <a:lnTo>
                    <a:pt x="31" y="18"/>
                  </a:lnTo>
                  <a:lnTo>
                    <a:pt x="35" y="15"/>
                  </a:lnTo>
                  <a:lnTo>
                    <a:pt x="41" y="12"/>
                  </a:lnTo>
                  <a:lnTo>
                    <a:pt x="46" y="10"/>
                  </a:lnTo>
                  <a:lnTo>
                    <a:pt x="51" y="8"/>
                  </a:lnTo>
                  <a:lnTo>
                    <a:pt x="57" y="5"/>
                  </a:lnTo>
                  <a:lnTo>
                    <a:pt x="62" y="2"/>
                  </a:lnTo>
                  <a:lnTo>
                    <a:pt x="69" y="1"/>
                  </a:lnTo>
                  <a:lnTo>
                    <a:pt x="75"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793" name="Freeform 74"/>
            <p:cNvSpPr>
              <a:spLocks/>
            </p:cNvSpPr>
            <p:nvPr/>
          </p:nvSpPr>
          <p:spPr bwMode="auto">
            <a:xfrm>
              <a:off x="4859" y="3046"/>
              <a:ext cx="81" cy="15"/>
            </a:xfrm>
            <a:custGeom>
              <a:avLst/>
              <a:gdLst>
                <a:gd name="T0" fmla="*/ 1 w 161"/>
                <a:gd name="T1" fmla="*/ 1 h 29"/>
                <a:gd name="T2" fmla="*/ 1 w 161"/>
                <a:gd name="T3" fmla="*/ 1 h 29"/>
                <a:gd name="T4" fmla="*/ 1 w 161"/>
                <a:gd name="T5" fmla="*/ 1 h 29"/>
                <a:gd name="T6" fmla="*/ 1 w 161"/>
                <a:gd name="T7" fmla="*/ 1 h 29"/>
                <a:gd name="T8" fmla="*/ 1 w 161"/>
                <a:gd name="T9" fmla="*/ 1 h 29"/>
                <a:gd name="T10" fmla="*/ 1 w 161"/>
                <a:gd name="T11" fmla="*/ 1 h 29"/>
                <a:gd name="T12" fmla="*/ 1 w 161"/>
                <a:gd name="T13" fmla="*/ 1 h 29"/>
                <a:gd name="T14" fmla="*/ 1 w 161"/>
                <a:gd name="T15" fmla="*/ 1 h 29"/>
                <a:gd name="T16" fmla="*/ 1 w 161"/>
                <a:gd name="T17" fmla="*/ 1 h 29"/>
                <a:gd name="T18" fmla="*/ 1 w 161"/>
                <a:gd name="T19" fmla="*/ 1 h 29"/>
                <a:gd name="T20" fmla="*/ 1 w 161"/>
                <a:gd name="T21" fmla="*/ 1 h 29"/>
                <a:gd name="T22" fmla="*/ 1 w 161"/>
                <a:gd name="T23" fmla="*/ 1 h 29"/>
                <a:gd name="T24" fmla="*/ 1 w 161"/>
                <a:gd name="T25" fmla="*/ 0 h 29"/>
                <a:gd name="T26" fmla="*/ 1 w 161"/>
                <a:gd name="T27" fmla="*/ 1 h 29"/>
                <a:gd name="T28" fmla="*/ 1 w 161"/>
                <a:gd name="T29" fmla="*/ 1 h 29"/>
                <a:gd name="T30" fmla="*/ 1 w 161"/>
                <a:gd name="T31" fmla="*/ 1 h 29"/>
                <a:gd name="T32" fmla="*/ 1 w 161"/>
                <a:gd name="T33" fmla="*/ 1 h 29"/>
                <a:gd name="T34" fmla="*/ 1 w 161"/>
                <a:gd name="T35" fmla="*/ 1 h 29"/>
                <a:gd name="T36" fmla="*/ 1 w 161"/>
                <a:gd name="T37" fmla="*/ 1 h 29"/>
                <a:gd name="T38" fmla="*/ 1 w 161"/>
                <a:gd name="T39" fmla="*/ 1 h 29"/>
                <a:gd name="T40" fmla="*/ 1 w 161"/>
                <a:gd name="T41" fmla="*/ 1 h 29"/>
                <a:gd name="T42" fmla="*/ 1 w 161"/>
                <a:gd name="T43" fmla="*/ 1 h 29"/>
                <a:gd name="T44" fmla="*/ 1 w 161"/>
                <a:gd name="T45" fmla="*/ 1 h 29"/>
                <a:gd name="T46" fmla="*/ 1 w 161"/>
                <a:gd name="T47" fmla="*/ 1 h 29"/>
                <a:gd name="T48" fmla="*/ 1 w 161"/>
                <a:gd name="T49" fmla="*/ 1 h 29"/>
                <a:gd name="T50" fmla="*/ 1 w 161"/>
                <a:gd name="T51" fmla="*/ 1 h 29"/>
                <a:gd name="T52" fmla="*/ 1 w 161"/>
                <a:gd name="T53" fmla="*/ 1 h 29"/>
                <a:gd name="T54" fmla="*/ 1 w 161"/>
                <a:gd name="T55" fmla="*/ 1 h 29"/>
                <a:gd name="T56" fmla="*/ 1 w 161"/>
                <a:gd name="T57" fmla="*/ 1 h 29"/>
                <a:gd name="T58" fmla="*/ 1 w 161"/>
                <a:gd name="T59" fmla="*/ 1 h 29"/>
                <a:gd name="T60" fmla="*/ 1 w 161"/>
                <a:gd name="T61" fmla="*/ 1 h 29"/>
                <a:gd name="T62" fmla="*/ 1 w 161"/>
                <a:gd name="T63" fmla="*/ 1 h 29"/>
                <a:gd name="T64" fmla="*/ 1 w 161"/>
                <a:gd name="T65" fmla="*/ 1 h 29"/>
                <a:gd name="T66" fmla="*/ 1 w 161"/>
                <a:gd name="T67" fmla="*/ 1 h 29"/>
                <a:gd name="T68" fmla="*/ 1 w 161"/>
                <a:gd name="T69" fmla="*/ 1 h 2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61" h="29">
                  <a:moveTo>
                    <a:pt x="33" y="25"/>
                  </a:moveTo>
                  <a:lnTo>
                    <a:pt x="29" y="22"/>
                  </a:lnTo>
                  <a:lnTo>
                    <a:pt x="26" y="20"/>
                  </a:lnTo>
                  <a:lnTo>
                    <a:pt x="21" y="17"/>
                  </a:lnTo>
                  <a:lnTo>
                    <a:pt x="16" y="14"/>
                  </a:lnTo>
                  <a:lnTo>
                    <a:pt x="11" y="10"/>
                  </a:lnTo>
                  <a:lnTo>
                    <a:pt x="7" y="7"/>
                  </a:lnTo>
                  <a:lnTo>
                    <a:pt x="3" y="4"/>
                  </a:lnTo>
                  <a:lnTo>
                    <a:pt x="0" y="2"/>
                  </a:lnTo>
                  <a:lnTo>
                    <a:pt x="4" y="2"/>
                  </a:lnTo>
                  <a:lnTo>
                    <a:pt x="8" y="2"/>
                  </a:lnTo>
                  <a:lnTo>
                    <a:pt x="13" y="2"/>
                  </a:lnTo>
                  <a:lnTo>
                    <a:pt x="19" y="2"/>
                  </a:lnTo>
                  <a:lnTo>
                    <a:pt x="24" y="2"/>
                  </a:lnTo>
                  <a:lnTo>
                    <a:pt x="30" y="2"/>
                  </a:lnTo>
                  <a:lnTo>
                    <a:pt x="36" y="2"/>
                  </a:lnTo>
                  <a:lnTo>
                    <a:pt x="42" y="2"/>
                  </a:lnTo>
                  <a:lnTo>
                    <a:pt x="48" y="2"/>
                  </a:lnTo>
                  <a:lnTo>
                    <a:pt x="53" y="2"/>
                  </a:lnTo>
                  <a:lnTo>
                    <a:pt x="59" y="2"/>
                  </a:lnTo>
                  <a:lnTo>
                    <a:pt x="65" y="2"/>
                  </a:lnTo>
                  <a:lnTo>
                    <a:pt x="71" y="2"/>
                  </a:lnTo>
                  <a:lnTo>
                    <a:pt x="76" y="2"/>
                  </a:lnTo>
                  <a:lnTo>
                    <a:pt x="81" y="2"/>
                  </a:lnTo>
                  <a:lnTo>
                    <a:pt x="86" y="2"/>
                  </a:lnTo>
                  <a:lnTo>
                    <a:pt x="89" y="0"/>
                  </a:lnTo>
                  <a:lnTo>
                    <a:pt x="93" y="0"/>
                  </a:lnTo>
                  <a:lnTo>
                    <a:pt x="97" y="1"/>
                  </a:lnTo>
                  <a:lnTo>
                    <a:pt x="101" y="2"/>
                  </a:lnTo>
                  <a:lnTo>
                    <a:pt x="105" y="2"/>
                  </a:lnTo>
                  <a:lnTo>
                    <a:pt x="109" y="2"/>
                  </a:lnTo>
                  <a:lnTo>
                    <a:pt x="113" y="3"/>
                  </a:lnTo>
                  <a:lnTo>
                    <a:pt x="118" y="4"/>
                  </a:lnTo>
                  <a:lnTo>
                    <a:pt x="123" y="7"/>
                  </a:lnTo>
                  <a:lnTo>
                    <a:pt x="128" y="10"/>
                  </a:lnTo>
                  <a:lnTo>
                    <a:pt x="133" y="13"/>
                  </a:lnTo>
                  <a:lnTo>
                    <a:pt x="139" y="17"/>
                  </a:lnTo>
                  <a:lnTo>
                    <a:pt x="145" y="19"/>
                  </a:lnTo>
                  <a:lnTo>
                    <a:pt x="151" y="22"/>
                  </a:lnTo>
                  <a:lnTo>
                    <a:pt x="156" y="25"/>
                  </a:lnTo>
                  <a:lnTo>
                    <a:pt x="161" y="29"/>
                  </a:lnTo>
                  <a:lnTo>
                    <a:pt x="155" y="28"/>
                  </a:lnTo>
                  <a:lnTo>
                    <a:pt x="149" y="27"/>
                  </a:lnTo>
                  <a:lnTo>
                    <a:pt x="141" y="27"/>
                  </a:lnTo>
                  <a:lnTo>
                    <a:pt x="135" y="27"/>
                  </a:lnTo>
                  <a:lnTo>
                    <a:pt x="131" y="26"/>
                  </a:lnTo>
                  <a:lnTo>
                    <a:pt x="127" y="26"/>
                  </a:lnTo>
                  <a:lnTo>
                    <a:pt x="123" y="26"/>
                  </a:lnTo>
                  <a:lnTo>
                    <a:pt x="120" y="26"/>
                  </a:lnTo>
                  <a:lnTo>
                    <a:pt x="115" y="26"/>
                  </a:lnTo>
                  <a:lnTo>
                    <a:pt x="111" y="26"/>
                  </a:lnTo>
                  <a:lnTo>
                    <a:pt x="108" y="26"/>
                  </a:lnTo>
                  <a:lnTo>
                    <a:pt x="105" y="26"/>
                  </a:lnTo>
                  <a:lnTo>
                    <a:pt x="100" y="25"/>
                  </a:lnTo>
                  <a:lnTo>
                    <a:pt x="96" y="25"/>
                  </a:lnTo>
                  <a:lnTo>
                    <a:pt x="91" y="25"/>
                  </a:lnTo>
                  <a:lnTo>
                    <a:pt x="87" y="25"/>
                  </a:lnTo>
                  <a:lnTo>
                    <a:pt x="83" y="25"/>
                  </a:lnTo>
                  <a:lnTo>
                    <a:pt x="79" y="25"/>
                  </a:lnTo>
                  <a:lnTo>
                    <a:pt x="74" y="25"/>
                  </a:lnTo>
                  <a:lnTo>
                    <a:pt x="70" y="25"/>
                  </a:lnTo>
                  <a:lnTo>
                    <a:pt x="64" y="25"/>
                  </a:lnTo>
                  <a:lnTo>
                    <a:pt x="60" y="25"/>
                  </a:lnTo>
                  <a:lnTo>
                    <a:pt x="55" y="25"/>
                  </a:lnTo>
                  <a:lnTo>
                    <a:pt x="51" y="25"/>
                  </a:lnTo>
                  <a:lnTo>
                    <a:pt x="46" y="25"/>
                  </a:lnTo>
                  <a:lnTo>
                    <a:pt x="42" y="25"/>
                  </a:lnTo>
                  <a:lnTo>
                    <a:pt x="37" y="25"/>
                  </a:lnTo>
                  <a:lnTo>
                    <a:pt x="33" y="25"/>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794" name="Freeform 75"/>
            <p:cNvSpPr>
              <a:spLocks/>
            </p:cNvSpPr>
            <p:nvPr/>
          </p:nvSpPr>
          <p:spPr bwMode="auto">
            <a:xfrm>
              <a:off x="4380" y="3606"/>
              <a:ext cx="59" cy="23"/>
            </a:xfrm>
            <a:custGeom>
              <a:avLst/>
              <a:gdLst>
                <a:gd name="T0" fmla="*/ 0 w 118"/>
                <a:gd name="T1" fmla="*/ 0 h 47"/>
                <a:gd name="T2" fmla="*/ 0 w 118"/>
                <a:gd name="T3" fmla="*/ 0 h 47"/>
                <a:gd name="T4" fmla="*/ 1 w 118"/>
                <a:gd name="T5" fmla="*/ 0 h 47"/>
                <a:gd name="T6" fmla="*/ 1 w 118"/>
                <a:gd name="T7" fmla="*/ 0 h 47"/>
                <a:gd name="T8" fmla="*/ 1 w 118"/>
                <a:gd name="T9" fmla="*/ 0 h 47"/>
                <a:gd name="T10" fmla="*/ 1 w 118"/>
                <a:gd name="T11" fmla="*/ 0 h 47"/>
                <a:gd name="T12" fmla="*/ 1 w 118"/>
                <a:gd name="T13" fmla="*/ 0 h 47"/>
                <a:gd name="T14" fmla="*/ 1 w 118"/>
                <a:gd name="T15" fmla="*/ 0 h 47"/>
                <a:gd name="T16" fmla="*/ 1 w 118"/>
                <a:gd name="T17" fmla="*/ 0 h 47"/>
                <a:gd name="T18" fmla="*/ 1 w 118"/>
                <a:gd name="T19" fmla="*/ 0 h 47"/>
                <a:gd name="T20" fmla="*/ 1 w 118"/>
                <a:gd name="T21" fmla="*/ 0 h 47"/>
                <a:gd name="T22" fmla="*/ 1 w 118"/>
                <a:gd name="T23" fmla="*/ 0 h 47"/>
                <a:gd name="T24" fmla="*/ 1 w 118"/>
                <a:gd name="T25" fmla="*/ 0 h 47"/>
                <a:gd name="T26" fmla="*/ 1 w 118"/>
                <a:gd name="T27" fmla="*/ 0 h 47"/>
                <a:gd name="T28" fmla="*/ 1 w 118"/>
                <a:gd name="T29" fmla="*/ 0 h 47"/>
                <a:gd name="T30" fmla="*/ 1 w 118"/>
                <a:gd name="T31" fmla="*/ 0 h 47"/>
                <a:gd name="T32" fmla="*/ 1 w 118"/>
                <a:gd name="T33" fmla="*/ 0 h 47"/>
                <a:gd name="T34" fmla="*/ 1 w 118"/>
                <a:gd name="T35" fmla="*/ 0 h 47"/>
                <a:gd name="T36" fmla="*/ 1 w 118"/>
                <a:gd name="T37" fmla="*/ 0 h 47"/>
                <a:gd name="T38" fmla="*/ 1 w 118"/>
                <a:gd name="T39" fmla="*/ 0 h 47"/>
                <a:gd name="T40" fmla="*/ 1 w 118"/>
                <a:gd name="T41" fmla="*/ 0 h 47"/>
                <a:gd name="T42" fmla="*/ 1 w 118"/>
                <a:gd name="T43" fmla="*/ 0 h 47"/>
                <a:gd name="T44" fmla="*/ 1 w 118"/>
                <a:gd name="T45" fmla="*/ 0 h 47"/>
                <a:gd name="T46" fmla="*/ 1 w 118"/>
                <a:gd name="T47" fmla="*/ 0 h 47"/>
                <a:gd name="T48" fmla="*/ 1 w 118"/>
                <a:gd name="T49" fmla="*/ 0 h 47"/>
                <a:gd name="T50" fmla="*/ 1 w 118"/>
                <a:gd name="T51" fmla="*/ 0 h 47"/>
                <a:gd name="T52" fmla="*/ 1 w 118"/>
                <a:gd name="T53" fmla="*/ 0 h 47"/>
                <a:gd name="T54" fmla="*/ 1 w 118"/>
                <a:gd name="T55" fmla="*/ 0 h 47"/>
                <a:gd name="T56" fmla="*/ 1 w 118"/>
                <a:gd name="T57" fmla="*/ 0 h 47"/>
                <a:gd name="T58" fmla="*/ 1 w 118"/>
                <a:gd name="T59" fmla="*/ 0 h 47"/>
                <a:gd name="T60" fmla="*/ 1 w 118"/>
                <a:gd name="T61" fmla="*/ 0 h 47"/>
                <a:gd name="T62" fmla="*/ 1 w 118"/>
                <a:gd name="T63" fmla="*/ 0 h 47"/>
                <a:gd name="T64" fmla="*/ 1 w 118"/>
                <a:gd name="T65" fmla="*/ 0 h 47"/>
                <a:gd name="T66" fmla="*/ 1 w 118"/>
                <a:gd name="T67" fmla="*/ 0 h 47"/>
                <a:gd name="T68" fmla="*/ 1 w 118"/>
                <a:gd name="T69" fmla="*/ 0 h 47"/>
                <a:gd name="T70" fmla="*/ 1 w 118"/>
                <a:gd name="T71" fmla="*/ 0 h 47"/>
                <a:gd name="T72" fmla="*/ 1 w 118"/>
                <a:gd name="T73" fmla="*/ 0 h 47"/>
                <a:gd name="T74" fmla="*/ 1 w 118"/>
                <a:gd name="T75" fmla="*/ 0 h 47"/>
                <a:gd name="T76" fmla="*/ 1 w 118"/>
                <a:gd name="T77" fmla="*/ 0 h 47"/>
                <a:gd name="T78" fmla="*/ 1 w 118"/>
                <a:gd name="T79" fmla="*/ 0 h 47"/>
                <a:gd name="T80" fmla="*/ 1 w 118"/>
                <a:gd name="T81" fmla="*/ 0 h 47"/>
                <a:gd name="T82" fmla="*/ 1 w 118"/>
                <a:gd name="T83" fmla="*/ 0 h 47"/>
                <a:gd name="T84" fmla="*/ 1 w 118"/>
                <a:gd name="T85" fmla="*/ 0 h 47"/>
                <a:gd name="T86" fmla="*/ 1 w 118"/>
                <a:gd name="T87" fmla="*/ 0 h 47"/>
                <a:gd name="T88" fmla="*/ 1 w 118"/>
                <a:gd name="T89" fmla="*/ 0 h 47"/>
                <a:gd name="T90" fmla="*/ 1 w 118"/>
                <a:gd name="T91" fmla="*/ 0 h 47"/>
                <a:gd name="T92" fmla="*/ 1 w 118"/>
                <a:gd name="T93" fmla="*/ 0 h 47"/>
                <a:gd name="T94" fmla="*/ 1 w 118"/>
                <a:gd name="T95" fmla="*/ 0 h 47"/>
                <a:gd name="T96" fmla="*/ 0 w 118"/>
                <a:gd name="T97" fmla="*/ 0 h 47"/>
                <a:gd name="T98" fmla="*/ 0 w 118"/>
                <a:gd name="T99" fmla="*/ 0 h 4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118" h="47">
                  <a:moveTo>
                    <a:pt x="0" y="1"/>
                  </a:moveTo>
                  <a:lnTo>
                    <a:pt x="0" y="0"/>
                  </a:lnTo>
                  <a:lnTo>
                    <a:pt x="2" y="0"/>
                  </a:lnTo>
                  <a:lnTo>
                    <a:pt x="4" y="0"/>
                  </a:lnTo>
                  <a:lnTo>
                    <a:pt x="8" y="0"/>
                  </a:lnTo>
                  <a:lnTo>
                    <a:pt x="11" y="0"/>
                  </a:lnTo>
                  <a:lnTo>
                    <a:pt x="16" y="1"/>
                  </a:lnTo>
                  <a:lnTo>
                    <a:pt x="23" y="1"/>
                  </a:lnTo>
                  <a:lnTo>
                    <a:pt x="30" y="2"/>
                  </a:lnTo>
                  <a:lnTo>
                    <a:pt x="33" y="2"/>
                  </a:lnTo>
                  <a:lnTo>
                    <a:pt x="37" y="2"/>
                  </a:lnTo>
                  <a:lnTo>
                    <a:pt x="40" y="3"/>
                  </a:lnTo>
                  <a:lnTo>
                    <a:pt x="46" y="4"/>
                  </a:lnTo>
                  <a:lnTo>
                    <a:pt x="50" y="4"/>
                  </a:lnTo>
                  <a:lnTo>
                    <a:pt x="54" y="6"/>
                  </a:lnTo>
                  <a:lnTo>
                    <a:pt x="58" y="6"/>
                  </a:lnTo>
                  <a:lnTo>
                    <a:pt x="63" y="9"/>
                  </a:lnTo>
                  <a:lnTo>
                    <a:pt x="67" y="9"/>
                  </a:lnTo>
                  <a:lnTo>
                    <a:pt x="73" y="11"/>
                  </a:lnTo>
                  <a:lnTo>
                    <a:pt x="77" y="12"/>
                  </a:lnTo>
                  <a:lnTo>
                    <a:pt x="83" y="14"/>
                  </a:lnTo>
                  <a:lnTo>
                    <a:pt x="87" y="16"/>
                  </a:lnTo>
                  <a:lnTo>
                    <a:pt x="92" y="18"/>
                  </a:lnTo>
                  <a:lnTo>
                    <a:pt x="98" y="19"/>
                  </a:lnTo>
                  <a:lnTo>
                    <a:pt x="104" y="22"/>
                  </a:lnTo>
                  <a:lnTo>
                    <a:pt x="118" y="47"/>
                  </a:lnTo>
                  <a:lnTo>
                    <a:pt x="116" y="46"/>
                  </a:lnTo>
                  <a:lnTo>
                    <a:pt x="111" y="45"/>
                  </a:lnTo>
                  <a:lnTo>
                    <a:pt x="106" y="43"/>
                  </a:lnTo>
                  <a:lnTo>
                    <a:pt x="102" y="43"/>
                  </a:lnTo>
                  <a:lnTo>
                    <a:pt x="96" y="41"/>
                  </a:lnTo>
                  <a:lnTo>
                    <a:pt x="90" y="41"/>
                  </a:lnTo>
                  <a:lnTo>
                    <a:pt x="86" y="40"/>
                  </a:lnTo>
                  <a:lnTo>
                    <a:pt x="83" y="39"/>
                  </a:lnTo>
                  <a:lnTo>
                    <a:pt x="79" y="38"/>
                  </a:lnTo>
                  <a:lnTo>
                    <a:pt x="76" y="38"/>
                  </a:lnTo>
                  <a:lnTo>
                    <a:pt x="72" y="37"/>
                  </a:lnTo>
                  <a:lnTo>
                    <a:pt x="67" y="36"/>
                  </a:lnTo>
                  <a:lnTo>
                    <a:pt x="62" y="36"/>
                  </a:lnTo>
                  <a:lnTo>
                    <a:pt x="59" y="36"/>
                  </a:lnTo>
                  <a:lnTo>
                    <a:pt x="54" y="35"/>
                  </a:lnTo>
                  <a:lnTo>
                    <a:pt x="49" y="34"/>
                  </a:lnTo>
                  <a:lnTo>
                    <a:pt x="45" y="32"/>
                  </a:lnTo>
                  <a:lnTo>
                    <a:pt x="39" y="32"/>
                  </a:lnTo>
                  <a:lnTo>
                    <a:pt x="33" y="31"/>
                  </a:lnTo>
                  <a:lnTo>
                    <a:pt x="29" y="30"/>
                  </a:lnTo>
                  <a:lnTo>
                    <a:pt x="23" y="30"/>
                  </a:lnTo>
                  <a:lnTo>
                    <a:pt x="18" y="30"/>
                  </a:lnTo>
                  <a:lnTo>
                    <a:pt x="0" y="1"/>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795" name="Freeform 76"/>
            <p:cNvSpPr>
              <a:spLocks/>
            </p:cNvSpPr>
            <p:nvPr/>
          </p:nvSpPr>
          <p:spPr bwMode="auto">
            <a:xfrm>
              <a:off x="4412" y="3643"/>
              <a:ext cx="43" cy="21"/>
            </a:xfrm>
            <a:custGeom>
              <a:avLst/>
              <a:gdLst>
                <a:gd name="T0" fmla="*/ 0 w 86"/>
                <a:gd name="T1" fmla="*/ 0 h 44"/>
                <a:gd name="T2" fmla="*/ 1 w 86"/>
                <a:gd name="T3" fmla="*/ 0 h 44"/>
                <a:gd name="T4" fmla="*/ 1 w 86"/>
                <a:gd name="T5" fmla="*/ 0 h 44"/>
                <a:gd name="T6" fmla="*/ 1 w 86"/>
                <a:gd name="T7" fmla="*/ 0 h 44"/>
                <a:gd name="T8" fmla="*/ 0 w 86"/>
                <a:gd name="T9" fmla="*/ 0 h 44"/>
                <a:gd name="T10" fmla="*/ 0 w 86"/>
                <a:gd name="T11" fmla="*/ 0 h 4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6" h="44">
                  <a:moveTo>
                    <a:pt x="0" y="0"/>
                  </a:moveTo>
                  <a:lnTo>
                    <a:pt x="69" y="15"/>
                  </a:lnTo>
                  <a:lnTo>
                    <a:pt x="86" y="44"/>
                  </a:lnTo>
                  <a:lnTo>
                    <a:pt x="19" y="27"/>
                  </a:lnTo>
                  <a:lnTo>
                    <a:pt x="0"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796" name="Freeform 77"/>
            <p:cNvSpPr>
              <a:spLocks/>
            </p:cNvSpPr>
            <p:nvPr/>
          </p:nvSpPr>
          <p:spPr bwMode="auto">
            <a:xfrm>
              <a:off x="4859" y="2914"/>
              <a:ext cx="57" cy="2"/>
            </a:xfrm>
            <a:custGeom>
              <a:avLst/>
              <a:gdLst>
                <a:gd name="T0" fmla="*/ 0 w 113"/>
                <a:gd name="T1" fmla="*/ 0 h 5"/>
                <a:gd name="T2" fmla="*/ 1 w 113"/>
                <a:gd name="T3" fmla="*/ 0 h 5"/>
                <a:gd name="T4" fmla="*/ 1 w 113"/>
                <a:gd name="T5" fmla="*/ 0 h 5"/>
                <a:gd name="T6" fmla="*/ 1 w 113"/>
                <a:gd name="T7" fmla="*/ 0 h 5"/>
                <a:gd name="T8" fmla="*/ 0 w 113"/>
                <a:gd name="T9" fmla="*/ 0 h 5"/>
                <a:gd name="T10" fmla="*/ 0 w 113"/>
                <a:gd name="T11" fmla="*/ 0 h 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3" h="5">
                  <a:moveTo>
                    <a:pt x="0" y="2"/>
                  </a:moveTo>
                  <a:lnTo>
                    <a:pt x="108" y="0"/>
                  </a:lnTo>
                  <a:lnTo>
                    <a:pt x="113" y="5"/>
                  </a:lnTo>
                  <a:lnTo>
                    <a:pt x="65" y="3"/>
                  </a:lnTo>
                  <a:lnTo>
                    <a:pt x="0" y="2"/>
                  </a:lnTo>
                  <a:close/>
                </a:path>
              </a:pathLst>
            </a:custGeom>
            <a:solidFill>
              <a:srgbClr val="D4EBD4"/>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797" name="Freeform 78"/>
            <p:cNvSpPr>
              <a:spLocks/>
            </p:cNvSpPr>
            <p:nvPr/>
          </p:nvSpPr>
          <p:spPr bwMode="auto">
            <a:xfrm>
              <a:off x="4349" y="2915"/>
              <a:ext cx="482" cy="571"/>
            </a:xfrm>
            <a:custGeom>
              <a:avLst/>
              <a:gdLst>
                <a:gd name="T0" fmla="*/ 0 w 965"/>
                <a:gd name="T1" fmla="*/ 1 h 1142"/>
                <a:gd name="T2" fmla="*/ 0 w 965"/>
                <a:gd name="T3" fmla="*/ 1 h 1142"/>
                <a:gd name="T4" fmla="*/ 0 w 965"/>
                <a:gd name="T5" fmla="*/ 1 h 1142"/>
                <a:gd name="T6" fmla="*/ 0 w 965"/>
                <a:gd name="T7" fmla="*/ 1 h 1142"/>
                <a:gd name="T8" fmla="*/ 0 w 965"/>
                <a:gd name="T9" fmla="*/ 0 h 1142"/>
                <a:gd name="T10" fmla="*/ 0 w 965"/>
                <a:gd name="T11" fmla="*/ 1 h 1142"/>
                <a:gd name="T12" fmla="*/ 0 w 965"/>
                <a:gd name="T13" fmla="*/ 1 h 1142"/>
                <a:gd name="T14" fmla="*/ 0 w 965"/>
                <a:gd name="T15" fmla="*/ 1 h 1142"/>
                <a:gd name="T16" fmla="*/ 0 w 965"/>
                <a:gd name="T17" fmla="*/ 1 h 1142"/>
                <a:gd name="T18" fmla="*/ 0 w 965"/>
                <a:gd name="T19" fmla="*/ 1 h 1142"/>
                <a:gd name="T20" fmla="*/ 0 w 965"/>
                <a:gd name="T21" fmla="*/ 1 h 1142"/>
                <a:gd name="T22" fmla="*/ 0 w 965"/>
                <a:gd name="T23" fmla="*/ 1 h 1142"/>
                <a:gd name="T24" fmla="*/ 0 w 965"/>
                <a:gd name="T25" fmla="*/ 1 h 1142"/>
                <a:gd name="T26" fmla="*/ 0 w 965"/>
                <a:gd name="T27" fmla="*/ 1 h 1142"/>
                <a:gd name="T28" fmla="*/ 0 w 965"/>
                <a:gd name="T29" fmla="*/ 1 h 1142"/>
                <a:gd name="T30" fmla="*/ 0 w 965"/>
                <a:gd name="T31" fmla="*/ 1 h 1142"/>
                <a:gd name="T32" fmla="*/ 0 w 965"/>
                <a:gd name="T33" fmla="*/ 1 h 1142"/>
                <a:gd name="T34" fmla="*/ 0 w 965"/>
                <a:gd name="T35" fmla="*/ 1 h 1142"/>
                <a:gd name="T36" fmla="*/ 0 w 965"/>
                <a:gd name="T37" fmla="*/ 1 h 1142"/>
                <a:gd name="T38" fmla="*/ 0 w 965"/>
                <a:gd name="T39" fmla="*/ 1 h 1142"/>
                <a:gd name="T40" fmla="*/ 0 w 965"/>
                <a:gd name="T41" fmla="*/ 1 h 1142"/>
                <a:gd name="T42" fmla="*/ 0 w 965"/>
                <a:gd name="T43" fmla="*/ 1 h 1142"/>
                <a:gd name="T44" fmla="*/ 0 w 965"/>
                <a:gd name="T45" fmla="*/ 1 h 1142"/>
                <a:gd name="T46" fmla="*/ 0 w 965"/>
                <a:gd name="T47" fmla="*/ 1 h 1142"/>
                <a:gd name="T48" fmla="*/ 0 w 965"/>
                <a:gd name="T49" fmla="*/ 1 h 1142"/>
                <a:gd name="T50" fmla="*/ 0 w 965"/>
                <a:gd name="T51" fmla="*/ 1 h 1142"/>
                <a:gd name="T52" fmla="*/ 0 w 965"/>
                <a:gd name="T53" fmla="*/ 1 h 1142"/>
                <a:gd name="T54" fmla="*/ 0 w 965"/>
                <a:gd name="T55" fmla="*/ 1 h 1142"/>
                <a:gd name="T56" fmla="*/ 0 w 965"/>
                <a:gd name="T57" fmla="*/ 1 h 1142"/>
                <a:gd name="T58" fmla="*/ 0 w 965"/>
                <a:gd name="T59" fmla="*/ 1 h 1142"/>
                <a:gd name="T60" fmla="*/ 0 w 965"/>
                <a:gd name="T61" fmla="*/ 1 h 1142"/>
                <a:gd name="T62" fmla="*/ 0 w 965"/>
                <a:gd name="T63" fmla="*/ 1 h 1142"/>
                <a:gd name="T64" fmla="*/ 0 w 965"/>
                <a:gd name="T65" fmla="*/ 1 h 1142"/>
                <a:gd name="T66" fmla="*/ 0 w 965"/>
                <a:gd name="T67" fmla="*/ 1 h 1142"/>
                <a:gd name="T68" fmla="*/ 0 w 965"/>
                <a:gd name="T69" fmla="*/ 1 h 1142"/>
                <a:gd name="T70" fmla="*/ 0 w 965"/>
                <a:gd name="T71" fmla="*/ 1 h 1142"/>
                <a:gd name="T72" fmla="*/ 0 w 965"/>
                <a:gd name="T73" fmla="*/ 1 h 1142"/>
                <a:gd name="T74" fmla="*/ 0 w 965"/>
                <a:gd name="T75" fmla="*/ 1 h 1142"/>
                <a:gd name="T76" fmla="*/ 0 w 965"/>
                <a:gd name="T77" fmla="*/ 1 h 114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965" h="1142">
                  <a:moveTo>
                    <a:pt x="0" y="33"/>
                  </a:moveTo>
                  <a:lnTo>
                    <a:pt x="196" y="28"/>
                  </a:lnTo>
                  <a:lnTo>
                    <a:pt x="451" y="17"/>
                  </a:lnTo>
                  <a:lnTo>
                    <a:pt x="669" y="11"/>
                  </a:lnTo>
                  <a:lnTo>
                    <a:pt x="965" y="0"/>
                  </a:lnTo>
                  <a:lnTo>
                    <a:pt x="907" y="6"/>
                  </a:lnTo>
                  <a:lnTo>
                    <a:pt x="858" y="19"/>
                  </a:lnTo>
                  <a:lnTo>
                    <a:pt x="816" y="35"/>
                  </a:lnTo>
                  <a:lnTo>
                    <a:pt x="784" y="54"/>
                  </a:lnTo>
                  <a:lnTo>
                    <a:pt x="760" y="76"/>
                  </a:lnTo>
                  <a:lnTo>
                    <a:pt x="748" y="93"/>
                  </a:lnTo>
                  <a:lnTo>
                    <a:pt x="693" y="129"/>
                  </a:lnTo>
                  <a:lnTo>
                    <a:pt x="634" y="184"/>
                  </a:lnTo>
                  <a:lnTo>
                    <a:pt x="589" y="237"/>
                  </a:lnTo>
                  <a:lnTo>
                    <a:pt x="557" y="278"/>
                  </a:lnTo>
                  <a:lnTo>
                    <a:pt x="552" y="336"/>
                  </a:lnTo>
                  <a:lnTo>
                    <a:pt x="557" y="413"/>
                  </a:lnTo>
                  <a:lnTo>
                    <a:pt x="572" y="495"/>
                  </a:lnTo>
                  <a:lnTo>
                    <a:pt x="592" y="551"/>
                  </a:lnTo>
                  <a:lnTo>
                    <a:pt x="542" y="547"/>
                  </a:lnTo>
                  <a:lnTo>
                    <a:pt x="471" y="545"/>
                  </a:lnTo>
                  <a:lnTo>
                    <a:pt x="415" y="551"/>
                  </a:lnTo>
                  <a:lnTo>
                    <a:pt x="352" y="572"/>
                  </a:lnTo>
                  <a:lnTo>
                    <a:pt x="268" y="620"/>
                  </a:lnTo>
                  <a:lnTo>
                    <a:pt x="176" y="684"/>
                  </a:lnTo>
                  <a:lnTo>
                    <a:pt x="119" y="734"/>
                  </a:lnTo>
                  <a:lnTo>
                    <a:pt x="96" y="778"/>
                  </a:lnTo>
                  <a:lnTo>
                    <a:pt x="75" y="845"/>
                  </a:lnTo>
                  <a:lnTo>
                    <a:pt x="59" y="924"/>
                  </a:lnTo>
                  <a:lnTo>
                    <a:pt x="52" y="1004"/>
                  </a:lnTo>
                  <a:lnTo>
                    <a:pt x="52" y="1074"/>
                  </a:lnTo>
                  <a:lnTo>
                    <a:pt x="61" y="1138"/>
                  </a:lnTo>
                  <a:lnTo>
                    <a:pt x="15" y="1142"/>
                  </a:lnTo>
                  <a:lnTo>
                    <a:pt x="11" y="977"/>
                  </a:lnTo>
                  <a:lnTo>
                    <a:pt x="9" y="670"/>
                  </a:lnTo>
                  <a:lnTo>
                    <a:pt x="4" y="386"/>
                  </a:lnTo>
                  <a:lnTo>
                    <a:pt x="0" y="88"/>
                  </a:lnTo>
                  <a:lnTo>
                    <a:pt x="0" y="33"/>
                  </a:lnTo>
                  <a:close/>
                </a:path>
              </a:pathLst>
            </a:custGeom>
            <a:solidFill>
              <a:srgbClr val="D4EBD4"/>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798" name="Freeform 79"/>
            <p:cNvSpPr>
              <a:spLocks/>
            </p:cNvSpPr>
            <p:nvPr/>
          </p:nvSpPr>
          <p:spPr bwMode="auto">
            <a:xfrm>
              <a:off x="4658" y="3091"/>
              <a:ext cx="635" cy="706"/>
            </a:xfrm>
            <a:custGeom>
              <a:avLst/>
              <a:gdLst>
                <a:gd name="T0" fmla="*/ 1 w 1269"/>
                <a:gd name="T1" fmla="*/ 1 h 1411"/>
                <a:gd name="T2" fmla="*/ 1 w 1269"/>
                <a:gd name="T3" fmla="*/ 1 h 1411"/>
                <a:gd name="T4" fmla="*/ 1 w 1269"/>
                <a:gd name="T5" fmla="*/ 1 h 1411"/>
                <a:gd name="T6" fmla="*/ 1 w 1269"/>
                <a:gd name="T7" fmla="*/ 1 h 1411"/>
                <a:gd name="T8" fmla="*/ 1 w 1269"/>
                <a:gd name="T9" fmla="*/ 1 h 1411"/>
                <a:gd name="T10" fmla="*/ 1 w 1269"/>
                <a:gd name="T11" fmla="*/ 1 h 1411"/>
                <a:gd name="T12" fmla="*/ 1 w 1269"/>
                <a:gd name="T13" fmla="*/ 1 h 1411"/>
                <a:gd name="T14" fmla="*/ 1 w 1269"/>
                <a:gd name="T15" fmla="*/ 1 h 1411"/>
                <a:gd name="T16" fmla="*/ 1 w 1269"/>
                <a:gd name="T17" fmla="*/ 1 h 1411"/>
                <a:gd name="T18" fmla="*/ 1 w 1269"/>
                <a:gd name="T19" fmla="*/ 1 h 1411"/>
                <a:gd name="T20" fmla="*/ 1 w 1269"/>
                <a:gd name="T21" fmla="*/ 1 h 1411"/>
                <a:gd name="T22" fmla="*/ 1 w 1269"/>
                <a:gd name="T23" fmla="*/ 1 h 1411"/>
                <a:gd name="T24" fmla="*/ 1 w 1269"/>
                <a:gd name="T25" fmla="*/ 1 h 1411"/>
                <a:gd name="T26" fmla="*/ 1 w 1269"/>
                <a:gd name="T27" fmla="*/ 0 h 1411"/>
                <a:gd name="T28" fmla="*/ 1 w 1269"/>
                <a:gd name="T29" fmla="*/ 1 h 1411"/>
                <a:gd name="T30" fmla="*/ 1 w 1269"/>
                <a:gd name="T31" fmla="*/ 1 h 1411"/>
                <a:gd name="T32" fmla="*/ 1 w 1269"/>
                <a:gd name="T33" fmla="*/ 1 h 1411"/>
                <a:gd name="T34" fmla="*/ 1 w 1269"/>
                <a:gd name="T35" fmla="*/ 1 h 1411"/>
                <a:gd name="T36" fmla="*/ 1 w 1269"/>
                <a:gd name="T37" fmla="*/ 1 h 1411"/>
                <a:gd name="T38" fmla="*/ 1 w 1269"/>
                <a:gd name="T39" fmla="*/ 1 h 1411"/>
                <a:gd name="T40" fmla="*/ 1 w 1269"/>
                <a:gd name="T41" fmla="*/ 1 h 1411"/>
                <a:gd name="T42" fmla="*/ 1 w 1269"/>
                <a:gd name="T43" fmla="*/ 1 h 1411"/>
                <a:gd name="T44" fmla="*/ 1 w 1269"/>
                <a:gd name="T45" fmla="*/ 1 h 1411"/>
                <a:gd name="T46" fmla="*/ 1 w 1269"/>
                <a:gd name="T47" fmla="*/ 1 h 1411"/>
                <a:gd name="T48" fmla="*/ 1 w 1269"/>
                <a:gd name="T49" fmla="*/ 1 h 1411"/>
                <a:gd name="T50" fmla="*/ 1 w 1269"/>
                <a:gd name="T51" fmla="*/ 1 h 1411"/>
                <a:gd name="T52" fmla="*/ 1 w 1269"/>
                <a:gd name="T53" fmla="*/ 1 h 1411"/>
                <a:gd name="T54" fmla="*/ 1 w 1269"/>
                <a:gd name="T55" fmla="*/ 1 h 1411"/>
                <a:gd name="T56" fmla="*/ 1 w 1269"/>
                <a:gd name="T57" fmla="*/ 1 h 1411"/>
                <a:gd name="T58" fmla="*/ 1 w 1269"/>
                <a:gd name="T59" fmla="*/ 1 h 1411"/>
                <a:gd name="T60" fmla="*/ 1 w 1269"/>
                <a:gd name="T61" fmla="*/ 1 h 1411"/>
                <a:gd name="T62" fmla="*/ 1 w 1269"/>
                <a:gd name="T63" fmla="*/ 1 h 1411"/>
                <a:gd name="T64" fmla="*/ 1 w 1269"/>
                <a:gd name="T65" fmla="*/ 1 h 1411"/>
                <a:gd name="T66" fmla="*/ 1 w 1269"/>
                <a:gd name="T67" fmla="*/ 1 h 1411"/>
                <a:gd name="T68" fmla="*/ 1 w 1269"/>
                <a:gd name="T69" fmla="*/ 1 h 1411"/>
                <a:gd name="T70" fmla="*/ 1 w 1269"/>
                <a:gd name="T71" fmla="*/ 1 h 1411"/>
                <a:gd name="T72" fmla="*/ 1 w 1269"/>
                <a:gd name="T73" fmla="*/ 1 h 1411"/>
                <a:gd name="T74" fmla="*/ 1 w 1269"/>
                <a:gd name="T75" fmla="*/ 1 h 1411"/>
                <a:gd name="T76" fmla="*/ 1 w 1269"/>
                <a:gd name="T77" fmla="*/ 1 h 1411"/>
                <a:gd name="T78" fmla="*/ 1 w 1269"/>
                <a:gd name="T79" fmla="*/ 1 h 1411"/>
                <a:gd name="T80" fmla="*/ 1 w 1269"/>
                <a:gd name="T81" fmla="*/ 1 h 1411"/>
                <a:gd name="T82" fmla="*/ 1 w 1269"/>
                <a:gd name="T83" fmla="*/ 1 h 1411"/>
                <a:gd name="T84" fmla="*/ 1 w 1269"/>
                <a:gd name="T85" fmla="*/ 1 h 1411"/>
                <a:gd name="T86" fmla="*/ 1 w 1269"/>
                <a:gd name="T87" fmla="*/ 1 h 1411"/>
                <a:gd name="T88" fmla="*/ 1 w 1269"/>
                <a:gd name="T89" fmla="*/ 1 h 1411"/>
                <a:gd name="T90" fmla="*/ 1 w 1269"/>
                <a:gd name="T91" fmla="*/ 1 h 1411"/>
                <a:gd name="T92" fmla="*/ 1 w 1269"/>
                <a:gd name="T93" fmla="*/ 1 h 1411"/>
                <a:gd name="T94" fmla="*/ 1 w 1269"/>
                <a:gd name="T95" fmla="*/ 1 h 1411"/>
                <a:gd name="T96" fmla="*/ 1 w 1269"/>
                <a:gd name="T97" fmla="*/ 1 h 1411"/>
                <a:gd name="T98" fmla="*/ 1 w 1269"/>
                <a:gd name="T99" fmla="*/ 1 h 1411"/>
                <a:gd name="T100" fmla="*/ 1 w 1269"/>
                <a:gd name="T101" fmla="*/ 1 h 1411"/>
                <a:gd name="T102" fmla="*/ 0 w 1269"/>
                <a:gd name="T103" fmla="*/ 1 h 1411"/>
                <a:gd name="T104" fmla="*/ 1 w 1269"/>
                <a:gd name="T105" fmla="*/ 1 h 1411"/>
                <a:gd name="T106" fmla="*/ 1 w 1269"/>
                <a:gd name="T107" fmla="*/ 1 h 1411"/>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269" h="1411">
                  <a:moveTo>
                    <a:pt x="14" y="1343"/>
                  </a:moveTo>
                  <a:lnTo>
                    <a:pt x="42" y="1378"/>
                  </a:lnTo>
                  <a:lnTo>
                    <a:pt x="70" y="1409"/>
                  </a:lnTo>
                  <a:lnTo>
                    <a:pt x="150" y="1411"/>
                  </a:lnTo>
                  <a:lnTo>
                    <a:pt x="299" y="1407"/>
                  </a:lnTo>
                  <a:lnTo>
                    <a:pt x="514" y="1403"/>
                  </a:lnTo>
                  <a:lnTo>
                    <a:pt x="813" y="1397"/>
                  </a:lnTo>
                  <a:lnTo>
                    <a:pt x="1115" y="1391"/>
                  </a:lnTo>
                  <a:lnTo>
                    <a:pt x="1269" y="1393"/>
                  </a:lnTo>
                  <a:lnTo>
                    <a:pt x="1269" y="1243"/>
                  </a:lnTo>
                  <a:lnTo>
                    <a:pt x="1262" y="932"/>
                  </a:lnTo>
                  <a:lnTo>
                    <a:pt x="1257" y="673"/>
                  </a:lnTo>
                  <a:lnTo>
                    <a:pt x="1255" y="358"/>
                  </a:lnTo>
                  <a:lnTo>
                    <a:pt x="1249" y="0"/>
                  </a:lnTo>
                  <a:lnTo>
                    <a:pt x="1197" y="6"/>
                  </a:lnTo>
                  <a:lnTo>
                    <a:pt x="1144" y="6"/>
                  </a:lnTo>
                  <a:lnTo>
                    <a:pt x="1117" y="4"/>
                  </a:lnTo>
                  <a:lnTo>
                    <a:pt x="1146" y="62"/>
                  </a:lnTo>
                  <a:lnTo>
                    <a:pt x="1180" y="150"/>
                  </a:lnTo>
                  <a:lnTo>
                    <a:pt x="1207" y="242"/>
                  </a:lnTo>
                  <a:lnTo>
                    <a:pt x="1218" y="321"/>
                  </a:lnTo>
                  <a:lnTo>
                    <a:pt x="1225" y="412"/>
                  </a:lnTo>
                  <a:lnTo>
                    <a:pt x="1223" y="467"/>
                  </a:lnTo>
                  <a:lnTo>
                    <a:pt x="1218" y="496"/>
                  </a:lnTo>
                  <a:lnTo>
                    <a:pt x="1183" y="564"/>
                  </a:lnTo>
                  <a:lnTo>
                    <a:pt x="1122" y="631"/>
                  </a:lnTo>
                  <a:lnTo>
                    <a:pt x="1055" y="689"/>
                  </a:lnTo>
                  <a:lnTo>
                    <a:pt x="983" y="737"/>
                  </a:lnTo>
                  <a:lnTo>
                    <a:pt x="927" y="771"/>
                  </a:lnTo>
                  <a:lnTo>
                    <a:pt x="868" y="791"/>
                  </a:lnTo>
                  <a:lnTo>
                    <a:pt x="813" y="798"/>
                  </a:lnTo>
                  <a:lnTo>
                    <a:pt x="760" y="797"/>
                  </a:lnTo>
                  <a:lnTo>
                    <a:pt x="714" y="793"/>
                  </a:lnTo>
                  <a:lnTo>
                    <a:pt x="731" y="855"/>
                  </a:lnTo>
                  <a:lnTo>
                    <a:pt x="745" y="930"/>
                  </a:lnTo>
                  <a:lnTo>
                    <a:pt x="749" y="995"/>
                  </a:lnTo>
                  <a:lnTo>
                    <a:pt x="745" y="1066"/>
                  </a:lnTo>
                  <a:lnTo>
                    <a:pt x="736" y="1116"/>
                  </a:lnTo>
                  <a:lnTo>
                    <a:pt x="705" y="1170"/>
                  </a:lnTo>
                  <a:lnTo>
                    <a:pt x="647" y="1232"/>
                  </a:lnTo>
                  <a:lnTo>
                    <a:pt x="577" y="1289"/>
                  </a:lnTo>
                  <a:lnTo>
                    <a:pt x="512" y="1330"/>
                  </a:lnTo>
                  <a:lnTo>
                    <a:pt x="473" y="1359"/>
                  </a:lnTo>
                  <a:lnTo>
                    <a:pt x="423" y="1386"/>
                  </a:lnTo>
                  <a:lnTo>
                    <a:pt x="372" y="1399"/>
                  </a:lnTo>
                  <a:lnTo>
                    <a:pt x="309" y="1405"/>
                  </a:lnTo>
                  <a:lnTo>
                    <a:pt x="255" y="1403"/>
                  </a:lnTo>
                  <a:lnTo>
                    <a:pt x="186" y="1397"/>
                  </a:lnTo>
                  <a:lnTo>
                    <a:pt x="121" y="1380"/>
                  </a:lnTo>
                  <a:lnTo>
                    <a:pt x="68" y="1361"/>
                  </a:lnTo>
                  <a:lnTo>
                    <a:pt x="24" y="1339"/>
                  </a:lnTo>
                  <a:lnTo>
                    <a:pt x="0" y="1324"/>
                  </a:lnTo>
                  <a:lnTo>
                    <a:pt x="14" y="1343"/>
                  </a:lnTo>
                  <a:close/>
                </a:path>
              </a:pathLst>
            </a:custGeom>
            <a:solidFill>
              <a:srgbClr val="D4EBD4"/>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799" name="Freeform 80"/>
            <p:cNvSpPr>
              <a:spLocks/>
            </p:cNvSpPr>
            <p:nvPr/>
          </p:nvSpPr>
          <p:spPr bwMode="auto">
            <a:xfrm>
              <a:off x="5217" y="2915"/>
              <a:ext cx="57" cy="25"/>
            </a:xfrm>
            <a:custGeom>
              <a:avLst/>
              <a:gdLst>
                <a:gd name="T0" fmla="*/ 0 w 114"/>
                <a:gd name="T1" fmla="*/ 0 h 50"/>
                <a:gd name="T2" fmla="*/ 1 w 114"/>
                <a:gd name="T3" fmla="*/ 0 h 50"/>
                <a:gd name="T4" fmla="*/ 1 w 114"/>
                <a:gd name="T5" fmla="*/ 1 h 50"/>
                <a:gd name="T6" fmla="*/ 1 w 114"/>
                <a:gd name="T7" fmla="*/ 1 h 50"/>
                <a:gd name="T8" fmla="*/ 1 w 114"/>
                <a:gd name="T9" fmla="*/ 1 h 50"/>
                <a:gd name="T10" fmla="*/ 0 w 114"/>
                <a:gd name="T11" fmla="*/ 0 h 50"/>
                <a:gd name="T12" fmla="*/ 0 w 114"/>
                <a:gd name="T13" fmla="*/ 0 h 5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4" h="50">
                  <a:moveTo>
                    <a:pt x="0" y="0"/>
                  </a:moveTo>
                  <a:lnTo>
                    <a:pt x="110" y="0"/>
                  </a:lnTo>
                  <a:lnTo>
                    <a:pt x="114" y="48"/>
                  </a:lnTo>
                  <a:lnTo>
                    <a:pt x="44" y="50"/>
                  </a:lnTo>
                  <a:lnTo>
                    <a:pt x="20" y="19"/>
                  </a:lnTo>
                  <a:lnTo>
                    <a:pt x="0" y="0"/>
                  </a:lnTo>
                  <a:close/>
                </a:path>
              </a:pathLst>
            </a:custGeom>
            <a:solidFill>
              <a:srgbClr val="D4EBD4"/>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800" name="Freeform 81"/>
            <p:cNvSpPr>
              <a:spLocks/>
            </p:cNvSpPr>
            <p:nvPr/>
          </p:nvSpPr>
          <p:spPr bwMode="auto">
            <a:xfrm>
              <a:off x="5093" y="2915"/>
              <a:ext cx="27" cy="24"/>
            </a:xfrm>
            <a:custGeom>
              <a:avLst/>
              <a:gdLst>
                <a:gd name="T0" fmla="*/ 0 w 54"/>
                <a:gd name="T1" fmla="*/ 0 h 49"/>
                <a:gd name="T2" fmla="*/ 1 w 54"/>
                <a:gd name="T3" fmla="*/ 0 h 49"/>
                <a:gd name="T4" fmla="*/ 1 w 54"/>
                <a:gd name="T5" fmla="*/ 0 h 49"/>
                <a:gd name="T6" fmla="*/ 0 w 54"/>
                <a:gd name="T7" fmla="*/ 0 h 49"/>
                <a:gd name="T8" fmla="*/ 0 w 54"/>
                <a:gd name="T9" fmla="*/ 0 h 4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4" h="49">
                  <a:moveTo>
                    <a:pt x="0" y="0"/>
                  </a:moveTo>
                  <a:lnTo>
                    <a:pt x="41" y="48"/>
                  </a:lnTo>
                  <a:lnTo>
                    <a:pt x="54" y="49"/>
                  </a:lnTo>
                  <a:lnTo>
                    <a:pt x="0" y="0"/>
                  </a:lnTo>
                  <a:close/>
                </a:path>
              </a:pathLst>
            </a:custGeom>
            <a:solidFill>
              <a:srgbClr val="D4EBD4"/>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801" name="Freeform 82"/>
            <p:cNvSpPr>
              <a:spLocks/>
            </p:cNvSpPr>
            <p:nvPr/>
          </p:nvSpPr>
          <p:spPr bwMode="auto">
            <a:xfrm>
              <a:off x="4916" y="3069"/>
              <a:ext cx="195" cy="117"/>
            </a:xfrm>
            <a:custGeom>
              <a:avLst/>
              <a:gdLst>
                <a:gd name="T0" fmla="*/ 0 w 391"/>
                <a:gd name="T1" fmla="*/ 1 h 234"/>
                <a:gd name="T2" fmla="*/ 0 w 391"/>
                <a:gd name="T3" fmla="*/ 1 h 234"/>
                <a:gd name="T4" fmla="*/ 0 w 391"/>
                <a:gd name="T5" fmla="*/ 1 h 234"/>
                <a:gd name="T6" fmla="*/ 0 w 391"/>
                <a:gd name="T7" fmla="*/ 1 h 234"/>
                <a:gd name="T8" fmla="*/ 0 w 391"/>
                <a:gd name="T9" fmla="*/ 1 h 234"/>
                <a:gd name="T10" fmla="*/ 0 w 391"/>
                <a:gd name="T11" fmla="*/ 1 h 234"/>
                <a:gd name="T12" fmla="*/ 0 w 391"/>
                <a:gd name="T13" fmla="*/ 1 h 234"/>
                <a:gd name="T14" fmla="*/ 0 w 391"/>
                <a:gd name="T15" fmla="*/ 0 h 234"/>
                <a:gd name="T16" fmla="*/ 0 w 391"/>
                <a:gd name="T17" fmla="*/ 1 h 234"/>
                <a:gd name="T18" fmla="*/ 0 w 391"/>
                <a:gd name="T19" fmla="*/ 1 h 23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91" h="234">
                  <a:moveTo>
                    <a:pt x="17" y="4"/>
                  </a:moveTo>
                  <a:lnTo>
                    <a:pt x="151" y="77"/>
                  </a:lnTo>
                  <a:lnTo>
                    <a:pt x="292" y="159"/>
                  </a:lnTo>
                  <a:lnTo>
                    <a:pt x="383" y="217"/>
                  </a:lnTo>
                  <a:lnTo>
                    <a:pt x="391" y="234"/>
                  </a:lnTo>
                  <a:lnTo>
                    <a:pt x="295" y="177"/>
                  </a:lnTo>
                  <a:lnTo>
                    <a:pt x="120" y="73"/>
                  </a:lnTo>
                  <a:lnTo>
                    <a:pt x="0" y="0"/>
                  </a:lnTo>
                  <a:lnTo>
                    <a:pt x="17" y="4"/>
                  </a:lnTo>
                  <a:close/>
                </a:path>
              </a:pathLst>
            </a:custGeom>
            <a:solidFill>
              <a:srgbClr val="D4EBD4"/>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802" name="Freeform 83"/>
            <p:cNvSpPr>
              <a:spLocks/>
            </p:cNvSpPr>
            <p:nvPr/>
          </p:nvSpPr>
          <p:spPr bwMode="auto">
            <a:xfrm>
              <a:off x="4769" y="3079"/>
              <a:ext cx="377" cy="252"/>
            </a:xfrm>
            <a:custGeom>
              <a:avLst/>
              <a:gdLst>
                <a:gd name="T0" fmla="*/ 1 w 753"/>
                <a:gd name="T1" fmla="*/ 0 h 502"/>
                <a:gd name="T2" fmla="*/ 1 w 753"/>
                <a:gd name="T3" fmla="*/ 1 h 502"/>
                <a:gd name="T4" fmla="*/ 1 w 753"/>
                <a:gd name="T5" fmla="*/ 1 h 502"/>
                <a:gd name="T6" fmla="*/ 1 w 753"/>
                <a:gd name="T7" fmla="*/ 1 h 502"/>
                <a:gd name="T8" fmla="*/ 1 w 753"/>
                <a:gd name="T9" fmla="*/ 1 h 502"/>
                <a:gd name="T10" fmla="*/ 1 w 753"/>
                <a:gd name="T11" fmla="*/ 1 h 502"/>
                <a:gd name="T12" fmla="*/ 1 w 753"/>
                <a:gd name="T13" fmla="*/ 1 h 502"/>
                <a:gd name="T14" fmla="*/ 1 w 753"/>
                <a:gd name="T15" fmla="*/ 1 h 502"/>
                <a:gd name="T16" fmla="*/ 1 w 753"/>
                <a:gd name="T17" fmla="*/ 1 h 502"/>
                <a:gd name="T18" fmla="*/ 1 w 753"/>
                <a:gd name="T19" fmla="*/ 1 h 502"/>
                <a:gd name="T20" fmla="*/ 1 w 753"/>
                <a:gd name="T21" fmla="*/ 1 h 502"/>
                <a:gd name="T22" fmla="*/ 0 w 753"/>
                <a:gd name="T23" fmla="*/ 1 h 502"/>
                <a:gd name="T24" fmla="*/ 1 w 753"/>
                <a:gd name="T25" fmla="*/ 0 h 502"/>
                <a:gd name="T26" fmla="*/ 1 w 753"/>
                <a:gd name="T27" fmla="*/ 0 h 50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753" h="502">
                  <a:moveTo>
                    <a:pt x="19" y="0"/>
                  </a:moveTo>
                  <a:lnTo>
                    <a:pt x="140" y="78"/>
                  </a:lnTo>
                  <a:lnTo>
                    <a:pt x="329" y="202"/>
                  </a:lnTo>
                  <a:lnTo>
                    <a:pt x="505" y="315"/>
                  </a:lnTo>
                  <a:lnTo>
                    <a:pt x="661" y="421"/>
                  </a:lnTo>
                  <a:lnTo>
                    <a:pt x="753" y="494"/>
                  </a:lnTo>
                  <a:lnTo>
                    <a:pt x="721" y="500"/>
                  </a:lnTo>
                  <a:lnTo>
                    <a:pt x="687" y="502"/>
                  </a:lnTo>
                  <a:lnTo>
                    <a:pt x="560" y="404"/>
                  </a:lnTo>
                  <a:lnTo>
                    <a:pt x="355" y="254"/>
                  </a:lnTo>
                  <a:lnTo>
                    <a:pt x="157" y="119"/>
                  </a:lnTo>
                  <a:lnTo>
                    <a:pt x="0" y="8"/>
                  </a:lnTo>
                  <a:lnTo>
                    <a:pt x="19" y="0"/>
                  </a:lnTo>
                  <a:close/>
                </a:path>
              </a:pathLst>
            </a:custGeom>
            <a:solidFill>
              <a:srgbClr val="D4EBD4"/>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803" name="Freeform 84"/>
            <p:cNvSpPr>
              <a:spLocks/>
            </p:cNvSpPr>
            <p:nvPr/>
          </p:nvSpPr>
          <p:spPr bwMode="auto">
            <a:xfrm>
              <a:off x="4830" y="3235"/>
              <a:ext cx="75" cy="53"/>
            </a:xfrm>
            <a:custGeom>
              <a:avLst/>
              <a:gdLst>
                <a:gd name="T0" fmla="*/ 0 w 150"/>
                <a:gd name="T1" fmla="*/ 0 h 107"/>
                <a:gd name="T2" fmla="*/ 1 w 150"/>
                <a:gd name="T3" fmla="*/ 0 h 107"/>
                <a:gd name="T4" fmla="*/ 1 w 150"/>
                <a:gd name="T5" fmla="*/ 0 h 107"/>
                <a:gd name="T6" fmla="*/ 1 w 150"/>
                <a:gd name="T7" fmla="*/ 0 h 107"/>
                <a:gd name="T8" fmla="*/ 0 w 150"/>
                <a:gd name="T9" fmla="*/ 0 h 107"/>
                <a:gd name="T10" fmla="*/ 0 w 150"/>
                <a:gd name="T11" fmla="*/ 0 h 10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0" h="107">
                  <a:moveTo>
                    <a:pt x="0" y="0"/>
                  </a:moveTo>
                  <a:lnTo>
                    <a:pt x="150" y="107"/>
                  </a:lnTo>
                  <a:lnTo>
                    <a:pt x="110" y="90"/>
                  </a:lnTo>
                  <a:lnTo>
                    <a:pt x="48" y="55"/>
                  </a:lnTo>
                  <a:lnTo>
                    <a:pt x="0" y="0"/>
                  </a:lnTo>
                  <a:close/>
                </a:path>
              </a:pathLst>
            </a:custGeom>
            <a:solidFill>
              <a:srgbClr val="D4EBD4"/>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804" name="Freeform 85"/>
            <p:cNvSpPr>
              <a:spLocks/>
            </p:cNvSpPr>
            <p:nvPr/>
          </p:nvSpPr>
          <p:spPr bwMode="auto">
            <a:xfrm>
              <a:off x="4601" y="3328"/>
              <a:ext cx="313" cy="282"/>
            </a:xfrm>
            <a:custGeom>
              <a:avLst/>
              <a:gdLst>
                <a:gd name="T0" fmla="*/ 0 w 627"/>
                <a:gd name="T1" fmla="*/ 1 h 564"/>
                <a:gd name="T2" fmla="*/ 0 w 627"/>
                <a:gd name="T3" fmla="*/ 0 h 564"/>
                <a:gd name="T4" fmla="*/ 0 w 627"/>
                <a:gd name="T5" fmla="*/ 1 h 564"/>
                <a:gd name="T6" fmla="*/ 0 w 627"/>
                <a:gd name="T7" fmla="*/ 1 h 564"/>
                <a:gd name="T8" fmla="*/ 0 w 627"/>
                <a:gd name="T9" fmla="*/ 1 h 564"/>
                <a:gd name="T10" fmla="*/ 0 w 627"/>
                <a:gd name="T11" fmla="*/ 1 h 564"/>
                <a:gd name="T12" fmla="*/ 0 w 627"/>
                <a:gd name="T13" fmla="*/ 1 h 564"/>
                <a:gd name="T14" fmla="*/ 0 w 627"/>
                <a:gd name="T15" fmla="*/ 1 h 564"/>
                <a:gd name="T16" fmla="*/ 0 w 627"/>
                <a:gd name="T17" fmla="*/ 1 h 564"/>
                <a:gd name="T18" fmla="*/ 0 w 627"/>
                <a:gd name="T19" fmla="*/ 1 h 564"/>
                <a:gd name="T20" fmla="*/ 0 w 627"/>
                <a:gd name="T21" fmla="*/ 1 h 564"/>
                <a:gd name="T22" fmla="*/ 0 w 627"/>
                <a:gd name="T23" fmla="*/ 1 h 56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627" h="564">
                  <a:moveTo>
                    <a:pt x="0" y="2"/>
                  </a:moveTo>
                  <a:lnTo>
                    <a:pt x="19" y="0"/>
                  </a:lnTo>
                  <a:lnTo>
                    <a:pt x="42" y="4"/>
                  </a:lnTo>
                  <a:lnTo>
                    <a:pt x="171" y="125"/>
                  </a:lnTo>
                  <a:lnTo>
                    <a:pt x="367" y="301"/>
                  </a:lnTo>
                  <a:lnTo>
                    <a:pt x="627" y="545"/>
                  </a:lnTo>
                  <a:lnTo>
                    <a:pt x="608" y="556"/>
                  </a:lnTo>
                  <a:lnTo>
                    <a:pt x="584" y="564"/>
                  </a:lnTo>
                  <a:lnTo>
                    <a:pt x="454" y="436"/>
                  </a:lnTo>
                  <a:lnTo>
                    <a:pt x="211" y="197"/>
                  </a:lnTo>
                  <a:lnTo>
                    <a:pt x="0" y="2"/>
                  </a:lnTo>
                  <a:close/>
                </a:path>
              </a:pathLst>
            </a:custGeom>
            <a:solidFill>
              <a:srgbClr val="D4EBD4"/>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805" name="Freeform 86"/>
            <p:cNvSpPr>
              <a:spLocks/>
            </p:cNvSpPr>
            <p:nvPr/>
          </p:nvSpPr>
          <p:spPr bwMode="auto">
            <a:xfrm>
              <a:off x="4505" y="3367"/>
              <a:ext cx="266" cy="245"/>
            </a:xfrm>
            <a:custGeom>
              <a:avLst/>
              <a:gdLst>
                <a:gd name="T0" fmla="*/ 0 w 532"/>
                <a:gd name="T1" fmla="*/ 0 h 491"/>
                <a:gd name="T2" fmla="*/ 1 w 532"/>
                <a:gd name="T3" fmla="*/ 0 h 491"/>
                <a:gd name="T4" fmla="*/ 1 w 532"/>
                <a:gd name="T5" fmla="*/ 0 h 491"/>
                <a:gd name="T6" fmla="*/ 1 w 532"/>
                <a:gd name="T7" fmla="*/ 0 h 491"/>
                <a:gd name="T8" fmla="*/ 1 w 532"/>
                <a:gd name="T9" fmla="*/ 0 h 491"/>
                <a:gd name="T10" fmla="*/ 1 w 532"/>
                <a:gd name="T11" fmla="*/ 0 h 491"/>
                <a:gd name="T12" fmla="*/ 1 w 532"/>
                <a:gd name="T13" fmla="*/ 0 h 491"/>
                <a:gd name="T14" fmla="*/ 1 w 532"/>
                <a:gd name="T15" fmla="*/ 0 h 491"/>
                <a:gd name="T16" fmla="*/ 1 w 532"/>
                <a:gd name="T17" fmla="*/ 0 h 491"/>
                <a:gd name="T18" fmla="*/ 1 w 532"/>
                <a:gd name="T19" fmla="*/ 0 h 491"/>
                <a:gd name="T20" fmla="*/ 0 w 532"/>
                <a:gd name="T21" fmla="*/ 0 h 491"/>
                <a:gd name="T22" fmla="*/ 0 w 532"/>
                <a:gd name="T23" fmla="*/ 0 h 4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32" h="491">
                  <a:moveTo>
                    <a:pt x="0" y="27"/>
                  </a:moveTo>
                  <a:lnTo>
                    <a:pt x="14" y="6"/>
                  </a:lnTo>
                  <a:lnTo>
                    <a:pt x="23" y="0"/>
                  </a:lnTo>
                  <a:lnTo>
                    <a:pt x="145" y="120"/>
                  </a:lnTo>
                  <a:lnTo>
                    <a:pt x="351" y="318"/>
                  </a:lnTo>
                  <a:lnTo>
                    <a:pt x="532" y="491"/>
                  </a:lnTo>
                  <a:lnTo>
                    <a:pt x="490" y="484"/>
                  </a:lnTo>
                  <a:lnTo>
                    <a:pt x="428" y="472"/>
                  </a:lnTo>
                  <a:lnTo>
                    <a:pt x="312" y="351"/>
                  </a:lnTo>
                  <a:lnTo>
                    <a:pt x="129" y="152"/>
                  </a:lnTo>
                  <a:lnTo>
                    <a:pt x="0" y="27"/>
                  </a:lnTo>
                  <a:close/>
                </a:path>
              </a:pathLst>
            </a:custGeom>
            <a:solidFill>
              <a:srgbClr val="D4EBD4"/>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806" name="Freeform 87"/>
            <p:cNvSpPr>
              <a:spLocks/>
            </p:cNvSpPr>
            <p:nvPr/>
          </p:nvSpPr>
          <p:spPr bwMode="auto">
            <a:xfrm>
              <a:off x="4528" y="3522"/>
              <a:ext cx="15" cy="15"/>
            </a:xfrm>
            <a:custGeom>
              <a:avLst/>
              <a:gdLst>
                <a:gd name="T0" fmla="*/ 0 w 30"/>
                <a:gd name="T1" fmla="*/ 0 h 30"/>
                <a:gd name="T2" fmla="*/ 1 w 30"/>
                <a:gd name="T3" fmla="*/ 1 h 30"/>
                <a:gd name="T4" fmla="*/ 1 w 30"/>
                <a:gd name="T5" fmla="*/ 1 h 30"/>
                <a:gd name="T6" fmla="*/ 0 w 30"/>
                <a:gd name="T7" fmla="*/ 0 h 30"/>
                <a:gd name="T8" fmla="*/ 0 w 30"/>
                <a:gd name="T9" fmla="*/ 0 h 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 h="30">
                  <a:moveTo>
                    <a:pt x="0" y="0"/>
                  </a:moveTo>
                  <a:lnTo>
                    <a:pt x="5" y="14"/>
                  </a:lnTo>
                  <a:lnTo>
                    <a:pt x="30" y="30"/>
                  </a:lnTo>
                  <a:lnTo>
                    <a:pt x="0" y="0"/>
                  </a:lnTo>
                  <a:close/>
                </a:path>
              </a:pathLst>
            </a:custGeom>
            <a:solidFill>
              <a:srgbClr val="D4EBD4"/>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807" name="Freeform 88"/>
            <p:cNvSpPr>
              <a:spLocks/>
            </p:cNvSpPr>
            <p:nvPr/>
          </p:nvSpPr>
          <p:spPr bwMode="auto">
            <a:xfrm>
              <a:off x="4351" y="3680"/>
              <a:ext cx="99" cy="119"/>
            </a:xfrm>
            <a:custGeom>
              <a:avLst/>
              <a:gdLst>
                <a:gd name="T0" fmla="*/ 0 w 198"/>
                <a:gd name="T1" fmla="*/ 0 h 238"/>
                <a:gd name="T2" fmla="*/ 1 w 198"/>
                <a:gd name="T3" fmla="*/ 1 h 238"/>
                <a:gd name="T4" fmla="*/ 1 w 198"/>
                <a:gd name="T5" fmla="*/ 1 h 238"/>
                <a:gd name="T6" fmla="*/ 1 w 198"/>
                <a:gd name="T7" fmla="*/ 1 h 238"/>
                <a:gd name="T8" fmla="*/ 1 w 198"/>
                <a:gd name="T9" fmla="*/ 1 h 238"/>
                <a:gd name="T10" fmla="*/ 1 w 198"/>
                <a:gd name="T11" fmla="*/ 1 h 238"/>
                <a:gd name="T12" fmla="*/ 0 w 198"/>
                <a:gd name="T13" fmla="*/ 0 h 238"/>
                <a:gd name="T14" fmla="*/ 0 w 198"/>
                <a:gd name="T15" fmla="*/ 0 h 23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8" h="238">
                  <a:moveTo>
                    <a:pt x="0" y="0"/>
                  </a:moveTo>
                  <a:lnTo>
                    <a:pt x="3" y="36"/>
                  </a:lnTo>
                  <a:lnTo>
                    <a:pt x="59" y="104"/>
                  </a:lnTo>
                  <a:lnTo>
                    <a:pt x="169" y="238"/>
                  </a:lnTo>
                  <a:lnTo>
                    <a:pt x="198" y="237"/>
                  </a:lnTo>
                  <a:lnTo>
                    <a:pt x="136" y="161"/>
                  </a:lnTo>
                  <a:lnTo>
                    <a:pt x="0" y="0"/>
                  </a:lnTo>
                  <a:close/>
                </a:path>
              </a:pathLst>
            </a:custGeom>
            <a:solidFill>
              <a:srgbClr val="D4EBD4"/>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808" name="Freeform 89"/>
            <p:cNvSpPr>
              <a:spLocks/>
            </p:cNvSpPr>
            <p:nvPr/>
          </p:nvSpPr>
          <p:spPr bwMode="auto">
            <a:xfrm>
              <a:off x="4871" y="2996"/>
              <a:ext cx="192" cy="129"/>
            </a:xfrm>
            <a:custGeom>
              <a:avLst/>
              <a:gdLst>
                <a:gd name="T0" fmla="*/ 1 w 384"/>
                <a:gd name="T1" fmla="*/ 0 h 260"/>
                <a:gd name="T2" fmla="*/ 1 w 384"/>
                <a:gd name="T3" fmla="*/ 0 h 260"/>
                <a:gd name="T4" fmla="*/ 1 w 384"/>
                <a:gd name="T5" fmla="*/ 0 h 260"/>
                <a:gd name="T6" fmla="*/ 1 w 384"/>
                <a:gd name="T7" fmla="*/ 0 h 260"/>
                <a:gd name="T8" fmla="*/ 1 w 384"/>
                <a:gd name="T9" fmla="*/ 0 h 260"/>
                <a:gd name="T10" fmla="*/ 0 w 384"/>
                <a:gd name="T11" fmla="*/ 0 h 260"/>
                <a:gd name="T12" fmla="*/ 0 w 384"/>
                <a:gd name="T13" fmla="*/ 0 h 260"/>
                <a:gd name="T14" fmla="*/ 1 w 384"/>
                <a:gd name="T15" fmla="*/ 0 h 260"/>
                <a:gd name="T16" fmla="*/ 1 w 384"/>
                <a:gd name="T17" fmla="*/ 0 h 26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84" h="260">
                  <a:moveTo>
                    <a:pt x="13" y="0"/>
                  </a:moveTo>
                  <a:lnTo>
                    <a:pt x="106" y="58"/>
                  </a:lnTo>
                  <a:lnTo>
                    <a:pt x="384" y="210"/>
                  </a:lnTo>
                  <a:lnTo>
                    <a:pt x="369" y="260"/>
                  </a:lnTo>
                  <a:lnTo>
                    <a:pt x="212" y="174"/>
                  </a:lnTo>
                  <a:lnTo>
                    <a:pt x="0" y="46"/>
                  </a:lnTo>
                  <a:lnTo>
                    <a:pt x="0" y="12"/>
                  </a:lnTo>
                  <a:lnTo>
                    <a:pt x="13" y="0"/>
                  </a:lnTo>
                  <a:close/>
                </a:path>
              </a:pathLst>
            </a:custGeom>
            <a:solidFill>
              <a:srgbClr val="00CC8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809" name="Freeform 90"/>
            <p:cNvSpPr>
              <a:spLocks/>
            </p:cNvSpPr>
            <p:nvPr/>
          </p:nvSpPr>
          <p:spPr bwMode="auto">
            <a:xfrm>
              <a:off x="4369" y="2948"/>
              <a:ext cx="341" cy="368"/>
            </a:xfrm>
            <a:custGeom>
              <a:avLst/>
              <a:gdLst>
                <a:gd name="T0" fmla="*/ 0 w 683"/>
                <a:gd name="T1" fmla="*/ 0 h 737"/>
                <a:gd name="T2" fmla="*/ 0 w 683"/>
                <a:gd name="T3" fmla="*/ 0 h 737"/>
                <a:gd name="T4" fmla="*/ 0 w 683"/>
                <a:gd name="T5" fmla="*/ 0 h 737"/>
                <a:gd name="T6" fmla="*/ 0 w 683"/>
                <a:gd name="T7" fmla="*/ 0 h 737"/>
                <a:gd name="T8" fmla="*/ 0 w 683"/>
                <a:gd name="T9" fmla="*/ 0 h 737"/>
                <a:gd name="T10" fmla="*/ 0 w 683"/>
                <a:gd name="T11" fmla="*/ 0 h 737"/>
                <a:gd name="T12" fmla="*/ 0 w 683"/>
                <a:gd name="T13" fmla="*/ 0 h 737"/>
                <a:gd name="T14" fmla="*/ 0 w 683"/>
                <a:gd name="T15" fmla="*/ 0 h 737"/>
                <a:gd name="T16" fmla="*/ 0 w 683"/>
                <a:gd name="T17" fmla="*/ 0 h 737"/>
                <a:gd name="T18" fmla="*/ 0 w 683"/>
                <a:gd name="T19" fmla="*/ 0 h 737"/>
                <a:gd name="T20" fmla="*/ 0 w 683"/>
                <a:gd name="T21" fmla="*/ 0 h 737"/>
                <a:gd name="T22" fmla="*/ 0 w 683"/>
                <a:gd name="T23" fmla="*/ 0 h 737"/>
                <a:gd name="T24" fmla="*/ 0 w 683"/>
                <a:gd name="T25" fmla="*/ 0 h 737"/>
                <a:gd name="T26" fmla="*/ 0 w 683"/>
                <a:gd name="T27" fmla="*/ 0 h 737"/>
                <a:gd name="T28" fmla="*/ 0 w 683"/>
                <a:gd name="T29" fmla="*/ 0 h 737"/>
                <a:gd name="T30" fmla="*/ 0 w 683"/>
                <a:gd name="T31" fmla="*/ 0 h 737"/>
                <a:gd name="T32" fmla="*/ 0 w 683"/>
                <a:gd name="T33" fmla="*/ 0 h 737"/>
                <a:gd name="T34" fmla="*/ 0 w 683"/>
                <a:gd name="T35" fmla="*/ 0 h 737"/>
                <a:gd name="T36" fmla="*/ 0 w 683"/>
                <a:gd name="T37" fmla="*/ 0 h 737"/>
                <a:gd name="T38" fmla="*/ 0 w 683"/>
                <a:gd name="T39" fmla="*/ 0 h 737"/>
                <a:gd name="T40" fmla="*/ 0 w 683"/>
                <a:gd name="T41" fmla="*/ 0 h 73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683" h="737">
                  <a:moveTo>
                    <a:pt x="7" y="21"/>
                  </a:moveTo>
                  <a:lnTo>
                    <a:pt x="196" y="13"/>
                  </a:lnTo>
                  <a:lnTo>
                    <a:pt x="492" y="15"/>
                  </a:lnTo>
                  <a:lnTo>
                    <a:pt x="683" y="0"/>
                  </a:lnTo>
                  <a:lnTo>
                    <a:pt x="621" y="45"/>
                  </a:lnTo>
                  <a:lnTo>
                    <a:pt x="536" y="120"/>
                  </a:lnTo>
                  <a:lnTo>
                    <a:pt x="484" y="203"/>
                  </a:lnTo>
                  <a:lnTo>
                    <a:pt x="480" y="270"/>
                  </a:lnTo>
                  <a:lnTo>
                    <a:pt x="484" y="362"/>
                  </a:lnTo>
                  <a:lnTo>
                    <a:pt x="502" y="452"/>
                  </a:lnTo>
                  <a:lnTo>
                    <a:pt x="447" y="454"/>
                  </a:lnTo>
                  <a:lnTo>
                    <a:pt x="363" y="462"/>
                  </a:lnTo>
                  <a:lnTo>
                    <a:pt x="272" y="493"/>
                  </a:lnTo>
                  <a:lnTo>
                    <a:pt x="152" y="566"/>
                  </a:lnTo>
                  <a:lnTo>
                    <a:pt x="59" y="635"/>
                  </a:lnTo>
                  <a:lnTo>
                    <a:pt x="26" y="681"/>
                  </a:lnTo>
                  <a:lnTo>
                    <a:pt x="13" y="737"/>
                  </a:lnTo>
                  <a:lnTo>
                    <a:pt x="3" y="474"/>
                  </a:lnTo>
                  <a:lnTo>
                    <a:pt x="0" y="151"/>
                  </a:lnTo>
                  <a:lnTo>
                    <a:pt x="7" y="21"/>
                  </a:lnTo>
                  <a:close/>
                </a:path>
              </a:pathLst>
            </a:cu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810" name="Freeform 91"/>
            <p:cNvSpPr>
              <a:spLocks/>
            </p:cNvSpPr>
            <p:nvPr/>
          </p:nvSpPr>
          <p:spPr bwMode="auto">
            <a:xfrm>
              <a:off x="4918" y="3382"/>
              <a:ext cx="342" cy="388"/>
            </a:xfrm>
            <a:custGeom>
              <a:avLst/>
              <a:gdLst>
                <a:gd name="T0" fmla="*/ 0 w 685"/>
                <a:gd name="T1" fmla="*/ 1 h 776"/>
                <a:gd name="T2" fmla="*/ 0 w 685"/>
                <a:gd name="T3" fmla="*/ 1 h 776"/>
                <a:gd name="T4" fmla="*/ 0 w 685"/>
                <a:gd name="T5" fmla="*/ 1 h 776"/>
                <a:gd name="T6" fmla="*/ 0 w 685"/>
                <a:gd name="T7" fmla="*/ 1 h 776"/>
                <a:gd name="T8" fmla="*/ 0 w 685"/>
                <a:gd name="T9" fmla="*/ 1 h 776"/>
                <a:gd name="T10" fmla="*/ 0 w 685"/>
                <a:gd name="T11" fmla="*/ 1 h 776"/>
                <a:gd name="T12" fmla="*/ 0 w 685"/>
                <a:gd name="T13" fmla="*/ 1 h 776"/>
                <a:gd name="T14" fmla="*/ 0 w 685"/>
                <a:gd name="T15" fmla="*/ 1 h 776"/>
                <a:gd name="T16" fmla="*/ 0 w 685"/>
                <a:gd name="T17" fmla="*/ 1 h 776"/>
                <a:gd name="T18" fmla="*/ 0 w 685"/>
                <a:gd name="T19" fmla="*/ 1 h 776"/>
                <a:gd name="T20" fmla="*/ 0 w 685"/>
                <a:gd name="T21" fmla="*/ 1 h 776"/>
                <a:gd name="T22" fmla="*/ 0 w 685"/>
                <a:gd name="T23" fmla="*/ 1 h 776"/>
                <a:gd name="T24" fmla="*/ 0 w 685"/>
                <a:gd name="T25" fmla="*/ 1 h 776"/>
                <a:gd name="T26" fmla="*/ 0 w 685"/>
                <a:gd name="T27" fmla="*/ 1 h 776"/>
                <a:gd name="T28" fmla="*/ 0 w 685"/>
                <a:gd name="T29" fmla="*/ 1 h 776"/>
                <a:gd name="T30" fmla="*/ 0 w 685"/>
                <a:gd name="T31" fmla="*/ 0 h 776"/>
                <a:gd name="T32" fmla="*/ 0 w 685"/>
                <a:gd name="T33" fmla="*/ 1 h 776"/>
                <a:gd name="T34" fmla="*/ 0 w 685"/>
                <a:gd name="T35" fmla="*/ 1 h 776"/>
                <a:gd name="T36" fmla="*/ 0 w 685"/>
                <a:gd name="T37" fmla="*/ 1 h 776"/>
                <a:gd name="T38" fmla="*/ 0 w 685"/>
                <a:gd name="T39" fmla="*/ 1 h 776"/>
                <a:gd name="T40" fmla="*/ 0 w 685"/>
                <a:gd name="T41" fmla="*/ 1 h 776"/>
                <a:gd name="T42" fmla="*/ 0 w 685"/>
                <a:gd name="T43" fmla="*/ 1 h 776"/>
                <a:gd name="T44" fmla="*/ 0 w 685"/>
                <a:gd name="T45" fmla="*/ 1 h 776"/>
                <a:gd name="T46" fmla="*/ 0 w 685"/>
                <a:gd name="T47" fmla="*/ 1 h 77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685" h="776">
                  <a:moveTo>
                    <a:pt x="38" y="751"/>
                  </a:moveTo>
                  <a:lnTo>
                    <a:pt x="104" y="701"/>
                  </a:lnTo>
                  <a:lnTo>
                    <a:pt x="171" y="635"/>
                  </a:lnTo>
                  <a:lnTo>
                    <a:pt x="217" y="585"/>
                  </a:lnTo>
                  <a:lnTo>
                    <a:pt x="237" y="541"/>
                  </a:lnTo>
                  <a:lnTo>
                    <a:pt x="250" y="462"/>
                  </a:lnTo>
                  <a:lnTo>
                    <a:pt x="252" y="366"/>
                  </a:lnTo>
                  <a:lnTo>
                    <a:pt x="241" y="291"/>
                  </a:lnTo>
                  <a:lnTo>
                    <a:pt x="230" y="241"/>
                  </a:lnTo>
                  <a:lnTo>
                    <a:pt x="275" y="243"/>
                  </a:lnTo>
                  <a:lnTo>
                    <a:pt x="336" y="239"/>
                  </a:lnTo>
                  <a:lnTo>
                    <a:pt x="415" y="219"/>
                  </a:lnTo>
                  <a:lnTo>
                    <a:pt x="501" y="166"/>
                  </a:lnTo>
                  <a:lnTo>
                    <a:pt x="582" y="103"/>
                  </a:lnTo>
                  <a:lnTo>
                    <a:pt x="637" y="55"/>
                  </a:lnTo>
                  <a:lnTo>
                    <a:pt x="683" y="0"/>
                  </a:lnTo>
                  <a:lnTo>
                    <a:pt x="685" y="378"/>
                  </a:lnTo>
                  <a:lnTo>
                    <a:pt x="675" y="747"/>
                  </a:lnTo>
                  <a:lnTo>
                    <a:pt x="490" y="764"/>
                  </a:lnTo>
                  <a:lnTo>
                    <a:pt x="162" y="774"/>
                  </a:lnTo>
                  <a:lnTo>
                    <a:pt x="0" y="776"/>
                  </a:lnTo>
                  <a:lnTo>
                    <a:pt x="21" y="760"/>
                  </a:lnTo>
                  <a:lnTo>
                    <a:pt x="38" y="751"/>
                  </a:lnTo>
                  <a:close/>
                </a:path>
              </a:pathLst>
            </a:cu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811" name="Freeform 92"/>
            <p:cNvSpPr>
              <a:spLocks/>
            </p:cNvSpPr>
            <p:nvPr/>
          </p:nvSpPr>
          <p:spPr bwMode="auto">
            <a:xfrm>
              <a:off x="4946" y="3117"/>
              <a:ext cx="202" cy="149"/>
            </a:xfrm>
            <a:custGeom>
              <a:avLst/>
              <a:gdLst>
                <a:gd name="T0" fmla="*/ 0 w 405"/>
                <a:gd name="T1" fmla="*/ 1 h 298"/>
                <a:gd name="T2" fmla="*/ 0 w 405"/>
                <a:gd name="T3" fmla="*/ 1 h 298"/>
                <a:gd name="T4" fmla="*/ 0 w 405"/>
                <a:gd name="T5" fmla="*/ 1 h 298"/>
                <a:gd name="T6" fmla="*/ 0 w 405"/>
                <a:gd name="T7" fmla="*/ 1 h 298"/>
                <a:gd name="T8" fmla="*/ 0 w 405"/>
                <a:gd name="T9" fmla="*/ 1 h 298"/>
                <a:gd name="T10" fmla="*/ 0 w 405"/>
                <a:gd name="T11" fmla="*/ 0 h 298"/>
                <a:gd name="T12" fmla="*/ 0 w 405"/>
                <a:gd name="T13" fmla="*/ 1 h 298"/>
                <a:gd name="T14" fmla="*/ 0 w 405"/>
                <a:gd name="T15" fmla="*/ 1 h 29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05" h="298">
                  <a:moveTo>
                    <a:pt x="0" y="38"/>
                  </a:moveTo>
                  <a:lnTo>
                    <a:pt x="101" y="94"/>
                  </a:lnTo>
                  <a:lnTo>
                    <a:pt x="405" y="298"/>
                  </a:lnTo>
                  <a:lnTo>
                    <a:pt x="393" y="223"/>
                  </a:lnTo>
                  <a:lnTo>
                    <a:pt x="251" y="129"/>
                  </a:lnTo>
                  <a:lnTo>
                    <a:pt x="38" y="0"/>
                  </a:lnTo>
                  <a:lnTo>
                    <a:pt x="0" y="38"/>
                  </a:lnTo>
                  <a:close/>
                </a:path>
              </a:pathLst>
            </a:custGeom>
            <a:solidFill>
              <a:srgbClr val="00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812" name="Freeform 93"/>
            <p:cNvSpPr>
              <a:spLocks/>
            </p:cNvSpPr>
            <p:nvPr/>
          </p:nvSpPr>
          <p:spPr bwMode="auto">
            <a:xfrm>
              <a:off x="4505" y="3270"/>
              <a:ext cx="210" cy="217"/>
            </a:xfrm>
            <a:custGeom>
              <a:avLst/>
              <a:gdLst>
                <a:gd name="T0" fmla="*/ 0 w 419"/>
                <a:gd name="T1" fmla="*/ 0 h 435"/>
                <a:gd name="T2" fmla="*/ 1 w 419"/>
                <a:gd name="T3" fmla="*/ 0 h 435"/>
                <a:gd name="T4" fmla="*/ 1 w 419"/>
                <a:gd name="T5" fmla="*/ 0 h 435"/>
                <a:gd name="T6" fmla="*/ 1 w 419"/>
                <a:gd name="T7" fmla="*/ 0 h 435"/>
                <a:gd name="T8" fmla="*/ 1 w 419"/>
                <a:gd name="T9" fmla="*/ 0 h 435"/>
                <a:gd name="T10" fmla="*/ 1 w 419"/>
                <a:gd name="T11" fmla="*/ 0 h 435"/>
                <a:gd name="T12" fmla="*/ 0 w 419"/>
                <a:gd name="T13" fmla="*/ 0 h 435"/>
                <a:gd name="T14" fmla="*/ 0 w 419"/>
                <a:gd name="T15" fmla="*/ 0 h 43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19" h="435">
                  <a:moveTo>
                    <a:pt x="0" y="59"/>
                  </a:moveTo>
                  <a:lnTo>
                    <a:pt x="111" y="169"/>
                  </a:lnTo>
                  <a:lnTo>
                    <a:pt x="390" y="435"/>
                  </a:lnTo>
                  <a:lnTo>
                    <a:pt x="419" y="384"/>
                  </a:lnTo>
                  <a:lnTo>
                    <a:pt x="315" y="283"/>
                  </a:lnTo>
                  <a:lnTo>
                    <a:pt x="14" y="0"/>
                  </a:lnTo>
                  <a:lnTo>
                    <a:pt x="0" y="59"/>
                  </a:lnTo>
                  <a:close/>
                </a:path>
              </a:pathLst>
            </a:custGeom>
            <a:solidFill>
              <a:srgbClr val="00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813" name="Freeform 94"/>
            <p:cNvSpPr>
              <a:spLocks/>
            </p:cNvSpPr>
            <p:nvPr/>
          </p:nvSpPr>
          <p:spPr bwMode="auto">
            <a:xfrm>
              <a:off x="4355" y="3756"/>
              <a:ext cx="65" cy="54"/>
            </a:xfrm>
            <a:custGeom>
              <a:avLst/>
              <a:gdLst>
                <a:gd name="T0" fmla="*/ 0 w 131"/>
                <a:gd name="T1" fmla="*/ 0 h 109"/>
                <a:gd name="T2" fmla="*/ 0 w 131"/>
                <a:gd name="T3" fmla="*/ 0 h 109"/>
                <a:gd name="T4" fmla="*/ 0 w 131"/>
                <a:gd name="T5" fmla="*/ 0 h 109"/>
                <a:gd name="T6" fmla="*/ 0 w 131"/>
                <a:gd name="T7" fmla="*/ 0 h 109"/>
                <a:gd name="T8" fmla="*/ 0 w 131"/>
                <a:gd name="T9" fmla="*/ 0 h 109"/>
                <a:gd name="T10" fmla="*/ 0 w 131"/>
                <a:gd name="T11" fmla="*/ 0 h 10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31" h="109">
                  <a:moveTo>
                    <a:pt x="0" y="25"/>
                  </a:moveTo>
                  <a:lnTo>
                    <a:pt x="68" y="109"/>
                  </a:lnTo>
                  <a:lnTo>
                    <a:pt x="131" y="109"/>
                  </a:lnTo>
                  <a:lnTo>
                    <a:pt x="54" y="0"/>
                  </a:lnTo>
                  <a:lnTo>
                    <a:pt x="0" y="25"/>
                  </a:lnTo>
                  <a:close/>
                </a:path>
              </a:pathLst>
            </a:custGeom>
            <a:solidFill>
              <a:srgbClr val="00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814" name="Freeform 95"/>
            <p:cNvSpPr>
              <a:spLocks/>
            </p:cNvSpPr>
            <p:nvPr/>
          </p:nvSpPr>
          <p:spPr bwMode="auto">
            <a:xfrm>
              <a:off x="4896" y="3238"/>
              <a:ext cx="221" cy="167"/>
            </a:xfrm>
            <a:custGeom>
              <a:avLst/>
              <a:gdLst>
                <a:gd name="T0" fmla="*/ 1 w 441"/>
                <a:gd name="T1" fmla="*/ 0 h 333"/>
                <a:gd name="T2" fmla="*/ 1 w 441"/>
                <a:gd name="T3" fmla="*/ 1 h 333"/>
                <a:gd name="T4" fmla="*/ 1 w 441"/>
                <a:gd name="T5" fmla="*/ 1 h 333"/>
                <a:gd name="T6" fmla="*/ 1 w 441"/>
                <a:gd name="T7" fmla="*/ 1 h 333"/>
                <a:gd name="T8" fmla="*/ 1 w 441"/>
                <a:gd name="T9" fmla="*/ 1 h 333"/>
                <a:gd name="T10" fmla="*/ 0 w 441"/>
                <a:gd name="T11" fmla="*/ 1 h 333"/>
                <a:gd name="T12" fmla="*/ 1 w 441"/>
                <a:gd name="T13" fmla="*/ 0 h 333"/>
                <a:gd name="T14" fmla="*/ 1 w 441"/>
                <a:gd name="T15" fmla="*/ 0 h 33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41" h="333">
                  <a:moveTo>
                    <a:pt x="26" y="0"/>
                  </a:moveTo>
                  <a:lnTo>
                    <a:pt x="156" y="102"/>
                  </a:lnTo>
                  <a:lnTo>
                    <a:pt x="441" y="315"/>
                  </a:lnTo>
                  <a:lnTo>
                    <a:pt x="392" y="333"/>
                  </a:lnTo>
                  <a:lnTo>
                    <a:pt x="240" y="222"/>
                  </a:lnTo>
                  <a:lnTo>
                    <a:pt x="0" y="46"/>
                  </a:lnTo>
                  <a:lnTo>
                    <a:pt x="26" y="0"/>
                  </a:lnTo>
                  <a:close/>
                </a:path>
              </a:pathLst>
            </a:custGeom>
            <a:solidFill>
              <a:srgbClr val="00CC8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815" name="Freeform 96"/>
            <p:cNvSpPr>
              <a:spLocks/>
            </p:cNvSpPr>
            <p:nvPr/>
          </p:nvSpPr>
          <p:spPr bwMode="auto">
            <a:xfrm>
              <a:off x="4602" y="3269"/>
              <a:ext cx="168" cy="154"/>
            </a:xfrm>
            <a:custGeom>
              <a:avLst/>
              <a:gdLst>
                <a:gd name="T0" fmla="*/ 0 w 338"/>
                <a:gd name="T1" fmla="*/ 0 h 309"/>
                <a:gd name="T2" fmla="*/ 0 w 338"/>
                <a:gd name="T3" fmla="*/ 0 h 309"/>
                <a:gd name="T4" fmla="*/ 0 w 338"/>
                <a:gd name="T5" fmla="*/ 0 h 309"/>
                <a:gd name="T6" fmla="*/ 0 w 338"/>
                <a:gd name="T7" fmla="*/ 0 h 309"/>
                <a:gd name="T8" fmla="*/ 0 w 338"/>
                <a:gd name="T9" fmla="*/ 0 h 309"/>
                <a:gd name="T10" fmla="*/ 0 w 338"/>
                <a:gd name="T11" fmla="*/ 0 h 309"/>
                <a:gd name="T12" fmla="*/ 0 w 338"/>
                <a:gd name="T13" fmla="*/ 0 h 309"/>
                <a:gd name="T14" fmla="*/ 0 w 338"/>
                <a:gd name="T15" fmla="*/ 0 h 30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38" h="309">
                  <a:moveTo>
                    <a:pt x="30" y="0"/>
                  </a:moveTo>
                  <a:lnTo>
                    <a:pt x="127" y="104"/>
                  </a:lnTo>
                  <a:lnTo>
                    <a:pt x="338" y="288"/>
                  </a:lnTo>
                  <a:lnTo>
                    <a:pt x="300" y="309"/>
                  </a:lnTo>
                  <a:lnTo>
                    <a:pt x="171" y="200"/>
                  </a:lnTo>
                  <a:lnTo>
                    <a:pt x="0" y="48"/>
                  </a:lnTo>
                  <a:lnTo>
                    <a:pt x="30" y="0"/>
                  </a:lnTo>
                  <a:close/>
                </a:path>
              </a:pathLst>
            </a:custGeom>
            <a:solidFill>
              <a:srgbClr val="00CC8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816" name="Freeform 97"/>
            <p:cNvSpPr>
              <a:spLocks/>
            </p:cNvSpPr>
            <p:nvPr/>
          </p:nvSpPr>
          <p:spPr bwMode="auto">
            <a:xfrm>
              <a:off x="4596" y="3568"/>
              <a:ext cx="138" cy="131"/>
            </a:xfrm>
            <a:custGeom>
              <a:avLst/>
              <a:gdLst>
                <a:gd name="T0" fmla="*/ 1 w 276"/>
                <a:gd name="T1" fmla="*/ 0 h 262"/>
                <a:gd name="T2" fmla="*/ 1 w 276"/>
                <a:gd name="T3" fmla="*/ 1 h 262"/>
                <a:gd name="T4" fmla="*/ 1 w 276"/>
                <a:gd name="T5" fmla="*/ 1 h 262"/>
                <a:gd name="T6" fmla="*/ 1 w 276"/>
                <a:gd name="T7" fmla="*/ 1 h 262"/>
                <a:gd name="T8" fmla="*/ 0 w 276"/>
                <a:gd name="T9" fmla="*/ 1 h 262"/>
                <a:gd name="T10" fmla="*/ 1 w 276"/>
                <a:gd name="T11" fmla="*/ 0 h 262"/>
                <a:gd name="T12" fmla="*/ 1 w 276"/>
                <a:gd name="T13" fmla="*/ 0 h 2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76" h="262">
                  <a:moveTo>
                    <a:pt x="50" y="0"/>
                  </a:moveTo>
                  <a:lnTo>
                    <a:pt x="158" y="118"/>
                  </a:lnTo>
                  <a:lnTo>
                    <a:pt x="276" y="249"/>
                  </a:lnTo>
                  <a:lnTo>
                    <a:pt x="215" y="262"/>
                  </a:lnTo>
                  <a:lnTo>
                    <a:pt x="0" y="24"/>
                  </a:lnTo>
                  <a:lnTo>
                    <a:pt x="50" y="0"/>
                  </a:lnTo>
                  <a:close/>
                </a:path>
              </a:pathLst>
            </a:custGeom>
            <a:solidFill>
              <a:srgbClr val="00CC8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817" name="Freeform 98"/>
            <p:cNvSpPr>
              <a:spLocks/>
            </p:cNvSpPr>
            <p:nvPr/>
          </p:nvSpPr>
          <p:spPr bwMode="auto">
            <a:xfrm>
              <a:off x="4338" y="3605"/>
              <a:ext cx="88" cy="124"/>
            </a:xfrm>
            <a:custGeom>
              <a:avLst/>
              <a:gdLst>
                <a:gd name="T0" fmla="*/ 1 w 175"/>
                <a:gd name="T1" fmla="*/ 0 h 248"/>
                <a:gd name="T2" fmla="*/ 1 w 175"/>
                <a:gd name="T3" fmla="*/ 1 h 248"/>
                <a:gd name="T4" fmla="*/ 1 w 175"/>
                <a:gd name="T5" fmla="*/ 1 h 248"/>
                <a:gd name="T6" fmla="*/ 0 w 175"/>
                <a:gd name="T7" fmla="*/ 1 h 248"/>
                <a:gd name="T8" fmla="*/ 1 w 175"/>
                <a:gd name="T9" fmla="*/ 0 h 248"/>
                <a:gd name="T10" fmla="*/ 1 w 175"/>
                <a:gd name="T11" fmla="*/ 0 h 24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5" h="248">
                  <a:moveTo>
                    <a:pt x="1" y="0"/>
                  </a:moveTo>
                  <a:lnTo>
                    <a:pt x="175" y="211"/>
                  </a:lnTo>
                  <a:lnTo>
                    <a:pt x="150" y="248"/>
                  </a:lnTo>
                  <a:lnTo>
                    <a:pt x="0" y="86"/>
                  </a:lnTo>
                  <a:lnTo>
                    <a:pt x="1" y="0"/>
                  </a:lnTo>
                  <a:close/>
                </a:path>
              </a:pathLst>
            </a:custGeom>
            <a:solidFill>
              <a:srgbClr val="00CC8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818" name="Freeform 99"/>
            <p:cNvSpPr>
              <a:spLocks/>
            </p:cNvSpPr>
            <p:nvPr/>
          </p:nvSpPr>
          <p:spPr bwMode="auto">
            <a:xfrm>
              <a:off x="5102" y="2900"/>
              <a:ext cx="154" cy="133"/>
            </a:xfrm>
            <a:custGeom>
              <a:avLst/>
              <a:gdLst>
                <a:gd name="T0" fmla="*/ 1 w 308"/>
                <a:gd name="T1" fmla="*/ 1 h 265"/>
                <a:gd name="T2" fmla="*/ 1 w 308"/>
                <a:gd name="T3" fmla="*/ 1 h 265"/>
                <a:gd name="T4" fmla="*/ 1 w 308"/>
                <a:gd name="T5" fmla="*/ 1 h 265"/>
                <a:gd name="T6" fmla="*/ 0 w 308"/>
                <a:gd name="T7" fmla="*/ 0 h 265"/>
                <a:gd name="T8" fmla="*/ 1 w 308"/>
                <a:gd name="T9" fmla="*/ 1 h 265"/>
                <a:gd name="T10" fmla="*/ 1 w 308"/>
                <a:gd name="T11" fmla="*/ 1 h 26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08" h="265">
                  <a:moveTo>
                    <a:pt x="74" y="4"/>
                  </a:moveTo>
                  <a:lnTo>
                    <a:pt x="308" y="252"/>
                  </a:lnTo>
                  <a:lnTo>
                    <a:pt x="248" y="265"/>
                  </a:lnTo>
                  <a:lnTo>
                    <a:pt x="0" y="0"/>
                  </a:lnTo>
                  <a:lnTo>
                    <a:pt x="74" y="4"/>
                  </a:lnTo>
                  <a:close/>
                </a:path>
              </a:pathLst>
            </a:custGeom>
            <a:solidFill>
              <a:srgbClr val="00CC8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819" name="Freeform 100"/>
            <p:cNvSpPr>
              <a:spLocks/>
            </p:cNvSpPr>
            <p:nvPr/>
          </p:nvSpPr>
          <p:spPr bwMode="auto">
            <a:xfrm>
              <a:off x="4336" y="3630"/>
              <a:ext cx="154" cy="183"/>
            </a:xfrm>
            <a:custGeom>
              <a:avLst/>
              <a:gdLst>
                <a:gd name="T0" fmla="*/ 1 w 307"/>
                <a:gd name="T1" fmla="*/ 0 h 367"/>
                <a:gd name="T2" fmla="*/ 1 w 307"/>
                <a:gd name="T3" fmla="*/ 0 h 367"/>
                <a:gd name="T4" fmla="*/ 1 w 307"/>
                <a:gd name="T5" fmla="*/ 0 h 367"/>
                <a:gd name="T6" fmla="*/ 1 w 307"/>
                <a:gd name="T7" fmla="*/ 0 h 367"/>
                <a:gd name="T8" fmla="*/ 1 w 307"/>
                <a:gd name="T9" fmla="*/ 0 h 367"/>
                <a:gd name="T10" fmla="*/ 1 w 307"/>
                <a:gd name="T11" fmla="*/ 0 h 367"/>
                <a:gd name="T12" fmla="*/ 1 w 307"/>
                <a:gd name="T13" fmla="*/ 0 h 367"/>
                <a:gd name="T14" fmla="*/ 1 w 307"/>
                <a:gd name="T15" fmla="*/ 0 h 367"/>
                <a:gd name="T16" fmla="*/ 1 w 307"/>
                <a:gd name="T17" fmla="*/ 0 h 367"/>
                <a:gd name="T18" fmla="*/ 1 w 307"/>
                <a:gd name="T19" fmla="*/ 0 h 367"/>
                <a:gd name="T20" fmla="*/ 1 w 307"/>
                <a:gd name="T21" fmla="*/ 0 h 367"/>
                <a:gd name="T22" fmla="*/ 1 w 307"/>
                <a:gd name="T23" fmla="*/ 0 h 367"/>
                <a:gd name="T24" fmla="*/ 1 w 307"/>
                <a:gd name="T25" fmla="*/ 0 h 367"/>
                <a:gd name="T26" fmla="*/ 1 w 307"/>
                <a:gd name="T27" fmla="*/ 0 h 367"/>
                <a:gd name="T28" fmla="*/ 1 w 307"/>
                <a:gd name="T29" fmla="*/ 0 h 367"/>
                <a:gd name="T30" fmla="*/ 1 w 307"/>
                <a:gd name="T31" fmla="*/ 0 h 367"/>
                <a:gd name="T32" fmla="*/ 1 w 307"/>
                <a:gd name="T33" fmla="*/ 0 h 367"/>
                <a:gd name="T34" fmla="*/ 1 w 307"/>
                <a:gd name="T35" fmla="*/ 0 h 367"/>
                <a:gd name="T36" fmla="*/ 1 w 307"/>
                <a:gd name="T37" fmla="*/ 0 h 367"/>
                <a:gd name="T38" fmla="*/ 0 w 307"/>
                <a:gd name="T39" fmla="*/ 0 h 367"/>
                <a:gd name="T40" fmla="*/ 1 w 307"/>
                <a:gd name="T41" fmla="*/ 0 h 367"/>
                <a:gd name="T42" fmla="*/ 1 w 307"/>
                <a:gd name="T43" fmla="*/ 0 h 367"/>
                <a:gd name="T44" fmla="*/ 1 w 307"/>
                <a:gd name="T45" fmla="*/ 0 h 367"/>
                <a:gd name="T46" fmla="*/ 1 w 307"/>
                <a:gd name="T47" fmla="*/ 0 h 367"/>
                <a:gd name="T48" fmla="*/ 1 w 307"/>
                <a:gd name="T49" fmla="*/ 0 h 367"/>
                <a:gd name="T50" fmla="*/ 1 w 307"/>
                <a:gd name="T51" fmla="*/ 0 h 367"/>
                <a:gd name="T52" fmla="*/ 1 w 307"/>
                <a:gd name="T53" fmla="*/ 0 h 367"/>
                <a:gd name="T54" fmla="*/ 1 w 307"/>
                <a:gd name="T55" fmla="*/ 0 h 367"/>
                <a:gd name="T56" fmla="*/ 1 w 307"/>
                <a:gd name="T57" fmla="*/ 0 h 367"/>
                <a:gd name="T58" fmla="*/ 1 w 307"/>
                <a:gd name="T59" fmla="*/ 0 h 367"/>
                <a:gd name="T60" fmla="*/ 1 w 307"/>
                <a:gd name="T61" fmla="*/ 0 h 367"/>
                <a:gd name="T62" fmla="*/ 1 w 307"/>
                <a:gd name="T63" fmla="*/ 0 h 367"/>
                <a:gd name="T64" fmla="*/ 1 w 307"/>
                <a:gd name="T65" fmla="*/ 0 h 367"/>
                <a:gd name="T66" fmla="*/ 1 w 307"/>
                <a:gd name="T67" fmla="*/ 0 h 367"/>
                <a:gd name="T68" fmla="*/ 1 w 307"/>
                <a:gd name="T69" fmla="*/ 0 h 367"/>
                <a:gd name="T70" fmla="*/ 1 w 307"/>
                <a:gd name="T71" fmla="*/ 0 h 367"/>
                <a:gd name="T72" fmla="*/ 1 w 307"/>
                <a:gd name="T73" fmla="*/ 0 h 367"/>
                <a:gd name="T74" fmla="*/ 1 w 307"/>
                <a:gd name="T75" fmla="*/ 0 h 367"/>
                <a:gd name="T76" fmla="*/ 1 w 307"/>
                <a:gd name="T77" fmla="*/ 0 h 367"/>
                <a:gd name="T78" fmla="*/ 1 w 307"/>
                <a:gd name="T79" fmla="*/ 0 h 367"/>
                <a:gd name="T80" fmla="*/ 1 w 307"/>
                <a:gd name="T81" fmla="*/ 0 h 367"/>
                <a:gd name="T82" fmla="*/ 1 w 307"/>
                <a:gd name="T83" fmla="*/ 0 h 367"/>
                <a:gd name="T84" fmla="*/ 1 w 307"/>
                <a:gd name="T85" fmla="*/ 0 h 367"/>
                <a:gd name="T86" fmla="*/ 1 w 307"/>
                <a:gd name="T87" fmla="*/ 0 h 367"/>
                <a:gd name="T88" fmla="*/ 1 w 307"/>
                <a:gd name="T89" fmla="*/ 0 h 367"/>
                <a:gd name="T90" fmla="*/ 1 w 307"/>
                <a:gd name="T91" fmla="*/ 0 h 367"/>
                <a:gd name="T92" fmla="*/ 1 w 307"/>
                <a:gd name="T93" fmla="*/ 0 h 367"/>
                <a:gd name="T94" fmla="*/ 1 w 307"/>
                <a:gd name="T95" fmla="*/ 0 h 367"/>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307" h="367">
                  <a:moveTo>
                    <a:pt x="273" y="365"/>
                  </a:moveTo>
                  <a:lnTo>
                    <a:pt x="271" y="364"/>
                  </a:lnTo>
                  <a:lnTo>
                    <a:pt x="270" y="362"/>
                  </a:lnTo>
                  <a:lnTo>
                    <a:pt x="268" y="358"/>
                  </a:lnTo>
                  <a:lnTo>
                    <a:pt x="264" y="354"/>
                  </a:lnTo>
                  <a:lnTo>
                    <a:pt x="260" y="349"/>
                  </a:lnTo>
                  <a:lnTo>
                    <a:pt x="254" y="343"/>
                  </a:lnTo>
                  <a:lnTo>
                    <a:pt x="251" y="339"/>
                  </a:lnTo>
                  <a:lnTo>
                    <a:pt x="248" y="336"/>
                  </a:lnTo>
                  <a:lnTo>
                    <a:pt x="245" y="331"/>
                  </a:lnTo>
                  <a:lnTo>
                    <a:pt x="242" y="328"/>
                  </a:lnTo>
                  <a:lnTo>
                    <a:pt x="239" y="323"/>
                  </a:lnTo>
                  <a:lnTo>
                    <a:pt x="235" y="319"/>
                  </a:lnTo>
                  <a:lnTo>
                    <a:pt x="230" y="314"/>
                  </a:lnTo>
                  <a:lnTo>
                    <a:pt x="227" y="310"/>
                  </a:lnTo>
                  <a:lnTo>
                    <a:pt x="222" y="304"/>
                  </a:lnTo>
                  <a:lnTo>
                    <a:pt x="218" y="299"/>
                  </a:lnTo>
                  <a:lnTo>
                    <a:pt x="214" y="294"/>
                  </a:lnTo>
                  <a:lnTo>
                    <a:pt x="210" y="289"/>
                  </a:lnTo>
                  <a:lnTo>
                    <a:pt x="204" y="282"/>
                  </a:lnTo>
                  <a:lnTo>
                    <a:pt x="200" y="277"/>
                  </a:lnTo>
                  <a:lnTo>
                    <a:pt x="194" y="271"/>
                  </a:lnTo>
                  <a:lnTo>
                    <a:pt x="190" y="266"/>
                  </a:lnTo>
                  <a:lnTo>
                    <a:pt x="185" y="258"/>
                  </a:lnTo>
                  <a:lnTo>
                    <a:pt x="179" y="253"/>
                  </a:lnTo>
                  <a:lnTo>
                    <a:pt x="174" y="247"/>
                  </a:lnTo>
                  <a:lnTo>
                    <a:pt x="170" y="241"/>
                  </a:lnTo>
                  <a:lnTo>
                    <a:pt x="164" y="233"/>
                  </a:lnTo>
                  <a:lnTo>
                    <a:pt x="159" y="227"/>
                  </a:lnTo>
                  <a:lnTo>
                    <a:pt x="152" y="220"/>
                  </a:lnTo>
                  <a:lnTo>
                    <a:pt x="147" y="215"/>
                  </a:lnTo>
                  <a:lnTo>
                    <a:pt x="142" y="207"/>
                  </a:lnTo>
                  <a:lnTo>
                    <a:pt x="136" y="201"/>
                  </a:lnTo>
                  <a:lnTo>
                    <a:pt x="130" y="194"/>
                  </a:lnTo>
                  <a:lnTo>
                    <a:pt x="125" y="188"/>
                  </a:lnTo>
                  <a:lnTo>
                    <a:pt x="119" y="180"/>
                  </a:lnTo>
                  <a:lnTo>
                    <a:pt x="113" y="174"/>
                  </a:lnTo>
                  <a:lnTo>
                    <a:pt x="106" y="167"/>
                  </a:lnTo>
                  <a:lnTo>
                    <a:pt x="101" y="161"/>
                  </a:lnTo>
                  <a:lnTo>
                    <a:pt x="96" y="154"/>
                  </a:lnTo>
                  <a:lnTo>
                    <a:pt x="90" y="147"/>
                  </a:lnTo>
                  <a:lnTo>
                    <a:pt x="85" y="141"/>
                  </a:lnTo>
                  <a:lnTo>
                    <a:pt x="79" y="135"/>
                  </a:lnTo>
                  <a:lnTo>
                    <a:pt x="73" y="128"/>
                  </a:lnTo>
                  <a:lnTo>
                    <a:pt x="68" y="121"/>
                  </a:lnTo>
                  <a:lnTo>
                    <a:pt x="63" y="115"/>
                  </a:lnTo>
                  <a:lnTo>
                    <a:pt x="58" y="108"/>
                  </a:lnTo>
                  <a:lnTo>
                    <a:pt x="51" y="102"/>
                  </a:lnTo>
                  <a:lnTo>
                    <a:pt x="46" y="96"/>
                  </a:lnTo>
                  <a:lnTo>
                    <a:pt x="41" y="90"/>
                  </a:lnTo>
                  <a:lnTo>
                    <a:pt x="37" y="85"/>
                  </a:lnTo>
                  <a:lnTo>
                    <a:pt x="32" y="78"/>
                  </a:lnTo>
                  <a:lnTo>
                    <a:pt x="26" y="72"/>
                  </a:lnTo>
                  <a:lnTo>
                    <a:pt x="21" y="67"/>
                  </a:lnTo>
                  <a:lnTo>
                    <a:pt x="17" y="62"/>
                  </a:lnTo>
                  <a:lnTo>
                    <a:pt x="12" y="55"/>
                  </a:lnTo>
                  <a:lnTo>
                    <a:pt x="8" y="51"/>
                  </a:lnTo>
                  <a:lnTo>
                    <a:pt x="4" y="46"/>
                  </a:lnTo>
                  <a:lnTo>
                    <a:pt x="0" y="42"/>
                  </a:lnTo>
                  <a:lnTo>
                    <a:pt x="0" y="0"/>
                  </a:lnTo>
                  <a:lnTo>
                    <a:pt x="3" y="4"/>
                  </a:lnTo>
                  <a:lnTo>
                    <a:pt x="5" y="6"/>
                  </a:lnTo>
                  <a:lnTo>
                    <a:pt x="8" y="10"/>
                  </a:lnTo>
                  <a:lnTo>
                    <a:pt x="12" y="13"/>
                  </a:lnTo>
                  <a:lnTo>
                    <a:pt x="15" y="18"/>
                  </a:lnTo>
                  <a:lnTo>
                    <a:pt x="18" y="22"/>
                  </a:lnTo>
                  <a:lnTo>
                    <a:pt x="22" y="27"/>
                  </a:lnTo>
                  <a:lnTo>
                    <a:pt x="27" y="32"/>
                  </a:lnTo>
                  <a:lnTo>
                    <a:pt x="33" y="39"/>
                  </a:lnTo>
                  <a:lnTo>
                    <a:pt x="38" y="44"/>
                  </a:lnTo>
                  <a:lnTo>
                    <a:pt x="44" y="51"/>
                  </a:lnTo>
                  <a:lnTo>
                    <a:pt x="46" y="54"/>
                  </a:lnTo>
                  <a:lnTo>
                    <a:pt x="50" y="57"/>
                  </a:lnTo>
                  <a:lnTo>
                    <a:pt x="52" y="62"/>
                  </a:lnTo>
                  <a:lnTo>
                    <a:pt x="57" y="66"/>
                  </a:lnTo>
                  <a:lnTo>
                    <a:pt x="59" y="69"/>
                  </a:lnTo>
                  <a:lnTo>
                    <a:pt x="63" y="73"/>
                  </a:lnTo>
                  <a:lnTo>
                    <a:pt x="65" y="77"/>
                  </a:lnTo>
                  <a:lnTo>
                    <a:pt x="69" y="80"/>
                  </a:lnTo>
                  <a:lnTo>
                    <a:pt x="72" y="85"/>
                  </a:lnTo>
                  <a:lnTo>
                    <a:pt x="75" y="89"/>
                  </a:lnTo>
                  <a:lnTo>
                    <a:pt x="79" y="93"/>
                  </a:lnTo>
                  <a:lnTo>
                    <a:pt x="83" y="97"/>
                  </a:lnTo>
                  <a:lnTo>
                    <a:pt x="87" y="101"/>
                  </a:lnTo>
                  <a:lnTo>
                    <a:pt x="90" y="104"/>
                  </a:lnTo>
                  <a:lnTo>
                    <a:pt x="93" y="110"/>
                  </a:lnTo>
                  <a:lnTo>
                    <a:pt x="97" y="114"/>
                  </a:lnTo>
                  <a:lnTo>
                    <a:pt x="101" y="118"/>
                  </a:lnTo>
                  <a:lnTo>
                    <a:pt x="104" y="123"/>
                  </a:lnTo>
                  <a:lnTo>
                    <a:pt x="109" y="127"/>
                  </a:lnTo>
                  <a:lnTo>
                    <a:pt x="113" y="132"/>
                  </a:lnTo>
                  <a:lnTo>
                    <a:pt x="116" y="137"/>
                  </a:lnTo>
                  <a:lnTo>
                    <a:pt x="120" y="142"/>
                  </a:lnTo>
                  <a:lnTo>
                    <a:pt x="124" y="146"/>
                  </a:lnTo>
                  <a:lnTo>
                    <a:pt x="128" y="151"/>
                  </a:lnTo>
                  <a:lnTo>
                    <a:pt x="133" y="156"/>
                  </a:lnTo>
                  <a:lnTo>
                    <a:pt x="136" y="161"/>
                  </a:lnTo>
                  <a:lnTo>
                    <a:pt x="140" y="165"/>
                  </a:lnTo>
                  <a:lnTo>
                    <a:pt x="144" y="171"/>
                  </a:lnTo>
                  <a:lnTo>
                    <a:pt x="148" y="175"/>
                  </a:lnTo>
                  <a:lnTo>
                    <a:pt x="152" y="180"/>
                  </a:lnTo>
                  <a:lnTo>
                    <a:pt x="155" y="186"/>
                  </a:lnTo>
                  <a:lnTo>
                    <a:pt x="161" y="191"/>
                  </a:lnTo>
                  <a:lnTo>
                    <a:pt x="165" y="195"/>
                  </a:lnTo>
                  <a:lnTo>
                    <a:pt x="169" y="200"/>
                  </a:lnTo>
                  <a:lnTo>
                    <a:pt x="172" y="205"/>
                  </a:lnTo>
                  <a:lnTo>
                    <a:pt x="177" y="211"/>
                  </a:lnTo>
                  <a:lnTo>
                    <a:pt x="180" y="215"/>
                  </a:lnTo>
                  <a:lnTo>
                    <a:pt x="185" y="219"/>
                  </a:lnTo>
                  <a:lnTo>
                    <a:pt x="189" y="224"/>
                  </a:lnTo>
                  <a:lnTo>
                    <a:pt x="193" y="228"/>
                  </a:lnTo>
                  <a:lnTo>
                    <a:pt x="196" y="232"/>
                  </a:lnTo>
                  <a:lnTo>
                    <a:pt x="200" y="237"/>
                  </a:lnTo>
                  <a:lnTo>
                    <a:pt x="203" y="241"/>
                  </a:lnTo>
                  <a:lnTo>
                    <a:pt x="208" y="246"/>
                  </a:lnTo>
                  <a:lnTo>
                    <a:pt x="210" y="250"/>
                  </a:lnTo>
                  <a:lnTo>
                    <a:pt x="214" y="253"/>
                  </a:lnTo>
                  <a:lnTo>
                    <a:pt x="217" y="257"/>
                  </a:lnTo>
                  <a:lnTo>
                    <a:pt x="220" y="262"/>
                  </a:lnTo>
                  <a:lnTo>
                    <a:pt x="223" y="266"/>
                  </a:lnTo>
                  <a:lnTo>
                    <a:pt x="226" y="270"/>
                  </a:lnTo>
                  <a:lnTo>
                    <a:pt x="229" y="274"/>
                  </a:lnTo>
                  <a:lnTo>
                    <a:pt x="232" y="277"/>
                  </a:lnTo>
                  <a:lnTo>
                    <a:pt x="239" y="285"/>
                  </a:lnTo>
                  <a:lnTo>
                    <a:pt x="244" y="292"/>
                  </a:lnTo>
                  <a:lnTo>
                    <a:pt x="249" y="298"/>
                  </a:lnTo>
                  <a:lnTo>
                    <a:pt x="255" y="304"/>
                  </a:lnTo>
                  <a:lnTo>
                    <a:pt x="261" y="311"/>
                  </a:lnTo>
                  <a:lnTo>
                    <a:pt x="265" y="316"/>
                  </a:lnTo>
                  <a:lnTo>
                    <a:pt x="270" y="321"/>
                  </a:lnTo>
                  <a:lnTo>
                    <a:pt x="274" y="327"/>
                  </a:lnTo>
                  <a:lnTo>
                    <a:pt x="277" y="330"/>
                  </a:lnTo>
                  <a:lnTo>
                    <a:pt x="281" y="336"/>
                  </a:lnTo>
                  <a:lnTo>
                    <a:pt x="285" y="340"/>
                  </a:lnTo>
                  <a:lnTo>
                    <a:pt x="288" y="344"/>
                  </a:lnTo>
                  <a:lnTo>
                    <a:pt x="293" y="351"/>
                  </a:lnTo>
                  <a:lnTo>
                    <a:pt x="299" y="356"/>
                  </a:lnTo>
                  <a:lnTo>
                    <a:pt x="302" y="361"/>
                  </a:lnTo>
                  <a:lnTo>
                    <a:pt x="305" y="364"/>
                  </a:lnTo>
                  <a:lnTo>
                    <a:pt x="306" y="366"/>
                  </a:lnTo>
                  <a:lnTo>
                    <a:pt x="307" y="367"/>
                  </a:lnTo>
                  <a:lnTo>
                    <a:pt x="273" y="365"/>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820" name="Freeform 101"/>
            <p:cNvSpPr>
              <a:spLocks/>
            </p:cNvSpPr>
            <p:nvPr/>
          </p:nvSpPr>
          <p:spPr bwMode="auto">
            <a:xfrm>
              <a:off x="4338" y="3697"/>
              <a:ext cx="96" cy="114"/>
            </a:xfrm>
            <a:custGeom>
              <a:avLst/>
              <a:gdLst>
                <a:gd name="T0" fmla="*/ 1 w 192"/>
                <a:gd name="T1" fmla="*/ 0 h 230"/>
                <a:gd name="T2" fmla="*/ 1 w 192"/>
                <a:gd name="T3" fmla="*/ 0 h 230"/>
                <a:gd name="T4" fmla="*/ 1 w 192"/>
                <a:gd name="T5" fmla="*/ 0 h 230"/>
                <a:gd name="T6" fmla="*/ 1 w 192"/>
                <a:gd name="T7" fmla="*/ 0 h 230"/>
                <a:gd name="T8" fmla="*/ 1 w 192"/>
                <a:gd name="T9" fmla="*/ 0 h 230"/>
                <a:gd name="T10" fmla="*/ 1 w 192"/>
                <a:gd name="T11" fmla="*/ 0 h 230"/>
                <a:gd name="T12" fmla="*/ 1 w 192"/>
                <a:gd name="T13" fmla="*/ 0 h 230"/>
                <a:gd name="T14" fmla="*/ 1 w 192"/>
                <a:gd name="T15" fmla="*/ 0 h 230"/>
                <a:gd name="T16" fmla="*/ 1 w 192"/>
                <a:gd name="T17" fmla="*/ 0 h 230"/>
                <a:gd name="T18" fmla="*/ 1 w 192"/>
                <a:gd name="T19" fmla="*/ 0 h 230"/>
                <a:gd name="T20" fmla="*/ 1 w 192"/>
                <a:gd name="T21" fmla="*/ 0 h 230"/>
                <a:gd name="T22" fmla="*/ 1 w 192"/>
                <a:gd name="T23" fmla="*/ 0 h 230"/>
                <a:gd name="T24" fmla="*/ 1 w 192"/>
                <a:gd name="T25" fmla="*/ 0 h 230"/>
                <a:gd name="T26" fmla="*/ 1 w 192"/>
                <a:gd name="T27" fmla="*/ 0 h 230"/>
                <a:gd name="T28" fmla="*/ 1 w 192"/>
                <a:gd name="T29" fmla="*/ 0 h 230"/>
                <a:gd name="T30" fmla="*/ 1 w 192"/>
                <a:gd name="T31" fmla="*/ 0 h 230"/>
                <a:gd name="T32" fmla="*/ 1 w 192"/>
                <a:gd name="T33" fmla="*/ 0 h 230"/>
                <a:gd name="T34" fmla="*/ 1 w 192"/>
                <a:gd name="T35" fmla="*/ 0 h 230"/>
                <a:gd name="T36" fmla="*/ 1 w 192"/>
                <a:gd name="T37" fmla="*/ 0 h 230"/>
                <a:gd name="T38" fmla="*/ 1 w 192"/>
                <a:gd name="T39" fmla="*/ 0 h 230"/>
                <a:gd name="T40" fmla="*/ 1 w 192"/>
                <a:gd name="T41" fmla="*/ 0 h 230"/>
                <a:gd name="T42" fmla="*/ 1 w 192"/>
                <a:gd name="T43" fmla="*/ 0 h 230"/>
                <a:gd name="T44" fmla="*/ 1 w 192"/>
                <a:gd name="T45" fmla="*/ 0 h 230"/>
                <a:gd name="T46" fmla="*/ 1 w 192"/>
                <a:gd name="T47" fmla="*/ 0 h 230"/>
                <a:gd name="T48" fmla="*/ 1 w 192"/>
                <a:gd name="T49" fmla="*/ 0 h 230"/>
                <a:gd name="T50" fmla="*/ 1 w 192"/>
                <a:gd name="T51" fmla="*/ 0 h 230"/>
                <a:gd name="T52" fmla="*/ 1 w 192"/>
                <a:gd name="T53" fmla="*/ 0 h 230"/>
                <a:gd name="T54" fmla="*/ 1 w 192"/>
                <a:gd name="T55" fmla="*/ 0 h 230"/>
                <a:gd name="T56" fmla="*/ 1 w 192"/>
                <a:gd name="T57" fmla="*/ 0 h 230"/>
                <a:gd name="T58" fmla="*/ 1 w 192"/>
                <a:gd name="T59" fmla="*/ 0 h 230"/>
                <a:gd name="T60" fmla="*/ 1 w 192"/>
                <a:gd name="T61" fmla="*/ 0 h 230"/>
                <a:gd name="T62" fmla="*/ 1 w 192"/>
                <a:gd name="T63" fmla="*/ 0 h 230"/>
                <a:gd name="T64" fmla="*/ 1 w 192"/>
                <a:gd name="T65" fmla="*/ 0 h 230"/>
                <a:gd name="T66" fmla="*/ 1 w 192"/>
                <a:gd name="T67" fmla="*/ 0 h 230"/>
                <a:gd name="T68" fmla="*/ 1 w 192"/>
                <a:gd name="T69" fmla="*/ 0 h 230"/>
                <a:gd name="T70" fmla="*/ 1 w 192"/>
                <a:gd name="T71" fmla="*/ 0 h 230"/>
                <a:gd name="T72" fmla="*/ 1 w 192"/>
                <a:gd name="T73" fmla="*/ 0 h 230"/>
                <a:gd name="T74" fmla="*/ 1 w 192"/>
                <a:gd name="T75" fmla="*/ 0 h 230"/>
                <a:gd name="T76" fmla="*/ 1 w 192"/>
                <a:gd name="T77" fmla="*/ 0 h 230"/>
                <a:gd name="T78" fmla="*/ 1 w 192"/>
                <a:gd name="T79" fmla="*/ 0 h 230"/>
                <a:gd name="T80" fmla="*/ 1 w 192"/>
                <a:gd name="T81" fmla="*/ 0 h 230"/>
                <a:gd name="T82" fmla="*/ 1 w 192"/>
                <a:gd name="T83" fmla="*/ 0 h 230"/>
                <a:gd name="T84" fmla="*/ 1 w 192"/>
                <a:gd name="T85" fmla="*/ 0 h 230"/>
                <a:gd name="T86" fmla="*/ 1 w 192"/>
                <a:gd name="T87" fmla="*/ 0 h 230"/>
                <a:gd name="T88" fmla="*/ 1 w 192"/>
                <a:gd name="T89" fmla="*/ 0 h 230"/>
                <a:gd name="T90" fmla="*/ 0 w 192"/>
                <a:gd name="T91" fmla="*/ 0 h 230"/>
                <a:gd name="T92" fmla="*/ 0 w 192"/>
                <a:gd name="T93" fmla="*/ 0 h 23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92" h="230">
                  <a:moveTo>
                    <a:pt x="0" y="0"/>
                  </a:moveTo>
                  <a:lnTo>
                    <a:pt x="1" y="2"/>
                  </a:lnTo>
                  <a:lnTo>
                    <a:pt x="6" y="7"/>
                  </a:lnTo>
                  <a:lnTo>
                    <a:pt x="9" y="10"/>
                  </a:lnTo>
                  <a:lnTo>
                    <a:pt x="13" y="15"/>
                  </a:lnTo>
                  <a:lnTo>
                    <a:pt x="16" y="20"/>
                  </a:lnTo>
                  <a:lnTo>
                    <a:pt x="22" y="27"/>
                  </a:lnTo>
                  <a:lnTo>
                    <a:pt x="24" y="29"/>
                  </a:lnTo>
                  <a:lnTo>
                    <a:pt x="28" y="32"/>
                  </a:lnTo>
                  <a:lnTo>
                    <a:pt x="31" y="36"/>
                  </a:lnTo>
                  <a:lnTo>
                    <a:pt x="34" y="40"/>
                  </a:lnTo>
                  <a:lnTo>
                    <a:pt x="37" y="43"/>
                  </a:lnTo>
                  <a:lnTo>
                    <a:pt x="40" y="46"/>
                  </a:lnTo>
                  <a:lnTo>
                    <a:pt x="43" y="50"/>
                  </a:lnTo>
                  <a:lnTo>
                    <a:pt x="47" y="55"/>
                  </a:lnTo>
                  <a:lnTo>
                    <a:pt x="50" y="59"/>
                  </a:lnTo>
                  <a:lnTo>
                    <a:pt x="54" y="63"/>
                  </a:lnTo>
                  <a:lnTo>
                    <a:pt x="58" y="67"/>
                  </a:lnTo>
                  <a:lnTo>
                    <a:pt x="62" y="71"/>
                  </a:lnTo>
                  <a:lnTo>
                    <a:pt x="66" y="75"/>
                  </a:lnTo>
                  <a:lnTo>
                    <a:pt x="69" y="80"/>
                  </a:lnTo>
                  <a:lnTo>
                    <a:pt x="73" y="85"/>
                  </a:lnTo>
                  <a:lnTo>
                    <a:pt x="78" y="90"/>
                  </a:lnTo>
                  <a:lnTo>
                    <a:pt x="81" y="94"/>
                  </a:lnTo>
                  <a:lnTo>
                    <a:pt x="85" y="98"/>
                  </a:lnTo>
                  <a:lnTo>
                    <a:pt x="89" y="104"/>
                  </a:lnTo>
                  <a:lnTo>
                    <a:pt x="93" y="108"/>
                  </a:lnTo>
                  <a:lnTo>
                    <a:pt x="97" y="113"/>
                  </a:lnTo>
                  <a:lnTo>
                    <a:pt x="100" y="117"/>
                  </a:lnTo>
                  <a:lnTo>
                    <a:pt x="105" y="122"/>
                  </a:lnTo>
                  <a:lnTo>
                    <a:pt x="110" y="128"/>
                  </a:lnTo>
                  <a:lnTo>
                    <a:pt x="114" y="132"/>
                  </a:lnTo>
                  <a:lnTo>
                    <a:pt x="117" y="137"/>
                  </a:lnTo>
                  <a:lnTo>
                    <a:pt x="121" y="141"/>
                  </a:lnTo>
                  <a:lnTo>
                    <a:pt x="125" y="146"/>
                  </a:lnTo>
                  <a:lnTo>
                    <a:pt x="130" y="150"/>
                  </a:lnTo>
                  <a:lnTo>
                    <a:pt x="134" y="156"/>
                  </a:lnTo>
                  <a:lnTo>
                    <a:pt x="138" y="160"/>
                  </a:lnTo>
                  <a:lnTo>
                    <a:pt x="141" y="165"/>
                  </a:lnTo>
                  <a:lnTo>
                    <a:pt x="145" y="169"/>
                  </a:lnTo>
                  <a:lnTo>
                    <a:pt x="148" y="173"/>
                  </a:lnTo>
                  <a:lnTo>
                    <a:pt x="151" y="178"/>
                  </a:lnTo>
                  <a:lnTo>
                    <a:pt x="156" y="183"/>
                  </a:lnTo>
                  <a:lnTo>
                    <a:pt x="159" y="187"/>
                  </a:lnTo>
                  <a:lnTo>
                    <a:pt x="162" y="191"/>
                  </a:lnTo>
                  <a:lnTo>
                    <a:pt x="165" y="195"/>
                  </a:lnTo>
                  <a:lnTo>
                    <a:pt x="169" y="200"/>
                  </a:lnTo>
                  <a:lnTo>
                    <a:pt x="172" y="204"/>
                  </a:lnTo>
                  <a:lnTo>
                    <a:pt x="175" y="208"/>
                  </a:lnTo>
                  <a:lnTo>
                    <a:pt x="177" y="212"/>
                  </a:lnTo>
                  <a:lnTo>
                    <a:pt x="182" y="216"/>
                  </a:lnTo>
                  <a:lnTo>
                    <a:pt x="187" y="222"/>
                  </a:lnTo>
                  <a:lnTo>
                    <a:pt x="192" y="230"/>
                  </a:lnTo>
                  <a:lnTo>
                    <a:pt x="157" y="228"/>
                  </a:lnTo>
                  <a:lnTo>
                    <a:pt x="156" y="225"/>
                  </a:lnTo>
                  <a:lnTo>
                    <a:pt x="151" y="221"/>
                  </a:lnTo>
                  <a:lnTo>
                    <a:pt x="148" y="218"/>
                  </a:lnTo>
                  <a:lnTo>
                    <a:pt x="146" y="214"/>
                  </a:lnTo>
                  <a:lnTo>
                    <a:pt x="143" y="210"/>
                  </a:lnTo>
                  <a:lnTo>
                    <a:pt x="139" y="206"/>
                  </a:lnTo>
                  <a:lnTo>
                    <a:pt x="135" y="200"/>
                  </a:lnTo>
                  <a:lnTo>
                    <a:pt x="130" y="195"/>
                  </a:lnTo>
                  <a:lnTo>
                    <a:pt x="125" y="189"/>
                  </a:lnTo>
                  <a:lnTo>
                    <a:pt x="121" y="183"/>
                  </a:lnTo>
                  <a:lnTo>
                    <a:pt x="115" y="175"/>
                  </a:lnTo>
                  <a:lnTo>
                    <a:pt x="110" y="169"/>
                  </a:lnTo>
                  <a:lnTo>
                    <a:pt x="104" y="163"/>
                  </a:lnTo>
                  <a:lnTo>
                    <a:pt x="98" y="156"/>
                  </a:lnTo>
                  <a:lnTo>
                    <a:pt x="95" y="152"/>
                  </a:lnTo>
                  <a:lnTo>
                    <a:pt x="92" y="148"/>
                  </a:lnTo>
                  <a:lnTo>
                    <a:pt x="88" y="144"/>
                  </a:lnTo>
                  <a:lnTo>
                    <a:pt x="86" y="141"/>
                  </a:lnTo>
                  <a:lnTo>
                    <a:pt x="83" y="137"/>
                  </a:lnTo>
                  <a:lnTo>
                    <a:pt x="79" y="133"/>
                  </a:lnTo>
                  <a:lnTo>
                    <a:pt x="75" y="129"/>
                  </a:lnTo>
                  <a:lnTo>
                    <a:pt x="73" y="125"/>
                  </a:lnTo>
                  <a:lnTo>
                    <a:pt x="69" y="121"/>
                  </a:lnTo>
                  <a:lnTo>
                    <a:pt x="66" y="117"/>
                  </a:lnTo>
                  <a:lnTo>
                    <a:pt x="62" y="113"/>
                  </a:lnTo>
                  <a:lnTo>
                    <a:pt x="60" y="109"/>
                  </a:lnTo>
                  <a:lnTo>
                    <a:pt x="54" y="103"/>
                  </a:lnTo>
                  <a:lnTo>
                    <a:pt x="47" y="95"/>
                  </a:lnTo>
                  <a:lnTo>
                    <a:pt x="43" y="91"/>
                  </a:lnTo>
                  <a:lnTo>
                    <a:pt x="40" y="87"/>
                  </a:lnTo>
                  <a:lnTo>
                    <a:pt x="37" y="84"/>
                  </a:lnTo>
                  <a:lnTo>
                    <a:pt x="34" y="81"/>
                  </a:lnTo>
                  <a:lnTo>
                    <a:pt x="28" y="74"/>
                  </a:lnTo>
                  <a:lnTo>
                    <a:pt x="22" y="68"/>
                  </a:lnTo>
                  <a:lnTo>
                    <a:pt x="16" y="62"/>
                  </a:lnTo>
                  <a:lnTo>
                    <a:pt x="10" y="56"/>
                  </a:lnTo>
                  <a:lnTo>
                    <a:pt x="5" y="50"/>
                  </a:lnTo>
                  <a:lnTo>
                    <a:pt x="0" y="46"/>
                  </a:lnTo>
                  <a:lnTo>
                    <a:pt x="0"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821" name="Freeform 102"/>
            <p:cNvSpPr>
              <a:spLocks/>
            </p:cNvSpPr>
            <p:nvPr/>
          </p:nvSpPr>
          <p:spPr bwMode="auto">
            <a:xfrm>
              <a:off x="4762" y="2983"/>
              <a:ext cx="384" cy="255"/>
            </a:xfrm>
            <a:custGeom>
              <a:avLst/>
              <a:gdLst>
                <a:gd name="T0" fmla="*/ 1 w 768"/>
                <a:gd name="T1" fmla="*/ 0 h 511"/>
                <a:gd name="T2" fmla="*/ 1 w 768"/>
                <a:gd name="T3" fmla="*/ 0 h 511"/>
                <a:gd name="T4" fmla="*/ 1 w 768"/>
                <a:gd name="T5" fmla="*/ 0 h 511"/>
                <a:gd name="T6" fmla="*/ 1 w 768"/>
                <a:gd name="T7" fmla="*/ 0 h 511"/>
                <a:gd name="T8" fmla="*/ 1 w 768"/>
                <a:gd name="T9" fmla="*/ 0 h 511"/>
                <a:gd name="T10" fmla="*/ 1 w 768"/>
                <a:gd name="T11" fmla="*/ 0 h 511"/>
                <a:gd name="T12" fmla="*/ 1 w 768"/>
                <a:gd name="T13" fmla="*/ 0 h 511"/>
                <a:gd name="T14" fmla="*/ 1 w 768"/>
                <a:gd name="T15" fmla="*/ 0 h 511"/>
                <a:gd name="T16" fmla="*/ 1 w 768"/>
                <a:gd name="T17" fmla="*/ 0 h 511"/>
                <a:gd name="T18" fmla="*/ 1 w 768"/>
                <a:gd name="T19" fmla="*/ 0 h 511"/>
                <a:gd name="T20" fmla="*/ 1 w 768"/>
                <a:gd name="T21" fmla="*/ 0 h 511"/>
                <a:gd name="T22" fmla="*/ 1 w 768"/>
                <a:gd name="T23" fmla="*/ 0 h 511"/>
                <a:gd name="T24" fmla="*/ 1 w 768"/>
                <a:gd name="T25" fmla="*/ 0 h 511"/>
                <a:gd name="T26" fmla="*/ 1 w 768"/>
                <a:gd name="T27" fmla="*/ 0 h 511"/>
                <a:gd name="T28" fmla="*/ 1 w 768"/>
                <a:gd name="T29" fmla="*/ 0 h 511"/>
                <a:gd name="T30" fmla="*/ 1 w 768"/>
                <a:gd name="T31" fmla="*/ 0 h 511"/>
                <a:gd name="T32" fmla="*/ 1 w 768"/>
                <a:gd name="T33" fmla="*/ 0 h 511"/>
                <a:gd name="T34" fmla="*/ 1 w 768"/>
                <a:gd name="T35" fmla="*/ 0 h 511"/>
                <a:gd name="T36" fmla="*/ 1 w 768"/>
                <a:gd name="T37" fmla="*/ 0 h 511"/>
                <a:gd name="T38" fmla="*/ 1 w 768"/>
                <a:gd name="T39" fmla="*/ 0 h 511"/>
                <a:gd name="T40" fmla="*/ 1 w 768"/>
                <a:gd name="T41" fmla="*/ 0 h 511"/>
                <a:gd name="T42" fmla="*/ 1 w 768"/>
                <a:gd name="T43" fmla="*/ 0 h 511"/>
                <a:gd name="T44" fmla="*/ 1 w 768"/>
                <a:gd name="T45" fmla="*/ 0 h 511"/>
                <a:gd name="T46" fmla="*/ 1 w 768"/>
                <a:gd name="T47" fmla="*/ 0 h 511"/>
                <a:gd name="T48" fmla="*/ 1 w 768"/>
                <a:gd name="T49" fmla="*/ 0 h 511"/>
                <a:gd name="T50" fmla="*/ 1 w 768"/>
                <a:gd name="T51" fmla="*/ 0 h 511"/>
                <a:gd name="T52" fmla="*/ 1 w 768"/>
                <a:gd name="T53" fmla="*/ 0 h 511"/>
                <a:gd name="T54" fmla="*/ 0 w 768"/>
                <a:gd name="T55" fmla="*/ 0 h 511"/>
                <a:gd name="T56" fmla="*/ 1 w 768"/>
                <a:gd name="T57" fmla="*/ 0 h 511"/>
                <a:gd name="T58" fmla="*/ 1 w 768"/>
                <a:gd name="T59" fmla="*/ 0 h 511"/>
                <a:gd name="T60" fmla="*/ 1 w 768"/>
                <a:gd name="T61" fmla="*/ 0 h 511"/>
                <a:gd name="T62" fmla="*/ 1 w 768"/>
                <a:gd name="T63" fmla="*/ 0 h 511"/>
                <a:gd name="T64" fmla="*/ 1 w 768"/>
                <a:gd name="T65" fmla="*/ 0 h 511"/>
                <a:gd name="T66" fmla="*/ 1 w 768"/>
                <a:gd name="T67" fmla="*/ 0 h 511"/>
                <a:gd name="T68" fmla="*/ 1 w 768"/>
                <a:gd name="T69" fmla="*/ 0 h 511"/>
                <a:gd name="T70" fmla="*/ 1 w 768"/>
                <a:gd name="T71" fmla="*/ 0 h 511"/>
                <a:gd name="T72" fmla="*/ 1 w 768"/>
                <a:gd name="T73" fmla="*/ 0 h 511"/>
                <a:gd name="T74" fmla="*/ 1 w 768"/>
                <a:gd name="T75" fmla="*/ 0 h 511"/>
                <a:gd name="T76" fmla="*/ 1 w 768"/>
                <a:gd name="T77" fmla="*/ 0 h 511"/>
                <a:gd name="T78" fmla="*/ 1 w 768"/>
                <a:gd name="T79" fmla="*/ 0 h 511"/>
                <a:gd name="T80" fmla="*/ 1 w 768"/>
                <a:gd name="T81" fmla="*/ 0 h 511"/>
                <a:gd name="T82" fmla="*/ 1 w 768"/>
                <a:gd name="T83" fmla="*/ 0 h 511"/>
                <a:gd name="T84" fmla="*/ 1 w 768"/>
                <a:gd name="T85" fmla="*/ 0 h 511"/>
                <a:gd name="T86" fmla="*/ 1 w 768"/>
                <a:gd name="T87" fmla="*/ 0 h 511"/>
                <a:gd name="T88" fmla="*/ 1 w 768"/>
                <a:gd name="T89" fmla="*/ 0 h 511"/>
                <a:gd name="T90" fmla="*/ 1 w 768"/>
                <a:gd name="T91" fmla="*/ 0 h 511"/>
                <a:gd name="T92" fmla="*/ 1 w 768"/>
                <a:gd name="T93" fmla="*/ 0 h 511"/>
                <a:gd name="T94" fmla="*/ 1 w 768"/>
                <a:gd name="T95" fmla="*/ 0 h 511"/>
                <a:gd name="T96" fmla="*/ 1 w 768"/>
                <a:gd name="T97" fmla="*/ 0 h 511"/>
                <a:gd name="T98" fmla="*/ 1 w 768"/>
                <a:gd name="T99" fmla="*/ 0 h 511"/>
                <a:gd name="T100" fmla="*/ 1 w 768"/>
                <a:gd name="T101" fmla="*/ 0 h 511"/>
                <a:gd name="T102" fmla="*/ 1 w 768"/>
                <a:gd name="T103" fmla="*/ 0 h 511"/>
                <a:gd name="T104" fmla="*/ 1 w 768"/>
                <a:gd name="T105" fmla="*/ 0 h 511"/>
                <a:gd name="T106" fmla="*/ 1 w 768"/>
                <a:gd name="T107" fmla="*/ 0 h 511"/>
                <a:gd name="T108" fmla="*/ 1 w 768"/>
                <a:gd name="T109" fmla="*/ 0 h 511"/>
                <a:gd name="T110" fmla="*/ 1 w 768"/>
                <a:gd name="T111" fmla="*/ 0 h 511"/>
                <a:gd name="T112" fmla="*/ 1 w 768"/>
                <a:gd name="T113" fmla="*/ 0 h 51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768" h="511">
                  <a:moveTo>
                    <a:pt x="747" y="454"/>
                  </a:moveTo>
                  <a:lnTo>
                    <a:pt x="746" y="453"/>
                  </a:lnTo>
                  <a:lnTo>
                    <a:pt x="745" y="452"/>
                  </a:lnTo>
                  <a:lnTo>
                    <a:pt x="742" y="450"/>
                  </a:lnTo>
                  <a:lnTo>
                    <a:pt x="737" y="449"/>
                  </a:lnTo>
                  <a:lnTo>
                    <a:pt x="732" y="445"/>
                  </a:lnTo>
                  <a:lnTo>
                    <a:pt x="726" y="442"/>
                  </a:lnTo>
                  <a:lnTo>
                    <a:pt x="723" y="440"/>
                  </a:lnTo>
                  <a:lnTo>
                    <a:pt x="720" y="438"/>
                  </a:lnTo>
                  <a:lnTo>
                    <a:pt x="715" y="436"/>
                  </a:lnTo>
                  <a:lnTo>
                    <a:pt x="712" y="435"/>
                  </a:lnTo>
                  <a:lnTo>
                    <a:pt x="707" y="430"/>
                  </a:lnTo>
                  <a:lnTo>
                    <a:pt x="703" y="429"/>
                  </a:lnTo>
                  <a:lnTo>
                    <a:pt x="698" y="425"/>
                  </a:lnTo>
                  <a:lnTo>
                    <a:pt x="694" y="423"/>
                  </a:lnTo>
                  <a:lnTo>
                    <a:pt x="688" y="420"/>
                  </a:lnTo>
                  <a:lnTo>
                    <a:pt x="683" y="417"/>
                  </a:lnTo>
                  <a:lnTo>
                    <a:pt x="678" y="414"/>
                  </a:lnTo>
                  <a:lnTo>
                    <a:pt x="672" y="411"/>
                  </a:lnTo>
                  <a:lnTo>
                    <a:pt x="665" y="407"/>
                  </a:lnTo>
                  <a:lnTo>
                    <a:pt x="659" y="403"/>
                  </a:lnTo>
                  <a:lnTo>
                    <a:pt x="654" y="400"/>
                  </a:lnTo>
                  <a:lnTo>
                    <a:pt x="648" y="397"/>
                  </a:lnTo>
                  <a:lnTo>
                    <a:pt x="640" y="393"/>
                  </a:lnTo>
                  <a:lnTo>
                    <a:pt x="634" y="390"/>
                  </a:lnTo>
                  <a:lnTo>
                    <a:pt x="628" y="386"/>
                  </a:lnTo>
                  <a:lnTo>
                    <a:pt x="621" y="383"/>
                  </a:lnTo>
                  <a:lnTo>
                    <a:pt x="613" y="377"/>
                  </a:lnTo>
                  <a:lnTo>
                    <a:pt x="606" y="373"/>
                  </a:lnTo>
                  <a:lnTo>
                    <a:pt x="599" y="368"/>
                  </a:lnTo>
                  <a:lnTo>
                    <a:pt x="592" y="365"/>
                  </a:lnTo>
                  <a:lnTo>
                    <a:pt x="583" y="360"/>
                  </a:lnTo>
                  <a:lnTo>
                    <a:pt x="575" y="355"/>
                  </a:lnTo>
                  <a:lnTo>
                    <a:pt x="568" y="350"/>
                  </a:lnTo>
                  <a:lnTo>
                    <a:pt x="560" y="346"/>
                  </a:lnTo>
                  <a:lnTo>
                    <a:pt x="551" y="341"/>
                  </a:lnTo>
                  <a:lnTo>
                    <a:pt x="544" y="337"/>
                  </a:lnTo>
                  <a:lnTo>
                    <a:pt x="535" y="332"/>
                  </a:lnTo>
                  <a:lnTo>
                    <a:pt x="527" y="326"/>
                  </a:lnTo>
                  <a:lnTo>
                    <a:pt x="519" y="321"/>
                  </a:lnTo>
                  <a:lnTo>
                    <a:pt x="510" y="317"/>
                  </a:lnTo>
                  <a:lnTo>
                    <a:pt x="502" y="311"/>
                  </a:lnTo>
                  <a:lnTo>
                    <a:pt x="494" y="307"/>
                  </a:lnTo>
                  <a:lnTo>
                    <a:pt x="484" y="300"/>
                  </a:lnTo>
                  <a:lnTo>
                    <a:pt x="476" y="295"/>
                  </a:lnTo>
                  <a:lnTo>
                    <a:pt x="467" y="290"/>
                  </a:lnTo>
                  <a:lnTo>
                    <a:pt x="458" y="285"/>
                  </a:lnTo>
                  <a:lnTo>
                    <a:pt x="449" y="278"/>
                  </a:lnTo>
                  <a:lnTo>
                    <a:pt x="441" y="273"/>
                  </a:lnTo>
                  <a:lnTo>
                    <a:pt x="432" y="268"/>
                  </a:lnTo>
                  <a:lnTo>
                    <a:pt x="423" y="263"/>
                  </a:lnTo>
                  <a:lnTo>
                    <a:pt x="413" y="256"/>
                  </a:lnTo>
                  <a:lnTo>
                    <a:pt x="405" y="250"/>
                  </a:lnTo>
                  <a:lnTo>
                    <a:pt x="396" y="245"/>
                  </a:lnTo>
                  <a:lnTo>
                    <a:pt x="387" y="240"/>
                  </a:lnTo>
                  <a:lnTo>
                    <a:pt x="378" y="234"/>
                  </a:lnTo>
                  <a:lnTo>
                    <a:pt x="370" y="228"/>
                  </a:lnTo>
                  <a:lnTo>
                    <a:pt x="360" y="222"/>
                  </a:lnTo>
                  <a:lnTo>
                    <a:pt x="351" y="217"/>
                  </a:lnTo>
                  <a:lnTo>
                    <a:pt x="342" y="211"/>
                  </a:lnTo>
                  <a:lnTo>
                    <a:pt x="333" y="204"/>
                  </a:lnTo>
                  <a:lnTo>
                    <a:pt x="324" y="199"/>
                  </a:lnTo>
                  <a:lnTo>
                    <a:pt x="315" y="193"/>
                  </a:lnTo>
                  <a:lnTo>
                    <a:pt x="306" y="187"/>
                  </a:lnTo>
                  <a:lnTo>
                    <a:pt x="298" y="181"/>
                  </a:lnTo>
                  <a:lnTo>
                    <a:pt x="290" y="176"/>
                  </a:lnTo>
                  <a:lnTo>
                    <a:pt x="281" y="171"/>
                  </a:lnTo>
                  <a:lnTo>
                    <a:pt x="273" y="165"/>
                  </a:lnTo>
                  <a:lnTo>
                    <a:pt x="264" y="161"/>
                  </a:lnTo>
                  <a:lnTo>
                    <a:pt x="256" y="154"/>
                  </a:lnTo>
                  <a:lnTo>
                    <a:pt x="248" y="149"/>
                  </a:lnTo>
                  <a:lnTo>
                    <a:pt x="240" y="144"/>
                  </a:lnTo>
                  <a:lnTo>
                    <a:pt x="232" y="140"/>
                  </a:lnTo>
                  <a:lnTo>
                    <a:pt x="225" y="135"/>
                  </a:lnTo>
                  <a:lnTo>
                    <a:pt x="218" y="129"/>
                  </a:lnTo>
                  <a:lnTo>
                    <a:pt x="209" y="124"/>
                  </a:lnTo>
                  <a:lnTo>
                    <a:pt x="201" y="120"/>
                  </a:lnTo>
                  <a:lnTo>
                    <a:pt x="194" y="115"/>
                  </a:lnTo>
                  <a:lnTo>
                    <a:pt x="188" y="111"/>
                  </a:lnTo>
                  <a:lnTo>
                    <a:pt x="179" y="105"/>
                  </a:lnTo>
                  <a:lnTo>
                    <a:pt x="173" y="101"/>
                  </a:lnTo>
                  <a:lnTo>
                    <a:pt x="167" y="96"/>
                  </a:lnTo>
                  <a:lnTo>
                    <a:pt x="160" y="92"/>
                  </a:lnTo>
                  <a:lnTo>
                    <a:pt x="153" y="88"/>
                  </a:lnTo>
                  <a:lnTo>
                    <a:pt x="147" y="84"/>
                  </a:lnTo>
                  <a:lnTo>
                    <a:pt x="141" y="79"/>
                  </a:lnTo>
                  <a:lnTo>
                    <a:pt x="134" y="76"/>
                  </a:lnTo>
                  <a:lnTo>
                    <a:pt x="128" y="72"/>
                  </a:lnTo>
                  <a:lnTo>
                    <a:pt x="123" y="68"/>
                  </a:lnTo>
                  <a:lnTo>
                    <a:pt x="117" y="65"/>
                  </a:lnTo>
                  <a:lnTo>
                    <a:pt x="112" y="62"/>
                  </a:lnTo>
                  <a:lnTo>
                    <a:pt x="106" y="58"/>
                  </a:lnTo>
                  <a:lnTo>
                    <a:pt x="100" y="53"/>
                  </a:lnTo>
                  <a:lnTo>
                    <a:pt x="95" y="50"/>
                  </a:lnTo>
                  <a:lnTo>
                    <a:pt x="90" y="47"/>
                  </a:lnTo>
                  <a:lnTo>
                    <a:pt x="84" y="43"/>
                  </a:lnTo>
                  <a:lnTo>
                    <a:pt x="80" y="41"/>
                  </a:lnTo>
                  <a:lnTo>
                    <a:pt x="76" y="38"/>
                  </a:lnTo>
                  <a:lnTo>
                    <a:pt x="72" y="36"/>
                  </a:lnTo>
                  <a:lnTo>
                    <a:pt x="68" y="31"/>
                  </a:lnTo>
                  <a:lnTo>
                    <a:pt x="64" y="29"/>
                  </a:lnTo>
                  <a:lnTo>
                    <a:pt x="59" y="26"/>
                  </a:lnTo>
                  <a:lnTo>
                    <a:pt x="55" y="24"/>
                  </a:lnTo>
                  <a:lnTo>
                    <a:pt x="49" y="20"/>
                  </a:lnTo>
                  <a:lnTo>
                    <a:pt x="43" y="16"/>
                  </a:lnTo>
                  <a:lnTo>
                    <a:pt x="37" y="12"/>
                  </a:lnTo>
                  <a:lnTo>
                    <a:pt x="31" y="9"/>
                  </a:lnTo>
                  <a:lnTo>
                    <a:pt x="27" y="6"/>
                  </a:lnTo>
                  <a:lnTo>
                    <a:pt x="24" y="4"/>
                  </a:lnTo>
                  <a:lnTo>
                    <a:pt x="20" y="0"/>
                  </a:lnTo>
                  <a:lnTo>
                    <a:pt x="18" y="0"/>
                  </a:lnTo>
                  <a:lnTo>
                    <a:pt x="0" y="21"/>
                  </a:lnTo>
                  <a:lnTo>
                    <a:pt x="2" y="22"/>
                  </a:lnTo>
                  <a:lnTo>
                    <a:pt x="5" y="24"/>
                  </a:lnTo>
                  <a:lnTo>
                    <a:pt x="9" y="27"/>
                  </a:lnTo>
                  <a:lnTo>
                    <a:pt x="15" y="30"/>
                  </a:lnTo>
                  <a:lnTo>
                    <a:pt x="21" y="35"/>
                  </a:lnTo>
                  <a:lnTo>
                    <a:pt x="24" y="37"/>
                  </a:lnTo>
                  <a:lnTo>
                    <a:pt x="28" y="40"/>
                  </a:lnTo>
                  <a:lnTo>
                    <a:pt x="33" y="43"/>
                  </a:lnTo>
                  <a:lnTo>
                    <a:pt x="38" y="46"/>
                  </a:lnTo>
                  <a:lnTo>
                    <a:pt x="42" y="48"/>
                  </a:lnTo>
                  <a:lnTo>
                    <a:pt x="46" y="52"/>
                  </a:lnTo>
                  <a:lnTo>
                    <a:pt x="51" y="54"/>
                  </a:lnTo>
                  <a:lnTo>
                    <a:pt x="56" y="59"/>
                  </a:lnTo>
                  <a:lnTo>
                    <a:pt x="63" y="62"/>
                  </a:lnTo>
                  <a:lnTo>
                    <a:pt x="68" y="66"/>
                  </a:lnTo>
                  <a:lnTo>
                    <a:pt x="73" y="70"/>
                  </a:lnTo>
                  <a:lnTo>
                    <a:pt x="80" y="74"/>
                  </a:lnTo>
                  <a:lnTo>
                    <a:pt x="85" y="77"/>
                  </a:lnTo>
                  <a:lnTo>
                    <a:pt x="92" y="81"/>
                  </a:lnTo>
                  <a:lnTo>
                    <a:pt x="99" y="87"/>
                  </a:lnTo>
                  <a:lnTo>
                    <a:pt x="105" y="91"/>
                  </a:lnTo>
                  <a:lnTo>
                    <a:pt x="112" y="95"/>
                  </a:lnTo>
                  <a:lnTo>
                    <a:pt x="119" y="100"/>
                  </a:lnTo>
                  <a:lnTo>
                    <a:pt x="126" y="104"/>
                  </a:lnTo>
                  <a:lnTo>
                    <a:pt x="133" y="110"/>
                  </a:lnTo>
                  <a:lnTo>
                    <a:pt x="141" y="114"/>
                  </a:lnTo>
                  <a:lnTo>
                    <a:pt x="148" y="119"/>
                  </a:lnTo>
                  <a:lnTo>
                    <a:pt x="155" y="123"/>
                  </a:lnTo>
                  <a:lnTo>
                    <a:pt x="163" y="129"/>
                  </a:lnTo>
                  <a:lnTo>
                    <a:pt x="171" y="134"/>
                  </a:lnTo>
                  <a:lnTo>
                    <a:pt x="179" y="139"/>
                  </a:lnTo>
                  <a:lnTo>
                    <a:pt x="186" y="144"/>
                  </a:lnTo>
                  <a:lnTo>
                    <a:pt x="195" y="149"/>
                  </a:lnTo>
                  <a:lnTo>
                    <a:pt x="203" y="153"/>
                  </a:lnTo>
                  <a:lnTo>
                    <a:pt x="210" y="159"/>
                  </a:lnTo>
                  <a:lnTo>
                    <a:pt x="219" y="164"/>
                  </a:lnTo>
                  <a:lnTo>
                    <a:pt x="227" y="170"/>
                  </a:lnTo>
                  <a:lnTo>
                    <a:pt x="234" y="174"/>
                  </a:lnTo>
                  <a:lnTo>
                    <a:pt x="244" y="180"/>
                  </a:lnTo>
                  <a:lnTo>
                    <a:pt x="252" y="185"/>
                  </a:lnTo>
                  <a:lnTo>
                    <a:pt x="260" y="191"/>
                  </a:lnTo>
                  <a:lnTo>
                    <a:pt x="269" y="195"/>
                  </a:lnTo>
                  <a:lnTo>
                    <a:pt x="277" y="201"/>
                  </a:lnTo>
                  <a:lnTo>
                    <a:pt x="284" y="206"/>
                  </a:lnTo>
                  <a:lnTo>
                    <a:pt x="293" y="212"/>
                  </a:lnTo>
                  <a:lnTo>
                    <a:pt x="301" y="216"/>
                  </a:lnTo>
                  <a:lnTo>
                    <a:pt x="309" y="221"/>
                  </a:lnTo>
                  <a:lnTo>
                    <a:pt x="317" y="226"/>
                  </a:lnTo>
                  <a:lnTo>
                    <a:pt x="326" y="233"/>
                  </a:lnTo>
                  <a:lnTo>
                    <a:pt x="333" y="237"/>
                  </a:lnTo>
                  <a:lnTo>
                    <a:pt x="342" y="241"/>
                  </a:lnTo>
                  <a:lnTo>
                    <a:pt x="350" y="246"/>
                  </a:lnTo>
                  <a:lnTo>
                    <a:pt x="357" y="251"/>
                  </a:lnTo>
                  <a:lnTo>
                    <a:pt x="366" y="256"/>
                  </a:lnTo>
                  <a:lnTo>
                    <a:pt x="373" y="261"/>
                  </a:lnTo>
                  <a:lnTo>
                    <a:pt x="381" y="265"/>
                  </a:lnTo>
                  <a:lnTo>
                    <a:pt x="390" y="271"/>
                  </a:lnTo>
                  <a:lnTo>
                    <a:pt x="396" y="274"/>
                  </a:lnTo>
                  <a:lnTo>
                    <a:pt x="403" y="279"/>
                  </a:lnTo>
                  <a:lnTo>
                    <a:pt x="410" y="284"/>
                  </a:lnTo>
                  <a:lnTo>
                    <a:pt x="419" y="289"/>
                  </a:lnTo>
                  <a:lnTo>
                    <a:pt x="427" y="293"/>
                  </a:lnTo>
                  <a:lnTo>
                    <a:pt x="434" y="298"/>
                  </a:lnTo>
                  <a:lnTo>
                    <a:pt x="443" y="303"/>
                  </a:lnTo>
                  <a:lnTo>
                    <a:pt x="451" y="309"/>
                  </a:lnTo>
                  <a:lnTo>
                    <a:pt x="458" y="313"/>
                  </a:lnTo>
                  <a:lnTo>
                    <a:pt x="467" y="319"/>
                  </a:lnTo>
                  <a:lnTo>
                    <a:pt x="474" y="323"/>
                  </a:lnTo>
                  <a:lnTo>
                    <a:pt x="482" y="328"/>
                  </a:lnTo>
                  <a:lnTo>
                    <a:pt x="491" y="334"/>
                  </a:lnTo>
                  <a:lnTo>
                    <a:pt x="498" y="339"/>
                  </a:lnTo>
                  <a:lnTo>
                    <a:pt x="506" y="344"/>
                  </a:lnTo>
                  <a:lnTo>
                    <a:pt x="514" y="349"/>
                  </a:lnTo>
                  <a:lnTo>
                    <a:pt x="522" y="353"/>
                  </a:lnTo>
                  <a:lnTo>
                    <a:pt x="530" y="359"/>
                  </a:lnTo>
                  <a:lnTo>
                    <a:pt x="538" y="364"/>
                  </a:lnTo>
                  <a:lnTo>
                    <a:pt x="546" y="369"/>
                  </a:lnTo>
                  <a:lnTo>
                    <a:pt x="554" y="373"/>
                  </a:lnTo>
                  <a:lnTo>
                    <a:pt x="562" y="379"/>
                  </a:lnTo>
                  <a:lnTo>
                    <a:pt x="570" y="384"/>
                  </a:lnTo>
                  <a:lnTo>
                    <a:pt x="578" y="389"/>
                  </a:lnTo>
                  <a:lnTo>
                    <a:pt x="585" y="394"/>
                  </a:lnTo>
                  <a:lnTo>
                    <a:pt x="593" y="398"/>
                  </a:lnTo>
                  <a:lnTo>
                    <a:pt x="600" y="403"/>
                  </a:lnTo>
                  <a:lnTo>
                    <a:pt x="608" y="409"/>
                  </a:lnTo>
                  <a:lnTo>
                    <a:pt x="616" y="413"/>
                  </a:lnTo>
                  <a:lnTo>
                    <a:pt x="623" y="418"/>
                  </a:lnTo>
                  <a:lnTo>
                    <a:pt x="630" y="422"/>
                  </a:lnTo>
                  <a:lnTo>
                    <a:pt x="637" y="427"/>
                  </a:lnTo>
                  <a:lnTo>
                    <a:pt x="645" y="432"/>
                  </a:lnTo>
                  <a:lnTo>
                    <a:pt x="651" y="436"/>
                  </a:lnTo>
                  <a:lnTo>
                    <a:pt x="657" y="440"/>
                  </a:lnTo>
                  <a:lnTo>
                    <a:pt x="664" y="444"/>
                  </a:lnTo>
                  <a:lnTo>
                    <a:pt x="671" y="448"/>
                  </a:lnTo>
                  <a:lnTo>
                    <a:pt x="676" y="452"/>
                  </a:lnTo>
                  <a:lnTo>
                    <a:pt x="682" y="457"/>
                  </a:lnTo>
                  <a:lnTo>
                    <a:pt x="688" y="460"/>
                  </a:lnTo>
                  <a:lnTo>
                    <a:pt x="694" y="464"/>
                  </a:lnTo>
                  <a:lnTo>
                    <a:pt x="700" y="467"/>
                  </a:lnTo>
                  <a:lnTo>
                    <a:pt x="705" y="470"/>
                  </a:lnTo>
                  <a:lnTo>
                    <a:pt x="710" y="474"/>
                  </a:lnTo>
                  <a:lnTo>
                    <a:pt x="715" y="476"/>
                  </a:lnTo>
                  <a:lnTo>
                    <a:pt x="721" y="480"/>
                  </a:lnTo>
                  <a:lnTo>
                    <a:pt x="725" y="484"/>
                  </a:lnTo>
                  <a:lnTo>
                    <a:pt x="730" y="487"/>
                  </a:lnTo>
                  <a:lnTo>
                    <a:pt x="734" y="489"/>
                  </a:lnTo>
                  <a:lnTo>
                    <a:pt x="738" y="492"/>
                  </a:lnTo>
                  <a:lnTo>
                    <a:pt x="742" y="493"/>
                  </a:lnTo>
                  <a:lnTo>
                    <a:pt x="746" y="496"/>
                  </a:lnTo>
                  <a:lnTo>
                    <a:pt x="752" y="500"/>
                  </a:lnTo>
                  <a:lnTo>
                    <a:pt x="758" y="504"/>
                  </a:lnTo>
                  <a:lnTo>
                    <a:pt x="761" y="507"/>
                  </a:lnTo>
                  <a:lnTo>
                    <a:pt x="764" y="509"/>
                  </a:lnTo>
                  <a:lnTo>
                    <a:pt x="766" y="510"/>
                  </a:lnTo>
                  <a:lnTo>
                    <a:pt x="768" y="511"/>
                  </a:lnTo>
                  <a:lnTo>
                    <a:pt x="747" y="45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822" name="Freeform 103"/>
            <p:cNvSpPr>
              <a:spLocks/>
            </p:cNvSpPr>
            <p:nvPr/>
          </p:nvSpPr>
          <p:spPr bwMode="auto">
            <a:xfrm>
              <a:off x="4861" y="2971"/>
              <a:ext cx="266" cy="209"/>
            </a:xfrm>
            <a:custGeom>
              <a:avLst/>
              <a:gdLst>
                <a:gd name="T0" fmla="*/ 1 w 531"/>
                <a:gd name="T1" fmla="*/ 1 h 417"/>
                <a:gd name="T2" fmla="*/ 1 w 531"/>
                <a:gd name="T3" fmla="*/ 0 h 417"/>
                <a:gd name="T4" fmla="*/ 1 w 531"/>
                <a:gd name="T5" fmla="*/ 0 h 417"/>
                <a:gd name="T6" fmla="*/ 1 w 531"/>
                <a:gd name="T7" fmla="*/ 1 h 417"/>
                <a:gd name="T8" fmla="*/ 1 w 531"/>
                <a:gd name="T9" fmla="*/ 1 h 417"/>
                <a:gd name="T10" fmla="*/ 1 w 531"/>
                <a:gd name="T11" fmla="*/ 1 h 417"/>
                <a:gd name="T12" fmla="*/ 1 w 531"/>
                <a:gd name="T13" fmla="*/ 1 h 417"/>
                <a:gd name="T14" fmla="*/ 1 w 531"/>
                <a:gd name="T15" fmla="*/ 1 h 417"/>
                <a:gd name="T16" fmla="*/ 1 w 531"/>
                <a:gd name="T17" fmla="*/ 1 h 417"/>
                <a:gd name="T18" fmla="*/ 1 w 531"/>
                <a:gd name="T19" fmla="*/ 1 h 417"/>
                <a:gd name="T20" fmla="*/ 0 w 531"/>
                <a:gd name="T21" fmla="*/ 1 h 417"/>
                <a:gd name="T22" fmla="*/ 1 w 531"/>
                <a:gd name="T23" fmla="*/ 1 h 417"/>
                <a:gd name="T24" fmla="*/ 1 w 531"/>
                <a:gd name="T25" fmla="*/ 1 h 417"/>
                <a:gd name="T26" fmla="*/ 1 w 531"/>
                <a:gd name="T27" fmla="*/ 1 h 417"/>
                <a:gd name="T28" fmla="*/ 1 w 531"/>
                <a:gd name="T29" fmla="*/ 1 h 417"/>
                <a:gd name="T30" fmla="*/ 1 w 531"/>
                <a:gd name="T31" fmla="*/ 1 h 417"/>
                <a:gd name="T32" fmla="*/ 1 w 531"/>
                <a:gd name="T33" fmla="*/ 1 h 417"/>
                <a:gd name="T34" fmla="*/ 1 w 531"/>
                <a:gd name="T35" fmla="*/ 1 h 417"/>
                <a:gd name="T36" fmla="*/ 1 w 531"/>
                <a:gd name="T37" fmla="*/ 1 h 417"/>
                <a:gd name="T38" fmla="*/ 1 w 531"/>
                <a:gd name="T39" fmla="*/ 1 h 417"/>
                <a:gd name="T40" fmla="*/ 1 w 531"/>
                <a:gd name="T41" fmla="*/ 1 h 417"/>
                <a:gd name="T42" fmla="*/ 1 w 531"/>
                <a:gd name="T43" fmla="*/ 1 h 417"/>
                <a:gd name="T44" fmla="*/ 1 w 531"/>
                <a:gd name="T45" fmla="*/ 1 h 417"/>
                <a:gd name="T46" fmla="*/ 1 w 531"/>
                <a:gd name="T47" fmla="*/ 1 h 417"/>
                <a:gd name="T48" fmla="*/ 1 w 531"/>
                <a:gd name="T49" fmla="*/ 1 h 417"/>
                <a:gd name="T50" fmla="*/ 1 w 531"/>
                <a:gd name="T51" fmla="*/ 1 h 417"/>
                <a:gd name="T52" fmla="*/ 1 w 531"/>
                <a:gd name="T53" fmla="*/ 1 h 417"/>
                <a:gd name="T54" fmla="*/ 1 w 531"/>
                <a:gd name="T55" fmla="*/ 1 h 417"/>
                <a:gd name="T56" fmla="*/ 1 w 531"/>
                <a:gd name="T57" fmla="*/ 1 h 417"/>
                <a:gd name="T58" fmla="*/ 1 w 531"/>
                <a:gd name="T59" fmla="*/ 1 h 417"/>
                <a:gd name="T60" fmla="*/ 1 w 531"/>
                <a:gd name="T61" fmla="*/ 1 h 417"/>
                <a:gd name="T62" fmla="*/ 1 w 531"/>
                <a:gd name="T63" fmla="*/ 1 h 417"/>
                <a:gd name="T64" fmla="*/ 1 w 531"/>
                <a:gd name="T65" fmla="*/ 1 h 417"/>
                <a:gd name="T66" fmla="*/ 1 w 531"/>
                <a:gd name="T67" fmla="*/ 1 h 417"/>
                <a:gd name="T68" fmla="*/ 1 w 531"/>
                <a:gd name="T69" fmla="*/ 1 h 417"/>
                <a:gd name="T70" fmla="*/ 1 w 531"/>
                <a:gd name="T71" fmla="*/ 1 h 417"/>
                <a:gd name="T72" fmla="*/ 1 w 531"/>
                <a:gd name="T73" fmla="*/ 1 h 417"/>
                <a:gd name="T74" fmla="*/ 1 w 531"/>
                <a:gd name="T75" fmla="*/ 1 h 417"/>
                <a:gd name="T76" fmla="*/ 1 w 531"/>
                <a:gd name="T77" fmla="*/ 1 h 417"/>
                <a:gd name="T78" fmla="*/ 1 w 531"/>
                <a:gd name="T79" fmla="*/ 1 h 417"/>
                <a:gd name="T80" fmla="*/ 1 w 531"/>
                <a:gd name="T81" fmla="*/ 1 h 417"/>
                <a:gd name="T82" fmla="*/ 1 w 531"/>
                <a:gd name="T83" fmla="*/ 1 h 417"/>
                <a:gd name="T84" fmla="*/ 1 w 531"/>
                <a:gd name="T85" fmla="*/ 1 h 417"/>
                <a:gd name="T86" fmla="*/ 1 w 531"/>
                <a:gd name="T87" fmla="*/ 1 h 417"/>
                <a:gd name="T88" fmla="*/ 1 w 531"/>
                <a:gd name="T89" fmla="*/ 1 h 417"/>
                <a:gd name="T90" fmla="*/ 1 w 531"/>
                <a:gd name="T91" fmla="*/ 1 h 417"/>
                <a:gd name="T92" fmla="*/ 1 w 531"/>
                <a:gd name="T93" fmla="*/ 1 h 417"/>
                <a:gd name="T94" fmla="*/ 1 w 531"/>
                <a:gd name="T95" fmla="*/ 1 h 417"/>
                <a:gd name="T96" fmla="*/ 1 w 531"/>
                <a:gd name="T97" fmla="*/ 1 h 417"/>
                <a:gd name="T98" fmla="*/ 1 w 531"/>
                <a:gd name="T99" fmla="*/ 1 h 417"/>
                <a:gd name="T100" fmla="*/ 1 w 531"/>
                <a:gd name="T101" fmla="*/ 1 h 417"/>
                <a:gd name="T102" fmla="*/ 1 w 531"/>
                <a:gd name="T103" fmla="*/ 1 h 417"/>
                <a:gd name="T104" fmla="*/ 1 w 531"/>
                <a:gd name="T105" fmla="*/ 1 h 417"/>
                <a:gd name="T106" fmla="*/ 1 w 531"/>
                <a:gd name="T107" fmla="*/ 1 h 417"/>
                <a:gd name="T108" fmla="*/ 1 w 531"/>
                <a:gd name="T109" fmla="*/ 1 h 417"/>
                <a:gd name="T110" fmla="*/ 1 w 531"/>
                <a:gd name="T111" fmla="*/ 1 h 417"/>
                <a:gd name="T112" fmla="*/ 1 w 531"/>
                <a:gd name="T113" fmla="*/ 1 h 417"/>
                <a:gd name="T114" fmla="*/ 1 w 531"/>
                <a:gd name="T115" fmla="*/ 1 h 417"/>
                <a:gd name="T116" fmla="*/ 1 w 531"/>
                <a:gd name="T117" fmla="*/ 1 h 417"/>
                <a:gd name="T118" fmla="*/ 1 w 531"/>
                <a:gd name="T119" fmla="*/ 1 h 417"/>
                <a:gd name="T120" fmla="*/ 1 w 531"/>
                <a:gd name="T121" fmla="*/ 1 h 41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531" h="417">
                  <a:moveTo>
                    <a:pt x="395" y="169"/>
                  </a:moveTo>
                  <a:lnTo>
                    <a:pt x="99" y="1"/>
                  </a:lnTo>
                  <a:lnTo>
                    <a:pt x="98" y="1"/>
                  </a:lnTo>
                  <a:lnTo>
                    <a:pt x="96" y="1"/>
                  </a:lnTo>
                  <a:lnTo>
                    <a:pt x="92" y="0"/>
                  </a:lnTo>
                  <a:lnTo>
                    <a:pt x="88" y="0"/>
                  </a:lnTo>
                  <a:lnTo>
                    <a:pt x="83" y="0"/>
                  </a:lnTo>
                  <a:lnTo>
                    <a:pt x="78" y="0"/>
                  </a:lnTo>
                  <a:lnTo>
                    <a:pt x="71" y="0"/>
                  </a:lnTo>
                  <a:lnTo>
                    <a:pt x="65" y="2"/>
                  </a:lnTo>
                  <a:lnTo>
                    <a:pt x="60" y="2"/>
                  </a:lnTo>
                  <a:lnTo>
                    <a:pt x="57" y="3"/>
                  </a:lnTo>
                  <a:lnTo>
                    <a:pt x="54" y="4"/>
                  </a:lnTo>
                  <a:lnTo>
                    <a:pt x="50" y="7"/>
                  </a:lnTo>
                  <a:lnTo>
                    <a:pt x="46" y="8"/>
                  </a:lnTo>
                  <a:lnTo>
                    <a:pt x="43" y="9"/>
                  </a:lnTo>
                  <a:lnTo>
                    <a:pt x="39" y="11"/>
                  </a:lnTo>
                  <a:lnTo>
                    <a:pt x="35" y="14"/>
                  </a:lnTo>
                  <a:lnTo>
                    <a:pt x="28" y="18"/>
                  </a:lnTo>
                  <a:lnTo>
                    <a:pt x="23" y="25"/>
                  </a:lnTo>
                  <a:lnTo>
                    <a:pt x="19" y="28"/>
                  </a:lnTo>
                  <a:lnTo>
                    <a:pt x="16" y="33"/>
                  </a:lnTo>
                  <a:lnTo>
                    <a:pt x="14" y="37"/>
                  </a:lnTo>
                  <a:lnTo>
                    <a:pt x="11" y="42"/>
                  </a:lnTo>
                  <a:lnTo>
                    <a:pt x="8" y="45"/>
                  </a:lnTo>
                  <a:lnTo>
                    <a:pt x="6" y="49"/>
                  </a:lnTo>
                  <a:lnTo>
                    <a:pt x="4" y="53"/>
                  </a:lnTo>
                  <a:lnTo>
                    <a:pt x="3" y="59"/>
                  </a:lnTo>
                  <a:lnTo>
                    <a:pt x="2" y="62"/>
                  </a:lnTo>
                  <a:lnTo>
                    <a:pt x="1" y="66"/>
                  </a:lnTo>
                  <a:lnTo>
                    <a:pt x="0" y="69"/>
                  </a:lnTo>
                  <a:lnTo>
                    <a:pt x="0" y="73"/>
                  </a:lnTo>
                  <a:lnTo>
                    <a:pt x="0" y="79"/>
                  </a:lnTo>
                  <a:lnTo>
                    <a:pt x="0" y="86"/>
                  </a:lnTo>
                  <a:lnTo>
                    <a:pt x="0" y="92"/>
                  </a:lnTo>
                  <a:lnTo>
                    <a:pt x="2" y="97"/>
                  </a:lnTo>
                  <a:lnTo>
                    <a:pt x="3" y="101"/>
                  </a:lnTo>
                  <a:lnTo>
                    <a:pt x="5" y="106"/>
                  </a:lnTo>
                  <a:lnTo>
                    <a:pt x="6" y="108"/>
                  </a:lnTo>
                  <a:lnTo>
                    <a:pt x="8" y="112"/>
                  </a:lnTo>
                  <a:lnTo>
                    <a:pt x="11" y="115"/>
                  </a:lnTo>
                  <a:lnTo>
                    <a:pt x="14" y="117"/>
                  </a:lnTo>
                  <a:lnTo>
                    <a:pt x="18" y="119"/>
                  </a:lnTo>
                  <a:lnTo>
                    <a:pt x="20" y="120"/>
                  </a:lnTo>
                  <a:lnTo>
                    <a:pt x="23" y="122"/>
                  </a:lnTo>
                  <a:lnTo>
                    <a:pt x="26" y="124"/>
                  </a:lnTo>
                  <a:lnTo>
                    <a:pt x="31" y="126"/>
                  </a:lnTo>
                  <a:lnTo>
                    <a:pt x="35" y="128"/>
                  </a:lnTo>
                  <a:lnTo>
                    <a:pt x="41" y="132"/>
                  </a:lnTo>
                  <a:lnTo>
                    <a:pt x="46" y="135"/>
                  </a:lnTo>
                  <a:lnTo>
                    <a:pt x="52" y="139"/>
                  </a:lnTo>
                  <a:lnTo>
                    <a:pt x="58" y="142"/>
                  </a:lnTo>
                  <a:lnTo>
                    <a:pt x="66" y="146"/>
                  </a:lnTo>
                  <a:lnTo>
                    <a:pt x="74" y="150"/>
                  </a:lnTo>
                  <a:lnTo>
                    <a:pt x="81" y="156"/>
                  </a:lnTo>
                  <a:lnTo>
                    <a:pt x="90" y="160"/>
                  </a:lnTo>
                  <a:lnTo>
                    <a:pt x="98" y="164"/>
                  </a:lnTo>
                  <a:lnTo>
                    <a:pt x="106" y="169"/>
                  </a:lnTo>
                  <a:lnTo>
                    <a:pt x="116" y="174"/>
                  </a:lnTo>
                  <a:lnTo>
                    <a:pt x="124" y="178"/>
                  </a:lnTo>
                  <a:lnTo>
                    <a:pt x="134" y="184"/>
                  </a:lnTo>
                  <a:lnTo>
                    <a:pt x="144" y="190"/>
                  </a:lnTo>
                  <a:lnTo>
                    <a:pt x="154" y="196"/>
                  </a:lnTo>
                  <a:lnTo>
                    <a:pt x="163" y="201"/>
                  </a:lnTo>
                  <a:lnTo>
                    <a:pt x="174" y="207"/>
                  </a:lnTo>
                  <a:lnTo>
                    <a:pt x="184" y="213"/>
                  </a:lnTo>
                  <a:lnTo>
                    <a:pt x="196" y="219"/>
                  </a:lnTo>
                  <a:lnTo>
                    <a:pt x="206" y="225"/>
                  </a:lnTo>
                  <a:lnTo>
                    <a:pt x="218" y="232"/>
                  </a:lnTo>
                  <a:lnTo>
                    <a:pt x="228" y="238"/>
                  </a:lnTo>
                  <a:lnTo>
                    <a:pt x="241" y="244"/>
                  </a:lnTo>
                  <a:lnTo>
                    <a:pt x="251" y="250"/>
                  </a:lnTo>
                  <a:lnTo>
                    <a:pt x="262" y="257"/>
                  </a:lnTo>
                  <a:lnTo>
                    <a:pt x="273" y="263"/>
                  </a:lnTo>
                  <a:lnTo>
                    <a:pt x="284" y="270"/>
                  </a:lnTo>
                  <a:lnTo>
                    <a:pt x="296" y="275"/>
                  </a:lnTo>
                  <a:lnTo>
                    <a:pt x="306" y="283"/>
                  </a:lnTo>
                  <a:lnTo>
                    <a:pt x="318" y="289"/>
                  </a:lnTo>
                  <a:lnTo>
                    <a:pt x="329" y="295"/>
                  </a:lnTo>
                  <a:lnTo>
                    <a:pt x="339" y="301"/>
                  </a:lnTo>
                  <a:lnTo>
                    <a:pt x="350" y="308"/>
                  </a:lnTo>
                  <a:lnTo>
                    <a:pt x="361" y="314"/>
                  </a:lnTo>
                  <a:lnTo>
                    <a:pt x="373" y="320"/>
                  </a:lnTo>
                  <a:lnTo>
                    <a:pt x="383" y="326"/>
                  </a:lnTo>
                  <a:lnTo>
                    <a:pt x="394" y="333"/>
                  </a:lnTo>
                  <a:lnTo>
                    <a:pt x="403" y="338"/>
                  </a:lnTo>
                  <a:lnTo>
                    <a:pt x="414" y="345"/>
                  </a:lnTo>
                  <a:lnTo>
                    <a:pt x="424" y="350"/>
                  </a:lnTo>
                  <a:lnTo>
                    <a:pt x="433" y="356"/>
                  </a:lnTo>
                  <a:lnTo>
                    <a:pt x="441" y="361"/>
                  </a:lnTo>
                  <a:lnTo>
                    <a:pt x="451" y="367"/>
                  </a:lnTo>
                  <a:lnTo>
                    <a:pt x="459" y="371"/>
                  </a:lnTo>
                  <a:lnTo>
                    <a:pt x="468" y="376"/>
                  </a:lnTo>
                  <a:lnTo>
                    <a:pt x="476" y="382"/>
                  </a:lnTo>
                  <a:lnTo>
                    <a:pt x="484" y="387"/>
                  </a:lnTo>
                  <a:lnTo>
                    <a:pt x="490" y="391"/>
                  </a:lnTo>
                  <a:lnTo>
                    <a:pt x="498" y="395"/>
                  </a:lnTo>
                  <a:lnTo>
                    <a:pt x="504" y="398"/>
                  </a:lnTo>
                  <a:lnTo>
                    <a:pt x="511" y="403"/>
                  </a:lnTo>
                  <a:lnTo>
                    <a:pt x="516" y="407"/>
                  </a:lnTo>
                  <a:lnTo>
                    <a:pt x="522" y="410"/>
                  </a:lnTo>
                  <a:lnTo>
                    <a:pt x="526" y="413"/>
                  </a:lnTo>
                  <a:lnTo>
                    <a:pt x="531" y="417"/>
                  </a:lnTo>
                  <a:lnTo>
                    <a:pt x="495" y="352"/>
                  </a:lnTo>
                  <a:lnTo>
                    <a:pt x="33" y="92"/>
                  </a:lnTo>
                  <a:lnTo>
                    <a:pt x="33" y="90"/>
                  </a:lnTo>
                  <a:lnTo>
                    <a:pt x="33" y="89"/>
                  </a:lnTo>
                  <a:lnTo>
                    <a:pt x="33" y="86"/>
                  </a:lnTo>
                  <a:lnTo>
                    <a:pt x="33" y="83"/>
                  </a:lnTo>
                  <a:lnTo>
                    <a:pt x="33" y="76"/>
                  </a:lnTo>
                  <a:lnTo>
                    <a:pt x="33" y="72"/>
                  </a:lnTo>
                  <a:lnTo>
                    <a:pt x="34" y="66"/>
                  </a:lnTo>
                  <a:lnTo>
                    <a:pt x="36" y="61"/>
                  </a:lnTo>
                  <a:lnTo>
                    <a:pt x="39" y="54"/>
                  </a:lnTo>
                  <a:lnTo>
                    <a:pt x="41" y="49"/>
                  </a:lnTo>
                  <a:lnTo>
                    <a:pt x="45" y="43"/>
                  </a:lnTo>
                  <a:lnTo>
                    <a:pt x="50" y="39"/>
                  </a:lnTo>
                  <a:lnTo>
                    <a:pt x="55" y="35"/>
                  </a:lnTo>
                  <a:lnTo>
                    <a:pt x="62" y="31"/>
                  </a:lnTo>
                  <a:lnTo>
                    <a:pt x="67" y="29"/>
                  </a:lnTo>
                  <a:lnTo>
                    <a:pt x="71" y="28"/>
                  </a:lnTo>
                  <a:lnTo>
                    <a:pt x="76" y="27"/>
                  </a:lnTo>
                  <a:lnTo>
                    <a:pt x="81" y="27"/>
                  </a:lnTo>
                  <a:lnTo>
                    <a:pt x="84" y="28"/>
                  </a:lnTo>
                  <a:lnTo>
                    <a:pt x="87" y="29"/>
                  </a:lnTo>
                  <a:lnTo>
                    <a:pt x="94" y="33"/>
                  </a:lnTo>
                  <a:lnTo>
                    <a:pt x="96" y="35"/>
                  </a:lnTo>
                  <a:lnTo>
                    <a:pt x="99" y="37"/>
                  </a:lnTo>
                  <a:lnTo>
                    <a:pt x="103" y="38"/>
                  </a:lnTo>
                  <a:lnTo>
                    <a:pt x="106" y="41"/>
                  </a:lnTo>
                  <a:lnTo>
                    <a:pt x="110" y="43"/>
                  </a:lnTo>
                  <a:lnTo>
                    <a:pt x="116" y="45"/>
                  </a:lnTo>
                  <a:lnTo>
                    <a:pt x="120" y="48"/>
                  </a:lnTo>
                  <a:lnTo>
                    <a:pt x="126" y="51"/>
                  </a:lnTo>
                  <a:lnTo>
                    <a:pt x="130" y="53"/>
                  </a:lnTo>
                  <a:lnTo>
                    <a:pt x="136" y="57"/>
                  </a:lnTo>
                  <a:lnTo>
                    <a:pt x="142" y="60"/>
                  </a:lnTo>
                  <a:lnTo>
                    <a:pt x="147" y="64"/>
                  </a:lnTo>
                  <a:lnTo>
                    <a:pt x="153" y="67"/>
                  </a:lnTo>
                  <a:lnTo>
                    <a:pt x="159" y="70"/>
                  </a:lnTo>
                  <a:lnTo>
                    <a:pt x="166" y="73"/>
                  </a:lnTo>
                  <a:lnTo>
                    <a:pt x="173" y="77"/>
                  </a:lnTo>
                  <a:lnTo>
                    <a:pt x="179" y="81"/>
                  </a:lnTo>
                  <a:lnTo>
                    <a:pt x="185" y="85"/>
                  </a:lnTo>
                  <a:lnTo>
                    <a:pt x="193" y="89"/>
                  </a:lnTo>
                  <a:lnTo>
                    <a:pt x="200" y="93"/>
                  </a:lnTo>
                  <a:lnTo>
                    <a:pt x="207" y="97"/>
                  </a:lnTo>
                  <a:lnTo>
                    <a:pt x="214" y="100"/>
                  </a:lnTo>
                  <a:lnTo>
                    <a:pt x="222" y="104"/>
                  </a:lnTo>
                  <a:lnTo>
                    <a:pt x="229" y="110"/>
                  </a:lnTo>
                  <a:lnTo>
                    <a:pt x="236" y="114"/>
                  </a:lnTo>
                  <a:lnTo>
                    <a:pt x="244" y="117"/>
                  </a:lnTo>
                  <a:lnTo>
                    <a:pt x="251" y="121"/>
                  </a:lnTo>
                  <a:lnTo>
                    <a:pt x="259" y="125"/>
                  </a:lnTo>
                  <a:lnTo>
                    <a:pt x="266" y="129"/>
                  </a:lnTo>
                  <a:lnTo>
                    <a:pt x="274" y="134"/>
                  </a:lnTo>
                  <a:lnTo>
                    <a:pt x="281" y="138"/>
                  </a:lnTo>
                  <a:lnTo>
                    <a:pt x="288" y="143"/>
                  </a:lnTo>
                  <a:lnTo>
                    <a:pt x="296" y="146"/>
                  </a:lnTo>
                  <a:lnTo>
                    <a:pt x="303" y="150"/>
                  </a:lnTo>
                  <a:lnTo>
                    <a:pt x="310" y="154"/>
                  </a:lnTo>
                  <a:lnTo>
                    <a:pt x="318" y="159"/>
                  </a:lnTo>
                  <a:lnTo>
                    <a:pt x="325" y="163"/>
                  </a:lnTo>
                  <a:lnTo>
                    <a:pt x="332" y="167"/>
                  </a:lnTo>
                  <a:lnTo>
                    <a:pt x="338" y="170"/>
                  </a:lnTo>
                  <a:lnTo>
                    <a:pt x="346" y="175"/>
                  </a:lnTo>
                  <a:lnTo>
                    <a:pt x="352" y="178"/>
                  </a:lnTo>
                  <a:lnTo>
                    <a:pt x="358" y="183"/>
                  </a:lnTo>
                  <a:lnTo>
                    <a:pt x="364" y="186"/>
                  </a:lnTo>
                  <a:lnTo>
                    <a:pt x="371" y="190"/>
                  </a:lnTo>
                  <a:lnTo>
                    <a:pt x="377" y="193"/>
                  </a:lnTo>
                  <a:lnTo>
                    <a:pt x="383" y="196"/>
                  </a:lnTo>
                  <a:lnTo>
                    <a:pt x="388" y="200"/>
                  </a:lnTo>
                  <a:lnTo>
                    <a:pt x="395" y="203"/>
                  </a:lnTo>
                  <a:lnTo>
                    <a:pt x="399" y="206"/>
                  </a:lnTo>
                  <a:lnTo>
                    <a:pt x="404" y="209"/>
                  </a:lnTo>
                  <a:lnTo>
                    <a:pt x="409" y="212"/>
                  </a:lnTo>
                  <a:lnTo>
                    <a:pt x="413" y="215"/>
                  </a:lnTo>
                  <a:lnTo>
                    <a:pt x="418" y="217"/>
                  </a:lnTo>
                  <a:lnTo>
                    <a:pt x="422" y="220"/>
                  </a:lnTo>
                  <a:lnTo>
                    <a:pt x="426" y="222"/>
                  </a:lnTo>
                  <a:lnTo>
                    <a:pt x="429" y="225"/>
                  </a:lnTo>
                  <a:lnTo>
                    <a:pt x="395" y="169"/>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823" name="Freeform 104"/>
            <p:cNvSpPr>
              <a:spLocks/>
            </p:cNvSpPr>
            <p:nvPr/>
          </p:nvSpPr>
          <p:spPr bwMode="auto">
            <a:xfrm>
              <a:off x="4676" y="3490"/>
              <a:ext cx="216" cy="190"/>
            </a:xfrm>
            <a:custGeom>
              <a:avLst/>
              <a:gdLst>
                <a:gd name="T0" fmla="*/ 1 w 432"/>
                <a:gd name="T1" fmla="*/ 0 h 380"/>
                <a:gd name="T2" fmla="*/ 1 w 432"/>
                <a:gd name="T3" fmla="*/ 1 h 380"/>
                <a:gd name="T4" fmla="*/ 1 w 432"/>
                <a:gd name="T5" fmla="*/ 1 h 380"/>
                <a:gd name="T6" fmla="*/ 1 w 432"/>
                <a:gd name="T7" fmla="*/ 1 h 380"/>
                <a:gd name="T8" fmla="*/ 1 w 432"/>
                <a:gd name="T9" fmla="*/ 1 h 380"/>
                <a:gd name="T10" fmla="*/ 0 w 432"/>
                <a:gd name="T11" fmla="*/ 1 h 380"/>
                <a:gd name="T12" fmla="*/ 1 w 432"/>
                <a:gd name="T13" fmla="*/ 0 h 380"/>
                <a:gd name="T14" fmla="*/ 1 w 432"/>
                <a:gd name="T15" fmla="*/ 0 h 38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32" h="380">
                  <a:moveTo>
                    <a:pt x="61" y="0"/>
                  </a:moveTo>
                  <a:lnTo>
                    <a:pt x="193" y="132"/>
                  </a:lnTo>
                  <a:lnTo>
                    <a:pt x="432" y="363"/>
                  </a:lnTo>
                  <a:lnTo>
                    <a:pt x="391" y="380"/>
                  </a:lnTo>
                  <a:lnTo>
                    <a:pt x="261" y="259"/>
                  </a:lnTo>
                  <a:lnTo>
                    <a:pt x="0" y="17"/>
                  </a:lnTo>
                  <a:lnTo>
                    <a:pt x="61" y="0"/>
                  </a:lnTo>
                  <a:close/>
                </a:path>
              </a:pathLst>
            </a:custGeom>
            <a:solidFill>
              <a:srgbClr val="BFB3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824" name="Freeform 105"/>
            <p:cNvSpPr>
              <a:spLocks/>
            </p:cNvSpPr>
            <p:nvPr/>
          </p:nvSpPr>
          <p:spPr bwMode="auto">
            <a:xfrm>
              <a:off x="4334" y="3745"/>
              <a:ext cx="23" cy="35"/>
            </a:xfrm>
            <a:custGeom>
              <a:avLst/>
              <a:gdLst>
                <a:gd name="T0" fmla="*/ 1 w 46"/>
                <a:gd name="T1" fmla="*/ 0 h 71"/>
                <a:gd name="T2" fmla="*/ 1 w 46"/>
                <a:gd name="T3" fmla="*/ 0 h 71"/>
                <a:gd name="T4" fmla="*/ 0 w 46"/>
                <a:gd name="T5" fmla="*/ 0 h 71"/>
                <a:gd name="T6" fmla="*/ 1 w 46"/>
                <a:gd name="T7" fmla="*/ 0 h 71"/>
                <a:gd name="T8" fmla="*/ 1 w 46"/>
                <a:gd name="T9" fmla="*/ 0 h 7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6" h="71">
                  <a:moveTo>
                    <a:pt x="15" y="0"/>
                  </a:moveTo>
                  <a:lnTo>
                    <a:pt x="46" y="44"/>
                  </a:lnTo>
                  <a:lnTo>
                    <a:pt x="0" y="71"/>
                  </a:lnTo>
                  <a:lnTo>
                    <a:pt x="15" y="0"/>
                  </a:lnTo>
                  <a:close/>
                </a:path>
              </a:pathLst>
            </a:custGeom>
            <a:solidFill>
              <a:srgbClr val="BFB3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825" name="Freeform 106"/>
            <p:cNvSpPr>
              <a:spLocks/>
            </p:cNvSpPr>
            <p:nvPr/>
          </p:nvSpPr>
          <p:spPr bwMode="auto">
            <a:xfrm>
              <a:off x="4739" y="3010"/>
              <a:ext cx="206" cy="149"/>
            </a:xfrm>
            <a:custGeom>
              <a:avLst/>
              <a:gdLst>
                <a:gd name="T0" fmla="*/ 0 w 413"/>
                <a:gd name="T1" fmla="*/ 0 h 297"/>
                <a:gd name="T2" fmla="*/ 0 w 413"/>
                <a:gd name="T3" fmla="*/ 1 h 297"/>
                <a:gd name="T4" fmla="*/ 0 w 413"/>
                <a:gd name="T5" fmla="*/ 1 h 297"/>
                <a:gd name="T6" fmla="*/ 0 w 413"/>
                <a:gd name="T7" fmla="*/ 1 h 297"/>
                <a:gd name="T8" fmla="*/ 0 w 413"/>
                <a:gd name="T9" fmla="*/ 1 h 297"/>
                <a:gd name="T10" fmla="*/ 0 w 413"/>
                <a:gd name="T11" fmla="*/ 0 h 297"/>
                <a:gd name="T12" fmla="*/ 0 w 413"/>
                <a:gd name="T13" fmla="*/ 0 h 2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13" h="297">
                  <a:moveTo>
                    <a:pt x="27" y="0"/>
                  </a:moveTo>
                  <a:lnTo>
                    <a:pt x="161" y="92"/>
                  </a:lnTo>
                  <a:lnTo>
                    <a:pt x="413" y="256"/>
                  </a:lnTo>
                  <a:lnTo>
                    <a:pt x="392" y="297"/>
                  </a:lnTo>
                  <a:lnTo>
                    <a:pt x="0" y="45"/>
                  </a:lnTo>
                  <a:lnTo>
                    <a:pt x="27" y="0"/>
                  </a:lnTo>
                  <a:close/>
                </a:path>
              </a:pathLst>
            </a:custGeom>
            <a:solidFill>
              <a:srgbClr val="BFB3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826" name="Freeform 107"/>
            <p:cNvSpPr>
              <a:spLocks/>
            </p:cNvSpPr>
            <p:nvPr/>
          </p:nvSpPr>
          <p:spPr bwMode="auto">
            <a:xfrm>
              <a:off x="4740" y="3027"/>
              <a:ext cx="423" cy="296"/>
            </a:xfrm>
            <a:custGeom>
              <a:avLst/>
              <a:gdLst>
                <a:gd name="T0" fmla="*/ 1 w 846"/>
                <a:gd name="T1" fmla="*/ 0 h 593"/>
                <a:gd name="T2" fmla="*/ 1 w 846"/>
                <a:gd name="T3" fmla="*/ 0 h 593"/>
                <a:gd name="T4" fmla="*/ 1 w 846"/>
                <a:gd name="T5" fmla="*/ 0 h 593"/>
                <a:gd name="T6" fmla="*/ 1 w 846"/>
                <a:gd name="T7" fmla="*/ 0 h 593"/>
                <a:gd name="T8" fmla="*/ 1 w 846"/>
                <a:gd name="T9" fmla="*/ 0 h 593"/>
                <a:gd name="T10" fmla="*/ 1 w 846"/>
                <a:gd name="T11" fmla="*/ 0 h 593"/>
                <a:gd name="T12" fmla="*/ 1 w 846"/>
                <a:gd name="T13" fmla="*/ 0 h 593"/>
                <a:gd name="T14" fmla="*/ 1 w 846"/>
                <a:gd name="T15" fmla="*/ 0 h 593"/>
                <a:gd name="T16" fmla="*/ 1 w 846"/>
                <a:gd name="T17" fmla="*/ 0 h 593"/>
                <a:gd name="T18" fmla="*/ 1 w 846"/>
                <a:gd name="T19" fmla="*/ 0 h 593"/>
                <a:gd name="T20" fmla="*/ 1 w 846"/>
                <a:gd name="T21" fmla="*/ 0 h 593"/>
                <a:gd name="T22" fmla="*/ 1 w 846"/>
                <a:gd name="T23" fmla="*/ 0 h 593"/>
                <a:gd name="T24" fmla="*/ 1 w 846"/>
                <a:gd name="T25" fmla="*/ 0 h 593"/>
                <a:gd name="T26" fmla="*/ 1 w 846"/>
                <a:gd name="T27" fmla="*/ 0 h 593"/>
                <a:gd name="T28" fmla="*/ 1 w 846"/>
                <a:gd name="T29" fmla="*/ 0 h 593"/>
                <a:gd name="T30" fmla="*/ 1 w 846"/>
                <a:gd name="T31" fmla="*/ 0 h 593"/>
                <a:gd name="T32" fmla="*/ 1 w 846"/>
                <a:gd name="T33" fmla="*/ 0 h 593"/>
                <a:gd name="T34" fmla="*/ 1 w 846"/>
                <a:gd name="T35" fmla="*/ 0 h 593"/>
                <a:gd name="T36" fmla="*/ 1 w 846"/>
                <a:gd name="T37" fmla="*/ 0 h 593"/>
                <a:gd name="T38" fmla="*/ 1 w 846"/>
                <a:gd name="T39" fmla="*/ 0 h 593"/>
                <a:gd name="T40" fmla="*/ 1 w 846"/>
                <a:gd name="T41" fmla="*/ 0 h 593"/>
                <a:gd name="T42" fmla="*/ 1 w 846"/>
                <a:gd name="T43" fmla="*/ 0 h 593"/>
                <a:gd name="T44" fmla="*/ 1 w 846"/>
                <a:gd name="T45" fmla="*/ 0 h 593"/>
                <a:gd name="T46" fmla="*/ 1 w 846"/>
                <a:gd name="T47" fmla="*/ 0 h 593"/>
                <a:gd name="T48" fmla="*/ 1 w 846"/>
                <a:gd name="T49" fmla="*/ 0 h 593"/>
                <a:gd name="T50" fmla="*/ 1 w 846"/>
                <a:gd name="T51" fmla="*/ 0 h 593"/>
                <a:gd name="T52" fmla="*/ 1 w 846"/>
                <a:gd name="T53" fmla="*/ 0 h 593"/>
                <a:gd name="T54" fmla="*/ 1 w 846"/>
                <a:gd name="T55" fmla="*/ 0 h 593"/>
                <a:gd name="T56" fmla="*/ 1 w 846"/>
                <a:gd name="T57" fmla="*/ 0 h 593"/>
                <a:gd name="T58" fmla="*/ 1 w 846"/>
                <a:gd name="T59" fmla="*/ 0 h 593"/>
                <a:gd name="T60" fmla="*/ 1 w 846"/>
                <a:gd name="T61" fmla="*/ 0 h 593"/>
                <a:gd name="T62" fmla="*/ 1 w 846"/>
                <a:gd name="T63" fmla="*/ 0 h 593"/>
                <a:gd name="T64" fmla="*/ 1 w 846"/>
                <a:gd name="T65" fmla="*/ 0 h 593"/>
                <a:gd name="T66" fmla="*/ 1 w 846"/>
                <a:gd name="T67" fmla="*/ 0 h 593"/>
                <a:gd name="T68" fmla="*/ 1 w 846"/>
                <a:gd name="T69" fmla="*/ 0 h 593"/>
                <a:gd name="T70" fmla="*/ 1 w 846"/>
                <a:gd name="T71" fmla="*/ 0 h 593"/>
                <a:gd name="T72" fmla="*/ 1 w 846"/>
                <a:gd name="T73" fmla="*/ 0 h 593"/>
                <a:gd name="T74" fmla="*/ 1 w 846"/>
                <a:gd name="T75" fmla="*/ 0 h 593"/>
                <a:gd name="T76" fmla="*/ 1 w 846"/>
                <a:gd name="T77" fmla="*/ 0 h 593"/>
                <a:gd name="T78" fmla="*/ 1 w 846"/>
                <a:gd name="T79" fmla="*/ 0 h 593"/>
                <a:gd name="T80" fmla="*/ 1 w 846"/>
                <a:gd name="T81" fmla="*/ 0 h 593"/>
                <a:gd name="T82" fmla="*/ 1 w 846"/>
                <a:gd name="T83" fmla="*/ 0 h 593"/>
                <a:gd name="T84" fmla="*/ 1 w 846"/>
                <a:gd name="T85" fmla="*/ 0 h 593"/>
                <a:gd name="T86" fmla="*/ 1 w 846"/>
                <a:gd name="T87" fmla="*/ 0 h 593"/>
                <a:gd name="T88" fmla="*/ 1 w 846"/>
                <a:gd name="T89" fmla="*/ 0 h 593"/>
                <a:gd name="T90" fmla="*/ 1 w 846"/>
                <a:gd name="T91" fmla="*/ 0 h 593"/>
                <a:gd name="T92" fmla="*/ 1 w 846"/>
                <a:gd name="T93" fmla="*/ 0 h 593"/>
                <a:gd name="T94" fmla="*/ 1 w 846"/>
                <a:gd name="T95" fmla="*/ 0 h 593"/>
                <a:gd name="T96" fmla="*/ 1 w 846"/>
                <a:gd name="T97" fmla="*/ 0 h 593"/>
                <a:gd name="T98" fmla="*/ 1 w 846"/>
                <a:gd name="T99" fmla="*/ 0 h 593"/>
                <a:gd name="T100" fmla="*/ 1 w 846"/>
                <a:gd name="T101" fmla="*/ 0 h 593"/>
                <a:gd name="T102" fmla="*/ 1 w 846"/>
                <a:gd name="T103" fmla="*/ 0 h 593"/>
                <a:gd name="T104" fmla="*/ 1 w 846"/>
                <a:gd name="T105" fmla="*/ 0 h 593"/>
                <a:gd name="T106" fmla="*/ 1 w 846"/>
                <a:gd name="T107" fmla="*/ 0 h 593"/>
                <a:gd name="T108" fmla="*/ 1 w 846"/>
                <a:gd name="T109" fmla="*/ 0 h 593"/>
                <a:gd name="T110" fmla="*/ 1 w 846"/>
                <a:gd name="T111" fmla="*/ 0 h 59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846" h="593">
                  <a:moveTo>
                    <a:pt x="0" y="29"/>
                  </a:moveTo>
                  <a:lnTo>
                    <a:pt x="0" y="30"/>
                  </a:lnTo>
                  <a:lnTo>
                    <a:pt x="6" y="33"/>
                  </a:lnTo>
                  <a:lnTo>
                    <a:pt x="8" y="35"/>
                  </a:lnTo>
                  <a:lnTo>
                    <a:pt x="13" y="38"/>
                  </a:lnTo>
                  <a:lnTo>
                    <a:pt x="17" y="41"/>
                  </a:lnTo>
                  <a:lnTo>
                    <a:pt x="23" y="46"/>
                  </a:lnTo>
                  <a:lnTo>
                    <a:pt x="28" y="50"/>
                  </a:lnTo>
                  <a:lnTo>
                    <a:pt x="36" y="55"/>
                  </a:lnTo>
                  <a:lnTo>
                    <a:pt x="39" y="57"/>
                  </a:lnTo>
                  <a:lnTo>
                    <a:pt x="43" y="60"/>
                  </a:lnTo>
                  <a:lnTo>
                    <a:pt x="47" y="63"/>
                  </a:lnTo>
                  <a:lnTo>
                    <a:pt x="52" y="66"/>
                  </a:lnTo>
                  <a:lnTo>
                    <a:pt x="57" y="70"/>
                  </a:lnTo>
                  <a:lnTo>
                    <a:pt x="61" y="73"/>
                  </a:lnTo>
                  <a:lnTo>
                    <a:pt x="66" y="76"/>
                  </a:lnTo>
                  <a:lnTo>
                    <a:pt x="71" y="80"/>
                  </a:lnTo>
                  <a:lnTo>
                    <a:pt x="77" y="83"/>
                  </a:lnTo>
                  <a:lnTo>
                    <a:pt x="83" y="87"/>
                  </a:lnTo>
                  <a:lnTo>
                    <a:pt x="88" y="91"/>
                  </a:lnTo>
                  <a:lnTo>
                    <a:pt x="95" y="96"/>
                  </a:lnTo>
                  <a:lnTo>
                    <a:pt x="100" y="100"/>
                  </a:lnTo>
                  <a:lnTo>
                    <a:pt x="107" y="104"/>
                  </a:lnTo>
                  <a:lnTo>
                    <a:pt x="113" y="108"/>
                  </a:lnTo>
                  <a:lnTo>
                    <a:pt x="120" y="112"/>
                  </a:lnTo>
                  <a:lnTo>
                    <a:pt x="126" y="116"/>
                  </a:lnTo>
                  <a:lnTo>
                    <a:pt x="134" y="122"/>
                  </a:lnTo>
                  <a:lnTo>
                    <a:pt x="141" y="127"/>
                  </a:lnTo>
                  <a:lnTo>
                    <a:pt x="149" y="132"/>
                  </a:lnTo>
                  <a:lnTo>
                    <a:pt x="157" y="137"/>
                  </a:lnTo>
                  <a:lnTo>
                    <a:pt x="165" y="142"/>
                  </a:lnTo>
                  <a:lnTo>
                    <a:pt x="172" y="147"/>
                  </a:lnTo>
                  <a:lnTo>
                    <a:pt x="182" y="153"/>
                  </a:lnTo>
                  <a:lnTo>
                    <a:pt x="189" y="158"/>
                  </a:lnTo>
                  <a:lnTo>
                    <a:pt x="198" y="164"/>
                  </a:lnTo>
                  <a:lnTo>
                    <a:pt x="207" y="171"/>
                  </a:lnTo>
                  <a:lnTo>
                    <a:pt x="217" y="177"/>
                  </a:lnTo>
                  <a:lnTo>
                    <a:pt x="225" y="183"/>
                  </a:lnTo>
                  <a:lnTo>
                    <a:pt x="236" y="189"/>
                  </a:lnTo>
                  <a:lnTo>
                    <a:pt x="245" y="195"/>
                  </a:lnTo>
                  <a:lnTo>
                    <a:pt x="255" y="202"/>
                  </a:lnTo>
                  <a:lnTo>
                    <a:pt x="266" y="207"/>
                  </a:lnTo>
                  <a:lnTo>
                    <a:pt x="276" y="214"/>
                  </a:lnTo>
                  <a:lnTo>
                    <a:pt x="287" y="221"/>
                  </a:lnTo>
                  <a:lnTo>
                    <a:pt x="298" y="228"/>
                  </a:lnTo>
                  <a:lnTo>
                    <a:pt x="309" y="235"/>
                  </a:lnTo>
                  <a:lnTo>
                    <a:pt x="320" y="243"/>
                  </a:lnTo>
                  <a:lnTo>
                    <a:pt x="331" y="249"/>
                  </a:lnTo>
                  <a:lnTo>
                    <a:pt x="344" y="257"/>
                  </a:lnTo>
                  <a:lnTo>
                    <a:pt x="355" y="264"/>
                  </a:lnTo>
                  <a:lnTo>
                    <a:pt x="368" y="272"/>
                  </a:lnTo>
                  <a:lnTo>
                    <a:pt x="380" y="280"/>
                  </a:lnTo>
                  <a:lnTo>
                    <a:pt x="394" y="288"/>
                  </a:lnTo>
                  <a:lnTo>
                    <a:pt x="405" y="296"/>
                  </a:lnTo>
                  <a:lnTo>
                    <a:pt x="418" y="303"/>
                  </a:lnTo>
                  <a:lnTo>
                    <a:pt x="430" y="310"/>
                  </a:lnTo>
                  <a:lnTo>
                    <a:pt x="443" y="318"/>
                  </a:lnTo>
                  <a:lnTo>
                    <a:pt x="454" y="325"/>
                  </a:lnTo>
                  <a:lnTo>
                    <a:pt x="467" y="332"/>
                  </a:lnTo>
                  <a:lnTo>
                    <a:pt x="478" y="340"/>
                  </a:lnTo>
                  <a:lnTo>
                    <a:pt x="491" y="348"/>
                  </a:lnTo>
                  <a:lnTo>
                    <a:pt x="501" y="355"/>
                  </a:lnTo>
                  <a:lnTo>
                    <a:pt x="513" y="362"/>
                  </a:lnTo>
                  <a:lnTo>
                    <a:pt x="524" y="370"/>
                  </a:lnTo>
                  <a:lnTo>
                    <a:pt x="535" y="377"/>
                  </a:lnTo>
                  <a:lnTo>
                    <a:pt x="546" y="383"/>
                  </a:lnTo>
                  <a:lnTo>
                    <a:pt x="556" y="390"/>
                  </a:lnTo>
                  <a:lnTo>
                    <a:pt x="567" y="398"/>
                  </a:lnTo>
                  <a:lnTo>
                    <a:pt x="578" y="405"/>
                  </a:lnTo>
                  <a:lnTo>
                    <a:pt x="588" y="411"/>
                  </a:lnTo>
                  <a:lnTo>
                    <a:pt x="597" y="418"/>
                  </a:lnTo>
                  <a:lnTo>
                    <a:pt x="607" y="425"/>
                  </a:lnTo>
                  <a:lnTo>
                    <a:pt x="617" y="431"/>
                  </a:lnTo>
                  <a:lnTo>
                    <a:pt x="626" y="437"/>
                  </a:lnTo>
                  <a:lnTo>
                    <a:pt x="637" y="444"/>
                  </a:lnTo>
                  <a:lnTo>
                    <a:pt x="646" y="450"/>
                  </a:lnTo>
                  <a:lnTo>
                    <a:pt x="655" y="456"/>
                  </a:lnTo>
                  <a:lnTo>
                    <a:pt x="664" y="462"/>
                  </a:lnTo>
                  <a:lnTo>
                    <a:pt x="672" y="469"/>
                  </a:lnTo>
                  <a:lnTo>
                    <a:pt x="680" y="474"/>
                  </a:lnTo>
                  <a:lnTo>
                    <a:pt x="689" y="480"/>
                  </a:lnTo>
                  <a:lnTo>
                    <a:pt x="697" y="485"/>
                  </a:lnTo>
                  <a:lnTo>
                    <a:pt x="705" y="490"/>
                  </a:lnTo>
                  <a:lnTo>
                    <a:pt x="713" y="496"/>
                  </a:lnTo>
                  <a:lnTo>
                    <a:pt x="721" y="502"/>
                  </a:lnTo>
                  <a:lnTo>
                    <a:pt x="727" y="507"/>
                  </a:lnTo>
                  <a:lnTo>
                    <a:pt x="734" y="511"/>
                  </a:lnTo>
                  <a:lnTo>
                    <a:pt x="741" y="516"/>
                  </a:lnTo>
                  <a:lnTo>
                    <a:pt x="748" y="522"/>
                  </a:lnTo>
                  <a:lnTo>
                    <a:pt x="754" y="526"/>
                  </a:lnTo>
                  <a:lnTo>
                    <a:pt x="761" y="530"/>
                  </a:lnTo>
                  <a:lnTo>
                    <a:pt x="767" y="534"/>
                  </a:lnTo>
                  <a:lnTo>
                    <a:pt x="773" y="538"/>
                  </a:lnTo>
                  <a:lnTo>
                    <a:pt x="778" y="543"/>
                  </a:lnTo>
                  <a:lnTo>
                    <a:pt x="783" y="546"/>
                  </a:lnTo>
                  <a:lnTo>
                    <a:pt x="790" y="550"/>
                  </a:lnTo>
                  <a:lnTo>
                    <a:pt x="795" y="554"/>
                  </a:lnTo>
                  <a:lnTo>
                    <a:pt x="799" y="557"/>
                  </a:lnTo>
                  <a:lnTo>
                    <a:pt x="804" y="561"/>
                  </a:lnTo>
                  <a:lnTo>
                    <a:pt x="807" y="564"/>
                  </a:lnTo>
                  <a:lnTo>
                    <a:pt x="813" y="568"/>
                  </a:lnTo>
                  <a:lnTo>
                    <a:pt x="816" y="570"/>
                  </a:lnTo>
                  <a:lnTo>
                    <a:pt x="820" y="573"/>
                  </a:lnTo>
                  <a:lnTo>
                    <a:pt x="823" y="575"/>
                  </a:lnTo>
                  <a:lnTo>
                    <a:pt x="826" y="578"/>
                  </a:lnTo>
                  <a:lnTo>
                    <a:pt x="831" y="582"/>
                  </a:lnTo>
                  <a:lnTo>
                    <a:pt x="837" y="586"/>
                  </a:lnTo>
                  <a:lnTo>
                    <a:pt x="841" y="588"/>
                  </a:lnTo>
                  <a:lnTo>
                    <a:pt x="843" y="590"/>
                  </a:lnTo>
                  <a:lnTo>
                    <a:pt x="844" y="591"/>
                  </a:lnTo>
                  <a:lnTo>
                    <a:pt x="846" y="593"/>
                  </a:lnTo>
                  <a:lnTo>
                    <a:pt x="837" y="549"/>
                  </a:lnTo>
                  <a:lnTo>
                    <a:pt x="835" y="548"/>
                  </a:lnTo>
                  <a:lnTo>
                    <a:pt x="833" y="546"/>
                  </a:lnTo>
                  <a:lnTo>
                    <a:pt x="829" y="544"/>
                  </a:lnTo>
                  <a:lnTo>
                    <a:pt x="825" y="540"/>
                  </a:lnTo>
                  <a:lnTo>
                    <a:pt x="822" y="537"/>
                  </a:lnTo>
                  <a:lnTo>
                    <a:pt x="819" y="535"/>
                  </a:lnTo>
                  <a:lnTo>
                    <a:pt x="815" y="533"/>
                  </a:lnTo>
                  <a:lnTo>
                    <a:pt x="810" y="531"/>
                  </a:lnTo>
                  <a:lnTo>
                    <a:pt x="805" y="528"/>
                  </a:lnTo>
                  <a:lnTo>
                    <a:pt x="802" y="524"/>
                  </a:lnTo>
                  <a:lnTo>
                    <a:pt x="797" y="521"/>
                  </a:lnTo>
                  <a:lnTo>
                    <a:pt x="793" y="519"/>
                  </a:lnTo>
                  <a:lnTo>
                    <a:pt x="787" y="513"/>
                  </a:lnTo>
                  <a:lnTo>
                    <a:pt x="780" y="509"/>
                  </a:lnTo>
                  <a:lnTo>
                    <a:pt x="774" y="505"/>
                  </a:lnTo>
                  <a:lnTo>
                    <a:pt x="769" y="502"/>
                  </a:lnTo>
                  <a:lnTo>
                    <a:pt x="762" y="497"/>
                  </a:lnTo>
                  <a:lnTo>
                    <a:pt x="755" y="493"/>
                  </a:lnTo>
                  <a:lnTo>
                    <a:pt x="749" y="488"/>
                  </a:lnTo>
                  <a:lnTo>
                    <a:pt x="742" y="483"/>
                  </a:lnTo>
                  <a:lnTo>
                    <a:pt x="734" y="478"/>
                  </a:lnTo>
                  <a:lnTo>
                    <a:pt x="727" y="473"/>
                  </a:lnTo>
                  <a:lnTo>
                    <a:pt x="719" y="468"/>
                  </a:lnTo>
                  <a:lnTo>
                    <a:pt x="711" y="462"/>
                  </a:lnTo>
                  <a:lnTo>
                    <a:pt x="702" y="456"/>
                  </a:lnTo>
                  <a:lnTo>
                    <a:pt x="694" y="451"/>
                  </a:lnTo>
                  <a:lnTo>
                    <a:pt x="686" y="445"/>
                  </a:lnTo>
                  <a:lnTo>
                    <a:pt x="677" y="439"/>
                  </a:lnTo>
                  <a:lnTo>
                    <a:pt x="669" y="433"/>
                  </a:lnTo>
                  <a:lnTo>
                    <a:pt x="660" y="427"/>
                  </a:lnTo>
                  <a:lnTo>
                    <a:pt x="650" y="421"/>
                  </a:lnTo>
                  <a:lnTo>
                    <a:pt x="641" y="414"/>
                  </a:lnTo>
                  <a:lnTo>
                    <a:pt x="630" y="408"/>
                  </a:lnTo>
                  <a:lnTo>
                    <a:pt x="621" y="401"/>
                  </a:lnTo>
                  <a:lnTo>
                    <a:pt x="611" y="395"/>
                  </a:lnTo>
                  <a:lnTo>
                    <a:pt x="601" y="388"/>
                  </a:lnTo>
                  <a:lnTo>
                    <a:pt x="591" y="381"/>
                  </a:lnTo>
                  <a:lnTo>
                    <a:pt x="580" y="375"/>
                  </a:lnTo>
                  <a:lnTo>
                    <a:pt x="570" y="368"/>
                  </a:lnTo>
                  <a:lnTo>
                    <a:pt x="561" y="360"/>
                  </a:lnTo>
                  <a:lnTo>
                    <a:pt x="549" y="353"/>
                  </a:lnTo>
                  <a:lnTo>
                    <a:pt x="539" y="347"/>
                  </a:lnTo>
                  <a:lnTo>
                    <a:pt x="527" y="340"/>
                  </a:lnTo>
                  <a:lnTo>
                    <a:pt x="518" y="333"/>
                  </a:lnTo>
                  <a:lnTo>
                    <a:pt x="506" y="325"/>
                  </a:lnTo>
                  <a:lnTo>
                    <a:pt x="495" y="318"/>
                  </a:lnTo>
                  <a:lnTo>
                    <a:pt x="484" y="310"/>
                  </a:lnTo>
                  <a:lnTo>
                    <a:pt x="473" y="304"/>
                  </a:lnTo>
                  <a:lnTo>
                    <a:pt x="462" y="296"/>
                  </a:lnTo>
                  <a:lnTo>
                    <a:pt x="450" y="288"/>
                  </a:lnTo>
                  <a:lnTo>
                    <a:pt x="440" y="281"/>
                  </a:lnTo>
                  <a:lnTo>
                    <a:pt x="428" y="275"/>
                  </a:lnTo>
                  <a:lnTo>
                    <a:pt x="417" y="266"/>
                  </a:lnTo>
                  <a:lnTo>
                    <a:pt x="406" y="260"/>
                  </a:lnTo>
                  <a:lnTo>
                    <a:pt x="394" y="252"/>
                  </a:lnTo>
                  <a:lnTo>
                    <a:pt x="384" y="246"/>
                  </a:lnTo>
                  <a:lnTo>
                    <a:pt x="372" y="238"/>
                  </a:lnTo>
                  <a:lnTo>
                    <a:pt x="361" y="231"/>
                  </a:lnTo>
                  <a:lnTo>
                    <a:pt x="349" y="224"/>
                  </a:lnTo>
                  <a:lnTo>
                    <a:pt x="339" y="218"/>
                  </a:lnTo>
                  <a:lnTo>
                    <a:pt x="327" y="209"/>
                  </a:lnTo>
                  <a:lnTo>
                    <a:pt x="317" y="203"/>
                  </a:lnTo>
                  <a:lnTo>
                    <a:pt x="305" y="196"/>
                  </a:lnTo>
                  <a:lnTo>
                    <a:pt x="295" y="189"/>
                  </a:lnTo>
                  <a:lnTo>
                    <a:pt x="284" y="182"/>
                  </a:lnTo>
                  <a:lnTo>
                    <a:pt x="274" y="176"/>
                  </a:lnTo>
                  <a:lnTo>
                    <a:pt x="264" y="170"/>
                  </a:lnTo>
                  <a:lnTo>
                    <a:pt x="254" y="163"/>
                  </a:lnTo>
                  <a:lnTo>
                    <a:pt x="245" y="157"/>
                  </a:lnTo>
                  <a:lnTo>
                    <a:pt x="236" y="151"/>
                  </a:lnTo>
                  <a:lnTo>
                    <a:pt x="226" y="145"/>
                  </a:lnTo>
                  <a:lnTo>
                    <a:pt x="218" y="139"/>
                  </a:lnTo>
                  <a:lnTo>
                    <a:pt x="209" y="134"/>
                  </a:lnTo>
                  <a:lnTo>
                    <a:pt x="200" y="129"/>
                  </a:lnTo>
                  <a:lnTo>
                    <a:pt x="192" y="123"/>
                  </a:lnTo>
                  <a:lnTo>
                    <a:pt x="185" y="119"/>
                  </a:lnTo>
                  <a:lnTo>
                    <a:pt x="175" y="112"/>
                  </a:lnTo>
                  <a:lnTo>
                    <a:pt x="168" y="108"/>
                  </a:lnTo>
                  <a:lnTo>
                    <a:pt x="161" y="103"/>
                  </a:lnTo>
                  <a:lnTo>
                    <a:pt x="153" y="99"/>
                  </a:lnTo>
                  <a:lnTo>
                    <a:pt x="145" y="94"/>
                  </a:lnTo>
                  <a:lnTo>
                    <a:pt x="139" y="88"/>
                  </a:lnTo>
                  <a:lnTo>
                    <a:pt x="132" y="84"/>
                  </a:lnTo>
                  <a:lnTo>
                    <a:pt x="126" y="81"/>
                  </a:lnTo>
                  <a:lnTo>
                    <a:pt x="119" y="77"/>
                  </a:lnTo>
                  <a:lnTo>
                    <a:pt x="113" y="73"/>
                  </a:lnTo>
                  <a:lnTo>
                    <a:pt x="107" y="69"/>
                  </a:lnTo>
                  <a:lnTo>
                    <a:pt x="100" y="64"/>
                  </a:lnTo>
                  <a:lnTo>
                    <a:pt x="95" y="60"/>
                  </a:lnTo>
                  <a:lnTo>
                    <a:pt x="90" y="57"/>
                  </a:lnTo>
                  <a:lnTo>
                    <a:pt x="84" y="54"/>
                  </a:lnTo>
                  <a:lnTo>
                    <a:pt x="79" y="51"/>
                  </a:lnTo>
                  <a:lnTo>
                    <a:pt x="73" y="48"/>
                  </a:lnTo>
                  <a:lnTo>
                    <a:pt x="69" y="44"/>
                  </a:lnTo>
                  <a:lnTo>
                    <a:pt x="64" y="40"/>
                  </a:lnTo>
                  <a:lnTo>
                    <a:pt x="61" y="38"/>
                  </a:lnTo>
                  <a:lnTo>
                    <a:pt x="56" y="35"/>
                  </a:lnTo>
                  <a:lnTo>
                    <a:pt x="51" y="33"/>
                  </a:lnTo>
                  <a:lnTo>
                    <a:pt x="47" y="30"/>
                  </a:lnTo>
                  <a:lnTo>
                    <a:pt x="44" y="28"/>
                  </a:lnTo>
                  <a:lnTo>
                    <a:pt x="40" y="26"/>
                  </a:lnTo>
                  <a:lnTo>
                    <a:pt x="37" y="23"/>
                  </a:lnTo>
                  <a:lnTo>
                    <a:pt x="33" y="21"/>
                  </a:lnTo>
                  <a:lnTo>
                    <a:pt x="31" y="19"/>
                  </a:lnTo>
                  <a:lnTo>
                    <a:pt x="24" y="14"/>
                  </a:lnTo>
                  <a:lnTo>
                    <a:pt x="20" y="12"/>
                  </a:lnTo>
                  <a:lnTo>
                    <a:pt x="15" y="9"/>
                  </a:lnTo>
                  <a:lnTo>
                    <a:pt x="12" y="6"/>
                  </a:lnTo>
                  <a:lnTo>
                    <a:pt x="8" y="4"/>
                  </a:lnTo>
                  <a:lnTo>
                    <a:pt x="6" y="3"/>
                  </a:lnTo>
                  <a:lnTo>
                    <a:pt x="2" y="0"/>
                  </a:lnTo>
                  <a:lnTo>
                    <a:pt x="1" y="0"/>
                  </a:lnTo>
                  <a:lnTo>
                    <a:pt x="0" y="29"/>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827" name="Freeform 108"/>
            <p:cNvSpPr>
              <a:spLocks/>
            </p:cNvSpPr>
            <p:nvPr/>
          </p:nvSpPr>
          <p:spPr bwMode="auto">
            <a:xfrm>
              <a:off x="4931" y="3117"/>
              <a:ext cx="43" cy="49"/>
            </a:xfrm>
            <a:custGeom>
              <a:avLst/>
              <a:gdLst>
                <a:gd name="T0" fmla="*/ 0 w 88"/>
                <a:gd name="T1" fmla="*/ 1 h 98"/>
                <a:gd name="T2" fmla="*/ 0 w 88"/>
                <a:gd name="T3" fmla="*/ 1 h 98"/>
                <a:gd name="T4" fmla="*/ 0 w 88"/>
                <a:gd name="T5" fmla="*/ 1 h 98"/>
                <a:gd name="T6" fmla="*/ 0 w 88"/>
                <a:gd name="T7" fmla="*/ 1 h 98"/>
                <a:gd name="T8" fmla="*/ 0 w 88"/>
                <a:gd name="T9" fmla="*/ 1 h 98"/>
                <a:gd name="T10" fmla="*/ 0 w 88"/>
                <a:gd name="T11" fmla="*/ 1 h 98"/>
                <a:gd name="T12" fmla="*/ 0 w 88"/>
                <a:gd name="T13" fmla="*/ 1 h 98"/>
                <a:gd name="T14" fmla="*/ 0 w 88"/>
                <a:gd name="T15" fmla="*/ 1 h 98"/>
                <a:gd name="T16" fmla="*/ 0 w 88"/>
                <a:gd name="T17" fmla="*/ 1 h 98"/>
                <a:gd name="T18" fmla="*/ 0 w 88"/>
                <a:gd name="T19" fmla="*/ 1 h 98"/>
                <a:gd name="T20" fmla="*/ 0 w 88"/>
                <a:gd name="T21" fmla="*/ 1 h 98"/>
                <a:gd name="T22" fmla="*/ 0 w 88"/>
                <a:gd name="T23" fmla="*/ 1 h 98"/>
                <a:gd name="T24" fmla="*/ 0 w 88"/>
                <a:gd name="T25" fmla="*/ 1 h 98"/>
                <a:gd name="T26" fmla="*/ 0 w 88"/>
                <a:gd name="T27" fmla="*/ 1 h 98"/>
                <a:gd name="T28" fmla="*/ 0 w 88"/>
                <a:gd name="T29" fmla="*/ 1 h 98"/>
                <a:gd name="T30" fmla="*/ 0 w 88"/>
                <a:gd name="T31" fmla="*/ 1 h 98"/>
                <a:gd name="T32" fmla="*/ 0 w 88"/>
                <a:gd name="T33" fmla="*/ 1 h 98"/>
                <a:gd name="T34" fmla="*/ 0 w 88"/>
                <a:gd name="T35" fmla="*/ 1 h 98"/>
                <a:gd name="T36" fmla="*/ 0 w 88"/>
                <a:gd name="T37" fmla="*/ 1 h 98"/>
                <a:gd name="T38" fmla="*/ 0 w 88"/>
                <a:gd name="T39" fmla="*/ 1 h 98"/>
                <a:gd name="T40" fmla="*/ 0 w 88"/>
                <a:gd name="T41" fmla="*/ 1 h 98"/>
                <a:gd name="T42" fmla="*/ 0 w 88"/>
                <a:gd name="T43" fmla="*/ 1 h 98"/>
                <a:gd name="T44" fmla="*/ 0 w 88"/>
                <a:gd name="T45" fmla="*/ 1 h 98"/>
                <a:gd name="T46" fmla="*/ 0 w 88"/>
                <a:gd name="T47" fmla="*/ 1 h 98"/>
                <a:gd name="T48" fmla="*/ 0 w 88"/>
                <a:gd name="T49" fmla="*/ 1 h 98"/>
                <a:gd name="T50" fmla="*/ 0 w 88"/>
                <a:gd name="T51" fmla="*/ 1 h 98"/>
                <a:gd name="T52" fmla="*/ 0 w 88"/>
                <a:gd name="T53" fmla="*/ 0 h 98"/>
                <a:gd name="T54" fmla="*/ 0 w 88"/>
                <a:gd name="T55" fmla="*/ 0 h 98"/>
                <a:gd name="T56" fmla="*/ 0 w 88"/>
                <a:gd name="T57" fmla="*/ 0 h 98"/>
                <a:gd name="T58" fmla="*/ 0 w 88"/>
                <a:gd name="T59" fmla="*/ 1 h 98"/>
                <a:gd name="T60" fmla="*/ 0 w 88"/>
                <a:gd name="T61" fmla="*/ 1 h 98"/>
                <a:gd name="T62" fmla="*/ 0 w 88"/>
                <a:gd name="T63" fmla="*/ 1 h 98"/>
                <a:gd name="T64" fmla="*/ 0 w 88"/>
                <a:gd name="T65" fmla="*/ 1 h 98"/>
                <a:gd name="T66" fmla="*/ 0 w 88"/>
                <a:gd name="T67" fmla="*/ 1 h 98"/>
                <a:gd name="T68" fmla="*/ 0 w 88"/>
                <a:gd name="T69" fmla="*/ 1 h 98"/>
                <a:gd name="T70" fmla="*/ 0 w 88"/>
                <a:gd name="T71" fmla="*/ 1 h 98"/>
                <a:gd name="T72" fmla="*/ 0 w 88"/>
                <a:gd name="T73" fmla="*/ 1 h 98"/>
                <a:gd name="T74" fmla="*/ 0 w 88"/>
                <a:gd name="T75" fmla="*/ 1 h 98"/>
                <a:gd name="T76" fmla="*/ 0 w 88"/>
                <a:gd name="T77" fmla="*/ 1 h 98"/>
                <a:gd name="T78" fmla="*/ 0 w 88"/>
                <a:gd name="T79" fmla="*/ 1 h 98"/>
                <a:gd name="T80" fmla="*/ 0 w 88"/>
                <a:gd name="T81" fmla="*/ 1 h 98"/>
                <a:gd name="T82" fmla="*/ 0 w 88"/>
                <a:gd name="T83" fmla="*/ 1 h 98"/>
                <a:gd name="T84" fmla="*/ 0 w 88"/>
                <a:gd name="T85" fmla="*/ 1 h 98"/>
                <a:gd name="T86" fmla="*/ 0 w 88"/>
                <a:gd name="T87" fmla="*/ 1 h 98"/>
                <a:gd name="T88" fmla="*/ 0 w 88"/>
                <a:gd name="T89" fmla="*/ 1 h 98"/>
                <a:gd name="T90" fmla="*/ 0 w 88"/>
                <a:gd name="T91" fmla="*/ 1 h 98"/>
                <a:gd name="T92" fmla="*/ 0 w 88"/>
                <a:gd name="T93" fmla="*/ 1 h 98"/>
                <a:gd name="T94" fmla="*/ 0 w 88"/>
                <a:gd name="T95" fmla="*/ 1 h 98"/>
                <a:gd name="T96" fmla="*/ 0 w 88"/>
                <a:gd name="T97" fmla="*/ 1 h 98"/>
                <a:gd name="T98" fmla="*/ 0 w 88"/>
                <a:gd name="T99" fmla="*/ 1 h 98"/>
                <a:gd name="T100" fmla="*/ 0 w 88"/>
                <a:gd name="T101" fmla="*/ 1 h 98"/>
                <a:gd name="T102" fmla="*/ 0 w 88"/>
                <a:gd name="T103" fmla="*/ 1 h 98"/>
                <a:gd name="T104" fmla="*/ 0 w 88"/>
                <a:gd name="T105" fmla="*/ 1 h 98"/>
                <a:gd name="T106" fmla="*/ 0 w 88"/>
                <a:gd name="T107" fmla="*/ 1 h 98"/>
                <a:gd name="T108" fmla="*/ 0 w 88"/>
                <a:gd name="T109" fmla="*/ 1 h 98"/>
                <a:gd name="T110" fmla="*/ 0 w 88"/>
                <a:gd name="T111" fmla="*/ 1 h 9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88" h="98">
                  <a:moveTo>
                    <a:pt x="2" y="90"/>
                  </a:moveTo>
                  <a:lnTo>
                    <a:pt x="2" y="89"/>
                  </a:lnTo>
                  <a:lnTo>
                    <a:pt x="2" y="85"/>
                  </a:lnTo>
                  <a:lnTo>
                    <a:pt x="0" y="81"/>
                  </a:lnTo>
                  <a:lnTo>
                    <a:pt x="0" y="77"/>
                  </a:lnTo>
                  <a:lnTo>
                    <a:pt x="0" y="70"/>
                  </a:lnTo>
                  <a:lnTo>
                    <a:pt x="2" y="65"/>
                  </a:lnTo>
                  <a:lnTo>
                    <a:pt x="2" y="60"/>
                  </a:lnTo>
                  <a:lnTo>
                    <a:pt x="3" y="57"/>
                  </a:lnTo>
                  <a:lnTo>
                    <a:pt x="4" y="53"/>
                  </a:lnTo>
                  <a:lnTo>
                    <a:pt x="6" y="50"/>
                  </a:lnTo>
                  <a:lnTo>
                    <a:pt x="6" y="46"/>
                  </a:lnTo>
                  <a:lnTo>
                    <a:pt x="8" y="42"/>
                  </a:lnTo>
                  <a:lnTo>
                    <a:pt x="9" y="38"/>
                  </a:lnTo>
                  <a:lnTo>
                    <a:pt x="12" y="33"/>
                  </a:lnTo>
                  <a:lnTo>
                    <a:pt x="14" y="29"/>
                  </a:lnTo>
                  <a:lnTo>
                    <a:pt x="16" y="26"/>
                  </a:lnTo>
                  <a:lnTo>
                    <a:pt x="20" y="22"/>
                  </a:lnTo>
                  <a:lnTo>
                    <a:pt x="23" y="20"/>
                  </a:lnTo>
                  <a:lnTo>
                    <a:pt x="28" y="16"/>
                  </a:lnTo>
                  <a:lnTo>
                    <a:pt x="31" y="13"/>
                  </a:lnTo>
                  <a:lnTo>
                    <a:pt x="35" y="9"/>
                  </a:lnTo>
                  <a:lnTo>
                    <a:pt x="41" y="7"/>
                  </a:lnTo>
                  <a:lnTo>
                    <a:pt x="46" y="4"/>
                  </a:lnTo>
                  <a:lnTo>
                    <a:pt x="54" y="2"/>
                  </a:lnTo>
                  <a:lnTo>
                    <a:pt x="56" y="1"/>
                  </a:lnTo>
                  <a:lnTo>
                    <a:pt x="59" y="0"/>
                  </a:lnTo>
                  <a:lnTo>
                    <a:pt x="63" y="0"/>
                  </a:lnTo>
                  <a:lnTo>
                    <a:pt x="67" y="0"/>
                  </a:lnTo>
                  <a:lnTo>
                    <a:pt x="88" y="13"/>
                  </a:lnTo>
                  <a:lnTo>
                    <a:pt x="86" y="13"/>
                  </a:lnTo>
                  <a:lnTo>
                    <a:pt x="85" y="13"/>
                  </a:lnTo>
                  <a:lnTo>
                    <a:pt x="82" y="13"/>
                  </a:lnTo>
                  <a:lnTo>
                    <a:pt x="79" y="15"/>
                  </a:lnTo>
                  <a:lnTo>
                    <a:pt x="73" y="17"/>
                  </a:lnTo>
                  <a:lnTo>
                    <a:pt x="68" y="19"/>
                  </a:lnTo>
                  <a:lnTo>
                    <a:pt x="63" y="22"/>
                  </a:lnTo>
                  <a:lnTo>
                    <a:pt x="58" y="27"/>
                  </a:lnTo>
                  <a:lnTo>
                    <a:pt x="51" y="31"/>
                  </a:lnTo>
                  <a:lnTo>
                    <a:pt x="45" y="38"/>
                  </a:lnTo>
                  <a:lnTo>
                    <a:pt x="43" y="41"/>
                  </a:lnTo>
                  <a:lnTo>
                    <a:pt x="40" y="44"/>
                  </a:lnTo>
                  <a:lnTo>
                    <a:pt x="38" y="48"/>
                  </a:lnTo>
                  <a:lnTo>
                    <a:pt x="36" y="52"/>
                  </a:lnTo>
                  <a:lnTo>
                    <a:pt x="34" y="56"/>
                  </a:lnTo>
                  <a:lnTo>
                    <a:pt x="32" y="61"/>
                  </a:lnTo>
                  <a:lnTo>
                    <a:pt x="30" y="66"/>
                  </a:lnTo>
                  <a:lnTo>
                    <a:pt x="29" y="72"/>
                  </a:lnTo>
                  <a:lnTo>
                    <a:pt x="27" y="77"/>
                  </a:lnTo>
                  <a:lnTo>
                    <a:pt x="25" y="84"/>
                  </a:lnTo>
                  <a:lnTo>
                    <a:pt x="25" y="86"/>
                  </a:lnTo>
                  <a:lnTo>
                    <a:pt x="25" y="90"/>
                  </a:lnTo>
                  <a:lnTo>
                    <a:pt x="25" y="94"/>
                  </a:lnTo>
                  <a:lnTo>
                    <a:pt x="25" y="98"/>
                  </a:lnTo>
                  <a:lnTo>
                    <a:pt x="2" y="9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828" name="Freeform 109"/>
            <p:cNvSpPr>
              <a:spLocks/>
            </p:cNvSpPr>
            <p:nvPr/>
          </p:nvSpPr>
          <p:spPr bwMode="auto">
            <a:xfrm>
              <a:off x="4669" y="3456"/>
              <a:ext cx="50" cy="48"/>
            </a:xfrm>
            <a:custGeom>
              <a:avLst/>
              <a:gdLst>
                <a:gd name="T0" fmla="*/ 0 w 99"/>
                <a:gd name="T1" fmla="*/ 1 h 96"/>
                <a:gd name="T2" fmla="*/ 0 w 99"/>
                <a:gd name="T3" fmla="*/ 1 h 96"/>
                <a:gd name="T4" fmla="*/ 1 w 99"/>
                <a:gd name="T5" fmla="*/ 1 h 96"/>
                <a:gd name="T6" fmla="*/ 1 w 99"/>
                <a:gd name="T7" fmla="*/ 1 h 96"/>
                <a:gd name="T8" fmla="*/ 1 w 99"/>
                <a:gd name="T9" fmla="*/ 1 h 96"/>
                <a:gd name="T10" fmla="*/ 1 w 99"/>
                <a:gd name="T11" fmla="*/ 1 h 96"/>
                <a:gd name="T12" fmla="*/ 1 w 99"/>
                <a:gd name="T13" fmla="*/ 1 h 96"/>
                <a:gd name="T14" fmla="*/ 1 w 99"/>
                <a:gd name="T15" fmla="*/ 1 h 96"/>
                <a:gd name="T16" fmla="*/ 1 w 99"/>
                <a:gd name="T17" fmla="*/ 1 h 96"/>
                <a:gd name="T18" fmla="*/ 1 w 99"/>
                <a:gd name="T19" fmla="*/ 1 h 96"/>
                <a:gd name="T20" fmla="*/ 1 w 99"/>
                <a:gd name="T21" fmla="*/ 1 h 96"/>
                <a:gd name="T22" fmla="*/ 1 w 99"/>
                <a:gd name="T23" fmla="*/ 1 h 96"/>
                <a:gd name="T24" fmla="*/ 1 w 99"/>
                <a:gd name="T25" fmla="*/ 1 h 96"/>
                <a:gd name="T26" fmla="*/ 1 w 99"/>
                <a:gd name="T27" fmla="*/ 1 h 96"/>
                <a:gd name="T28" fmla="*/ 1 w 99"/>
                <a:gd name="T29" fmla="*/ 1 h 96"/>
                <a:gd name="T30" fmla="*/ 1 w 99"/>
                <a:gd name="T31" fmla="*/ 1 h 96"/>
                <a:gd name="T32" fmla="*/ 1 w 99"/>
                <a:gd name="T33" fmla="*/ 1 h 96"/>
                <a:gd name="T34" fmla="*/ 1 w 99"/>
                <a:gd name="T35" fmla="*/ 1 h 96"/>
                <a:gd name="T36" fmla="*/ 1 w 99"/>
                <a:gd name="T37" fmla="*/ 1 h 96"/>
                <a:gd name="T38" fmla="*/ 1 w 99"/>
                <a:gd name="T39" fmla="*/ 1 h 96"/>
                <a:gd name="T40" fmla="*/ 1 w 99"/>
                <a:gd name="T41" fmla="*/ 0 h 96"/>
                <a:gd name="T42" fmla="*/ 1 w 99"/>
                <a:gd name="T43" fmla="*/ 1 h 96"/>
                <a:gd name="T44" fmla="*/ 1 w 99"/>
                <a:gd name="T45" fmla="*/ 1 h 96"/>
                <a:gd name="T46" fmla="*/ 1 w 99"/>
                <a:gd name="T47" fmla="*/ 1 h 96"/>
                <a:gd name="T48" fmla="*/ 1 w 99"/>
                <a:gd name="T49" fmla="*/ 1 h 96"/>
                <a:gd name="T50" fmla="*/ 1 w 99"/>
                <a:gd name="T51" fmla="*/ 1 h 96"/>
                <a:gd name="T52" fmla="*/ 1 w 99"/>
                <a:gd name="T53" fmla="*/ 1 h 96"/>
                <a:gd name="T54" fmla="*/ 1 w 99"/>
                <a:gd name="T55" fmla="*/ 1 h 96"/>
                <a:gd name="T56" fmla="*/ 1 w 99"/>
                <a:gd name="T57" fmla="*/ 1 h 96"/>
                <a:gd name="T58" fmla="*/ 1 w 99"/>
                <a:gd name="T59" fmla="*/ 1 h 96"/>
                <a:gd name="T60" fmla="*/ 1 w 99"/>
                <a:gd name="T61" fmla="*/ 1 h 96"/>
                <a:gd name="T62" fmla="*/ 1 w 99"/>
                <a:gd name="T63" fmla="*/ 1 h 96"/>
                <a:gd name="T64" fmla="*/ 1 w 99"/>
                <a:gd name="T65" fmla="*/ 1 h 96"/>
                <a:gd name="T66" fmla="*/ 1 w 99"/>
                <a:gd name="T67" fmla="*/ 1 h 96"/>
                <a:gd name="T68" fmla="*/ 1 w 99"/>
                <a:gd name="T69" fmla="*/ 1 h 96"/>
                <a:gd name="T70" fmla="*/ 1 w 99"/>
                <a:gd name="T71" fmla="*/ 1 h 96"/>
                <a:gd name="T72" fmla="*/ 1 w 99"/>
                <a:gd name="T73" fmla="*/ 1 h 96"/>
                <a:gd name="T74" fmla="*/ 1 w 99"/>
                <a:gd name="T75" fmla="*/ 1 h 96"/>
                <a:gd name="T76" fmla="*/ 1 w 99"/>
                <a:gd name="T77" fmla="*/ 1 h 96"/>
                <a:gd name="T78" fmla="*/ 1 w 99"/>
                <a:gd name="T79" fmla="*/ 1 h 96"/>
                <a:gd name="T80" fmla="*/ 1 w 99"/>
                <a:gd name="T81" fmla="*/ 1 h 96"/>
                <a:gd name="T82" fmla="*/ 1 w 99"/>
                <a:gd name="T83" fmla="*/ 1 h 96"/>
                <a:gd name="T84" fmla="*/ 1 w 99"/>
                <a:gd name="T85" fmla="*/ 1 h 96"/>
                <a:gd name="T86" fmla="*/ 1 w 99"/>
                <a:gd name="T87" fmla="*/ 1 h 96"/>
                <a:gd name="T88" fmla="*/ 0 w 99"/>
                <a:gd name="T89" fmla="*/ 1 h 96"/>
                <a:gd name="T90" fmla="*/ 0 w 99"/>
                <a:gd name="T91" fmla="*/ 1 h 9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99" h="96">
                  <a:moveTo>
                    <a:pt x="0" y="70"/>
                  </a:moveTo>
                  <a:lnTo>
                    <a:pt x="0" y="70"/>
                  </a:lnTo>
                  <a:lnTo>
                    <a:pt x="2" y="70"/>
                  </a:lnTo>
                  <a:lnTo>
                    <a:pt x="5" y="69"/>
                  </a:lnTo>
                  <a:lnTo>
                    <a:pt x="11" y="69"/>
                  </a:lnTo>
                  <a:lnTo>
                    <a:pt x="16" y="67"/>
                  </a:lnTo>
                  <a:lnTo>
                    <a:pt x="22" y="66"/>
                  </a:lnTo>
                  <a:lnTo>
                    <a:pt x="29" y="64"/>
                  </a:lnTo>
                  <a:lnTo>
                    <a:pt x="36" y="61"/>
                  </a:lnTo>
                  <a:lnTo>
                    <a:pt x="42" y="56"/>
                  </a:lnTo>
                  <a:lnTo>
                    <a:pt x="50" y="52"/>
                  </a:lnTo>
                  <a:lnTo>
                    <a:pt x="56" y="46"/>
                  </a:lnTo>
                  <a:lnTo>
                    <a:pt x="62" y="41"/>
                  </a:lnTo>
                  <a:lnTo>
                    <a:pt x="64" y="36"/>
                  </a:lnTo>
                  <a:lnTo>
                    <a:pt x="67" y="31"/>
                  </a:lnTo>
                  <a:lnTo>
                    <a:pt x="69" y="27"/>
                  </a:lnTo>
                  <a:lnTo>
                    <a:pt x="72" y="22"/>
                  </a:lnTo>
                  <a:lnTo>
                    <a:pt x="73" y="17"/>
                  </a:lnTo>
                  <a:lnTo>
                    <a:pt x="75" y="12"/>
                  </a:lnTo>
                  <a:lnTo>
                    <a:pt x="75" y="5"/>
                  </a:lnTo>
                  <a:lnTo>
                    <a:pt x="77" y="0"/>
                  </a:lnTo>
                  <a:lnTo>
                    <a:pt x="99" y="19"/>
                  </a:lnTo>
                  <a:lnTo>
                    <a:pt x="99" y="21"/>
                  </a:lnTo>
                  <a:lnTo>
                    <a:pt x="98" y="24"/>
                  </a:lnTo>
                  <a:lnTo>
                    <a:pt x="98" y="29"/>
                  </a:lnTo>
                  <a:lnTo>
                    <a:pt x="96" y="34"/>
                  </a:lnTo>
                  <a:lnTo>
                    <a:pt x="94" y="40"/>
                  </a:lnTo>
                  <a:lnTo>
                    <a:pt x="91" y="46"/>
                  </a:lnTo>
                  <a:lnTo>
                    <a:pt x="89" y="53"/>
                  </a:lnTo>
                  <a:lnTo>
                    <a:pt x="84" y="60"/>
                  </a:lnTo>
                  <a:lnTo>
                    <a:pt x="79" y="67"/>
                  </a:lnTo>
                  <a:lnTo>
                    <a:pt x="76" y="70"/>
                  </a:lnTo>
                  <a:lnTo>
                    <a:pt x="73" y="73"/>
                  </a:lnTo>
                  <a:lnTo>
                    <a:pt x="68" y="76"/>
                  </a:lnTo>
                  <a:lnTo>
                    <a:pt x="65" y="79"/>
                  </a:lnTo>
                  <a:lnTo>
                    <a:pt x="60" y="81"/>
                  </a:lnTo>
                  <a:lnTo>
                    <a:pt x="55" y="85"/>
                  </a:lnTo>
                  <a:lnTo>
                    <a:pt x="50" y="87"/>
                  </a:lnTo>
                  <a:lnTo>
                    <a:pt x="46" y="89"/>
                  </a:lnTo>
                  <a:lnTo>
                    <a:pt x="39" y="90"/>
                  </a:lnTo>
                  <a:lnTo>
                    <a:pt x="33" y="92"/>
                  </a:lnTo>
                  <a:lnTo>
                    <a:pt x="27" y="94"/>
                  </a:lnTo>
                  <a:lnTo>
                    <a:pt x="20" y="96"/>
                  </a:lnTo>
                  <a:lnTo>
                    <a:pt x="0" y="7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829" name="Freeform 110"/>
            <p:cNvSpPr>
              <a:spLocks/>
            </p:cNvSpPr>
            <p:nvPr/>
          </p:nvSpPr>
          <p:spPr bwMode="auto">
            <a:xfrm>
              <a:off x="4488" y="3268"/>
              <a:ext cx="426" cy="422"/>
            </a:xfrm>
            <a:custGeom>
              <a:avLst/>
              <a:gdLst>
                <a:gd name="T0" fmla="*/ 1 w 852"/>
                <a:gd name="T1" fmla="*/ 0 h 845"/>
                <a:gd name="T2" fmla="*/ 1 w 852"/>
                <a:gd name="T3" fmla="*/ 0 h 845"/>
                <a:gd name="T4" fmla="*/ 1 w 852"/>
                <a:gd name="T5" fmla="*/ 0 h 845"/>
                <a:gd name="T6" fmla="*/ 1 w 852"/>
                <a:gd name="T7" fmla="*/ 0 h 845"/>
                <a:gd name="T8" fmla="*/ 1 w 852"/>
                <a:gd name="T9" fmla="*/ 0 h 845"/>
                <a:gd name="T10" fmla="*/ 1 w 852"/>
                <a:gd name="T11" fmla="*/ 0 h 845"/>
                <a:gd name="T12" fmla="*/ 1 w 852"/>
                <a:gd name="T13" fmla="*/ 0 h 845"/>
                <a:gd name="T14" fmla="*/ 1 w 852"/>
                <a:gd name="T15" fmla="*/ 0 h 845"/>
                <a:gd name="T16" fmla="*/ 1 w 852"/>
                <a:gd name="T17" fmla="*/ 0 h 845"/>
                <a:gd name="T18" fmla="*/ 1 w 852"/>
                <a:gd name="T19" fmla="*/ 0 h 845"/>
                <a:gd name="T20" fmla="*/ 1 w 852"/>
                <a:gd name="T21" fmla="*/ 0 h 845"/>
                <a:gd name="T22" fmla="*/ 1 w 852"/>
                <a:gd name="T23" fmla="*/ 0 h 845"/>
                <a:gd name="T24" fmla="*/ 1 w 852"/>
                <a:gd name="T25" fmla="*/ 0 h 845"/>
                <a:gd name="T26" fmla="*/ 1 w 852"/>
                <a:gd name="T27" fmla="*/ 0 h 845"/>
                <a:gd name="T28" fmla="*/ 1 w 852"/>
                <a:gd name="T29" fmla="*/ 0 h 845"/>
                <a:gd name="T30" fmla="*/ 1 w 852"/>
                <a:gd name="T31" fmla="*/ 0 h 845"/>
                <a:gd name="T32" fmla="*/ 1 w 852"/>
                <a:gd name="T33" fmla="*/ 0 h 845"/>
                <a:gd name="T34" fmla="*/ 1 w 852"/>
                <a:gd name="T35" fmla="*/ 0 h 845"/>
                <a:gd name="T36" fmla="*/ 1 w 852"/>
                <a:gd name="T37" fmla="*/ 0 h 845"/>
                <a:gd name="T38" fmla="*/ 1 w 852"/>
                <a:gd name="T39" fmla="*/ 0 h 845"/>
                <a:gd name="T40" fmla="*/ 1 w 852"/>
                <a:gd name="T41" fmla="*/ 0 h 845"/>
                <a:gd name="T42" fmla="*/ 1 w 852"/>
                <a:gd name="T43" fmla="*/ 0 h 845"/>
                <a:gd name="T44" fmla="*/ 1 w 852"/>
                <a:gd name="T45" fmla="*/ 0 h 845"/>
                <a:gd name="T46" fmla="*/ 1 w 852"/>
                <a:gd name="T47" fmla="*/ 0 h 845"/>
                <a:gd name="T48" fmla="*/ 1 w 852"/>
                <a:gd name="T49" fmla="*/ 0 h 845"/>
                <a:gd name="T50" fmla="*/ 1 w 852"/>
                <a:gd name="T51" fmla="*/ 0 h 845"/>
                <a:gd name="T52" fmla="*/ 1 w 852"/>
                <a:gd name="T53" fmla="*/ 0 h 845"/>
                <a:gd name="T54" fmla="*/ 1 w 852"/>
                <a:gd name="T55" fmla="*/ 0 h 845"/>
                <a:gd name="T56" fmla="*/ 1 w 852"/>
                <a:gd name="T57" fmla="*/ 0 h 845"/>
                <a:gd name="T58" fmla="*/ 1 w 852"/>
                <a:gd name="T59" fmla="*/ 0 h 845"/>
                <a:gd name="T60" fmla="*/ 1 w 852"/>
                <a:gd name="T61" fmla="*/ 0 h 845"/>
                <a:gd name="T62" fmla="*/ 1 w 852"/>
                <a:gd name="T63" fmla="*/ 0 h 845"/>
                <a:gd name="T64" fmla="*/ 1 w 852"/>
                <a:gd name="T65" fmla="*/ 0 h 845"/>
                <a:gd name="T66" fmla="*/ 1 w 852"/>
                <a:gd name="T67" fmla="*/ 0 h 845"/>
                <a:gd name="T68" fmla="*/ 1 w 852"/>
                <a:gd name="T69" fmla="*/ 0 h 845"/>
                <a:gd name="T70" fmla="*/ 1 w 852"/>
                <a:gd name="T71" fmla="*/ 0 h 845"/>
                <a:gd name="T72" fmla="*/ 1 w 852"/>
                <a:gd name="T73" fmla="*/ 0 h 845"/>
                <a:gd name="T74" fmla="*/ 1 w 852"/>
                <a:gd name="T75" fmla="*/ 0 h 845"/>
                <a:gd name="T76" fmla="*/ 1 w 852"/>
                <a:gd name="T77" fmla="*/ 0 h 845"/>
                <a:gd name="T78" fmla="*/ 1 w 852"/>
                <a:gd name="T79" fmla="*/ 0 h 845"/>
                <a:gd name="T80" fmla="*/ 1 w 852"/>
                <a:gd name="T81" fmla="*/ 0 h 845"/>
                <a:gd name="T82" fmla="*/ 1 w 852"/>
                <a:gd name="T83" fmla="*/ 0 h 845"/>
                <a:gd name="T84" fmla="*/ 1 w 852"/>
                <a:gd name="T85" fmla="*/ 0 h 845"/>
                <a:gd name="T86" fmla="*/ 1 w 852"/>
                <a:gd name="T87" fmla="*/ 0 h 845"/>
                <a:gd name="T88" fmla="*/ 1 w 852"/>
                <a:gd name="T89" fmla="*/ 0 h 845"/>
                <a:gd name="T90" fmla="*/ 1 w 852"/>
                <a:gd name="T91" fmla="*/ 0 h 845"/>
                <a:gd name="T92" fmla="*/ 1 w 852"/>
                <a:gd name="T93" fmla="*/ 0 h 845"/>
                <a:gd name="T94" fmla="*/ 1 w 852"/>
                <a:gd name="T95" fmla="*/ 0 h 845"/>
                <a:gd name="T96" fmla="*/ 1 w 852"/>
                <a:gd name="T97" fmla="*/ 0 h 845"/>
                <a:gd name="T98" fmla="*/ 1 w 852"/>
                <a:gd name="T99" fmla="*/ 0 h 845"/>
                <a:gd name="T100" fmla="*/ 1 w 852"/>
                <a:gd name="T101" fmla="*/ 0 h 845"/>
                <a:gd name="T102" fmla="*/ 1 w 852"/>
                <a:gd name="T103" fmla="*/ 0 h 845"/>
                <a:gd name="T104" fmla="*/ 1 w 852"/>
                <a:gd name="T105" fmla="*/ 0 h 845"/>
                <a:gd name="T106" fmla="*/ 1 w 852"/>
                <a:gd name="T107" fmla="*/ 0 h 845"/>
                <a:gd name="T108" fmla="*/ 1 w 852"/>
                <a:gd name="T109" fmla="*/ 0 h 845"/>
                <a:gd name="T110" fmla="*/ 1 w 852"/>
                <a:gd name="T111" fmla="*/ 0 h 845"/>
                <a:gd name="T112" fmla="*/ 1 w 852"/>
                <a:gd name="T113" fmla="*/ 0 h 84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852" h="845">
                  <a:moveTo>
                    <a:pt x="59" y="0"/>
                  </a:moveTo>
                  <a:lnTo>
                    <a:pt x="61" y="2"/>
                  </a:lnTo>
                  <a:lnTo>
                    <a:pt x="65" y="5"/>
                  </a:lnTo>
                  <a:lnTo>
                    <a:pt x="70" y="11"/>
                  </a:lnTo>
                  <a:lnTo>
                    <a:pt x="73" y="13"/>
                  </a:lnTo>
                  <a:lnTo>
                    <a:pt x="76" y="16"/>
                  </a:lnTo>
                  <a:lnTo>
                    <a:pt x="81" y="20"/>
                  </a:lnTo>
                  <a:lnTo>
                    <a:pt x="85" y="23"/>
                  </a:lnTo>
                  <a:lnTo>
                    <a:pt x="89" y="27"/>
                  </a:lnTo>
                  <a:lnTo>
                    <a:pt x="93" y="31"/>
                  </a:lnTo>
                  <a:lnTo>
                    <a:pt x="97" y="37"/>
                  </a:lnTo>
                  <a:lnTo>
                    <a:pt x="103" y="42"/>
                  </a:lnTo>
                  <a:lnTo>
                    <a:pt x="109" y="46"/>
                  </a:lnTo>
                  <a:lnTo>
                    <a:pt x="114" y="51"/>
                  </a:lnTo>
                  <a:lnTo>
                    <a:pt x="120" y="56"/>
                  </a:lnTo>
                  <a:lnTo>
                    <a:pt x="126" y="62"/>
                  </a:lnTo>
                  <a:lnTo>
                    <a:pt x="133" y="68"/>
                  </a:lnTo>
                  <a:lnTo>
                    <a:pt x="138" y="73"/>
                  </a:lnTo>
                  <a:lnTo>
                    <a:pt x="145" y="79"/>
                  </a:lnTo>
                  <a:lnTo>
                    <a:pt x="152" y="86"/>
                  </a:lnTo>
                  <a:lnTo>
                    <a:pt x="159" y="92"/>
                  </a:lnTo>
                  <a:lnTo>
                    <a:pt x="166" y="99"/>
                  </a:lnTo>
                  <a:lnTo>
                    <a:pt x="173" y="105"/>
                  </a:lnTo>
                  <a:lnTo>
                    <a:pt x="182" y="113"/>
                  </a:lnTo>
                  <a:lnTo>
                    <a:pt x="189" y="119"/>
                  </a:lnTo>
                  <a:lnTo>
                    <a:pt x="196" y="126"/>
                  </a:lnTo>
                  <a:lnTo>
                    <a:pt x="204" y="133"/>
                  </a:lnTo>
                  <a:lnTo>
                    <a:pt x="213" y="142"/>
                  </a:lnTo>
                  <a:lnTo>
                    <a:pt x="221" y="148"/>
                  </a:lnTo>
                  <a:lnTo>
                    <a:pt x="229" y="155"/>
                  </a:lnTo>
                  <a:lnTo>
                    <a:pt x="237" y="163"/>
                  </a:lnTo>
                  <a:lnTo>
                    <a:pt x="245" y="171"/>
                  </a:lnTo>
                  <a:lnTo>
                    <a:pt x="253" y="178"/>
                  </a:lnTo>
                  <a:lnTo>
                    <a:pt x="262" y="187"/>
                  </a:lnTo>
                  <a:lnTo>
                    <a:pt x="270" y="194"/>
                  </a:lnTo>
                  <a:lnTo>
                    <a:pt x="278" y="202"/>
                  </a:lnTo>
                  <a:lnTo>
                    <a:pt x="287" y="210"/>
                  </a:lnTo>
                  <a:lnTo>
                    <a:pt x="295" y="218"/>
                  </a:lnTo>
                  <a:lnTo>
                    <a:pt x="304" y="225"/>
                  </a:lnTo>
                  <a:lnTo>
                    <a:pt x="313" y="233"/>
                  </a:lnTo>
                  <a:lnTo>
                    <a:pt x="321" y="241"/>
                  </a:lnTo>
                  <a:lnTo>
                    <a:pt x="330" y="249"/>
                  </a:lnTo>
                  <a:lnTo>
                    <a:pt x="339" y="256"/>
                  </a:lnTo>
                  <a:lnTo>
                    <a:pt x="347" y="265"/>
                  </a:lnTo>
                  <a:lnTo>
                    <a:pt x="355" y="272"/>
                  </a:lnTo>
                  <a:lnTo>
                    <a:pt x="363" y="279"/>
                  </a:lnTo>
                  <a:lnTo>
                    <a:pt x="371" y="287"/>
                  </a:lnTo>
                  <a:lnTo>
                    <a:pt x="379" y="295"/>
                  </a:lnTo>
                  <a:lnTo>
                    <a:pt x="387" y="302"/>
                  </a:lnTo>
                  <a:lnTo>
                    <a:pt x="395" y="310"/>
                  </a:lnTo>
                  <a:lnTo>
                    <a:pt x="403" y="317"/>
                  </a:lnTo>
                  <a:lnTo>
                    <a:pt x="411" y="324"/>
                  </a:lnTo>
                  <a:lnTo>
                    <a:pt x="418" y="330"/>
                  </a:lnTo>
                  <a:lnTo>
                    <a:pt x="425" y="338"/>
                  </a:lnTo>
                  <a:lnTo>
                    <a:pt x="432" y="344"/>
                  </a:lnTo>
                  <a:lnTo>
                    <a:pt x="440" y="350"/>
                  </a:lnTo>
                  <a:lnTo>
                    <a:pt x="446" y="356"/>
                  </a:lnTo>
                  <a:lnTo>
                    <a:pt x="453" y="364"/>
                  </a:lnTo>
                  <a:lnTo>
                    <a:pt x="460" y="369"/>
                  </a:lnTo>
                  <a:lnTo>
                    <a:pt x="467" y="376"/>
                  </a:lnTo>
                  <a:lnTo>
                    <a:pt x="473" y="381"/>
                  </a:lnTo>
                  <a:lnTo>
                    <a:pt x="478" y="388"/>
                  </a:lnTo>
                  <a:lnTo>
                    <a:pt x="485" y="393"/>
                  </a:lnTo>
                  <a:lnTo>
                    <a:pt x="492" y="400"/>
                  </a:lnTo>
                  <a:lnTo>
                    <a:pt x="498" y="405"/>
                  </a:lnTo>
                  <a:lnTo>
                    <a:pt x="505" y="413"/>
                  </a:lnTo>
                  <a:lnTo>
                    <a:pt x="512" y="420"/>
                  </a:lnTo>
                  <a:lnTo>
                    <a:pt x="520" y="427"/>
                  </a:lnTo>
                  <a:lnTo>
                    <a:pt x="526" y="433"/>
                  </a:lnTo>
                  <a:lnTo>
                    <a:pt x="534" y="441"/>
                  </a:lnTo>
                  <a:lnTo>
                    <a:pt x="541" y="448"/>
                  </a:lnTo>
                  <a:lnTo>
                    <a:pt x="549" y="455"/>
                  </a:lnTo>
                  <a:lnTo>
                    <a:pt x="557" y="463"/>
                  </a:lnTo>
                  <a:lnTo>
                    <a:pt x="565" y="470"/>
                  </a:lnTo>
                  <a:lnTo>
                    <a:pt x="573" y="478"/>
                  </a:lnTo>
                  <a:lnTo>
                    <a:pt x="581" y="487"/>
                  </a:lnTo>
                  <a:lnTo>
                    <a:pt x="588" y="494"/>
                  </a:lnTo>
                  <a:lnTo>
                    <a:pt x="596" y="501"/>
                  </a:lnTo>
                  <a:lnTo>
                    <a:pt x="604" y="510"/>
                  </a:lnTo>
                  <a:lnTo>
                    <a:pt x="612" y="518"/>
                  </a:lnTo>
                  <a:lnTo>
                    <a:pt x="620" y="525"/>
                  </a:lnTo>
                  <a:lnTo>
                    <a:pt x="628" y="533"/>
                  </a:lnTo>
                  <a:lnTo>
                    <a:pt x="636" y="542"/>
                  </a:lnTo>
                  <a:lnTo>
                    <a:pt x="645" y="549"/>
                  </a:lnTo>
                  <a:lnTo>
                    <a:pt x="652" y="556"/>
                  </a:lnTo>
                  <a:lnTo>
                    <a:pt x="660" y="565"/>
                  </a:lnTo>
                  <a:lnTo>
                    <a:pt x="668" y="572"/>
                  </a:lnTo>
                  <a:lnTo>
                    <a:pt x="676" y="580"/>
                  </a:lnTo>
                  <a:lnTo>
                    <a:pt x="683" y="588"/>
                  </a:lnTo>
                  <a:lnTo>
                    <a:pt x="691" y="595"/>
                  </a:lnTo>
                  <a:lnTo>
                    <a:pt x="699" y="603"/>
                  </a:lnTo>
                  <a:lnTo>
                    <a:pt x="707" y="612"/>
                  </a:lnTo>
                  <a:lnTo>
                    <a:pt x="714" y="618"/>
                  </a:lnTo>
                  <a:lnTo>
                    <a:pt x="721" y="625"/>
                  </a:lnTo>
                  <a:lnTo>
                    <a:pt x="728" y="632"/>
                  </a:lnTo>
                  <a:lnTo>
                    <a:pt x="736" y="640"/>
                  </a:lnTo>
                  <a:lnTo>
                    <a:pt x="742" y="647"/>
                  </a:lnTo>
                  <a:lnTo>
                    <a:pt x="749" y="653"/>
                  </a:lnTo>
                  <a:lnTo>
                    <a:pt x="755" y="660"/>
                  </a:lnTo>
                  <a:lnTo>
                    <a:pt x="763" y="667"/>
                  </a:lnTo>
                  <a:lnTo>
                    <a:pt x="769" y="673"/>
                  </a:lnTo>
                  <a:lnTo>
                    <a:pt x="775" y="679"/>
                  </a:lnTo>
                  <a:lnTo>
                    <a:pt x="781" y="686"/>
                  </a:lnTo>
                  <a:lnTo>
                    <a:pt x="788" y="691"/>
                  </a:lnTo>
                  <a:lnTo>
                    <a:pt x="793" y="696"/>
                  </a:lnTo>
                  <a:lnTo>
                    <a:pt x="799" y="702"/>
                  </a:lnTo>
                  <a:lnTo>
                    <a:pt x="804" y="707"/>
                  </a:lnTo>
                  <a:lnTo>
                    <a:pt x="809" y="713"/>
                  </a:lnTo>
                  <a:lnTo>
                    <a:pt x="814" y="717"/>
                  </a:lnTo>
                  <a:lnTo>
                    <a:pt x="818" y="722"/>
                  </a:lnTo>
                  <a:lnTo>
                    <a:pt x="822" y="725"/>
                  </a:lnTo>
                  <a:lnTo>
                    <a:pt x="826" y="730"/>
                  </a:lnTo>
                  <a:lnTo>
                    <a:pt x="833" y="737"/>
                  </a:lnTo>
                  <a:lnTo>
                    <a:pt x="840" y="744"/>
                  </a:lnTo>
                  <a:lnTo>
                    <a:pt x="845" y="748"/>
                  </a:lnTo>
                  <a:lnTo>
                    <a:pt x="848" y="752"/>
                  </a:lnTo>
                  <a:lnTo>
                    <a:pt x="850" y="754"/>
                  </a:lnTo>
                  <a:lnTo>
                    <a:pt x="852" y="755"/>
                  </a:lnTo>
                  <a:lnTo>
                    <a:pt x="851" y="755"/>
                  </a:lnTo>
                  <a:lnTo>
                    <a:pt x="851" y="759"/>
                  </a:lnTo>
                  <a:lnTo>
                    <a:pt x="850" y="763"/>
                  </a:lnTo>
                  <a:lnTo>
                    <a:pt x="849" y="768"/>
                  </a:lnTo>
                  <a:lnTo>
                    <a:pt x="847" y="773"/>
                  </a:lnTo>
                  <a:lnTo>
                    <a:pt x="845" y="780"/>
                  </a:lnTo>
                  <a:lnTo>
                    <a:pt x="843" y="785"/>
                  </a:lnTo>
                  <a:lnTo>
                    <a:pt x="841" y="788"/>
                  </a:lnTo>
                  <a:lnTo>
                    <a:pt x="839" y="792"/>
                  </a:lnTo>
                  <a:lnTo>
                    <a:pt x="838" y="796"/>
                  </a:lnTo>
                  <a:lnTo>
                    <a:pt x="835" y="799"/>
                  </a:lnTo>
                  <a:lnTo>
                    <a:pt x="832" y="803"/>
                  </a:lnTo>
                  <a:lnTo>
                    <a:pt x="829" y="807"/>
                  </a:lnTo>
                  <a:lnTo>
                    <a:pt x="826" y="812"/>
                  </a:lnTo>
                  <a:lnTo>
                    <a:pt x="823" y="815"/>
                  </a:lnTo>
                  <a:lnTo>
                    <a:pt x="819" y="819"/>
                  </a:lnTo>
                  <a:lnTo>
                    <a:pt x="815" y="822"/>
                  </a:lnTo>
                  <a:lnTo>
                    <a:pt x="810" y="826"/>
                  </a:lnTo>
                  <a:lnTo>
                    <a:pt x="805" y="828"/>
                  </a:lnTo>
                  <a:lnTo>
                    <a:pt x="801" y="831"/>
                  </a:lnTo>
                  <a:lnTo>
                    <a:pt x="795" y="835"/>
                  </a:lnTo>
                  <a:lnTo>
                    <a:pt x="790" y="838"/>
                  </a:lnTo>
                  <a:lnTo>
                    <a:pt x="782" y="840"/>
                  </a:lnTo>
                  <a:lnTo>
                    <a:pt x="776" y="841"/>
                  </a:lnTo>
                  <a:lnTo>
                    <a:pt x="769" y="843"/>
                  </a:lnTo>
                  <a:lnTo>
                    <a:pt x="763" y="845"/>
                  </a:lnTo>
                  <a:lnTo>
                    <a:pt x="761" y="843"/>
                  </a:lnTo>
                  <a:lnTo>
                    <a:pt x="758" y="841"/>
                  </a:lnTo>
                  <a:lnTo>
                    <a:pt x="755" y="838"/>
                  </a:lnTo>
                  <a:lnTo>
                    <a:pt x="750" y="834"/>
                  </a:lnTo>
                  <a:lnTo>
                    <a:pt x="747" y="830"/>
                  </a:lnTo>
                  <a:lnTo>
                    <a:pt x="744" y="827"/>
                  </a:lnTo>
                  <a:lnTo>
                    <a:pt x="740" y="824"/>
                  </a:lnTo>
                  <a:lnTo>
                    <a:pt x="737" y="821"/>
                  </a:lnTo>
                  <a:lnTo>
                    <a:pt x="731" y="817"/>
                  </a:lnTo>
                  <a:lnTo>
                    <a:pt x="727" y="813"/>
                  </a:lnTo>
                  <a:lnTo>
                    <a:pt x="723" y="809"/>
                  </a:lnTo>
                  <a:lnTo>
                    <a:pt x="718" y="804"/>
                  </a:lnTo>
                  <a:lnTo>
                    <a:pt x="713" y="799"/>
                  </a:lnTo>
                  <a:lnTo>
                    <a:pt x="707" y="794"/>
                  </a:lnTo>
                  <a:lnTo>
                    <a:pt x="701" y="788"/>
                  </a:lnTo>
                  <a:lnTo>
                    <a:pt x="696" y="782"/>
                  </a:lnTo>
                  <a:lnTo>
                    <a:pt x="689" y="777"/>
                  </a:lnTo>
                  <a:lnTo>
                    <a:pt x="683" y="771"/>
                  </a:lnTo>
                  <a:lnTo>
                    <a:pt x="676" y="765"/>
                  </a:lnTo>
                  <a:lnTo>
                    <a:pt x="671" y="759"/>
                  </a:lnTo>
                  <a:lnTo>
                    <a:pt x="664" y="752"/>
                  </a:lnTo>
                  <a:lnTo>
                    <a:pt x="656" y="746"/>
                  </a:lnTo>
                  <a:lnTo>
                    <a:pt x="649" y="739"/>
                  </a:lnTo>
                  <a:lnTo>
                    <a:pt x="642" y="731"/>
                  </a:lnTo>
                  <a:lnTo>
                    <a:pt x="633" y="724"/>
                  </a:lnTo>
                  <a:lnTo>
                    <a:pt x="626" y="717"/>
                  </a:lnTo>
                  <a:lnTo>
                    <a:pt x="619" y="710"/>
                  </a:lnTo>
                  <a:lnTo>
                    <a:pt x="612" y="703"/>
                  </a:lnTo>
                  <a:lnTo>
                    <a:pt x="603" y="695"/>
                  </a:lnTo>
                  <a:lnTo>
                    <a:pt x="594" y="687"/>
                  </a:lnTo>
                  <a:lnTo>
                    <a:pt x="586" y="679"/>
                  </a:lnTo>
                  <a:lnTo>
                    <a:pt x="577" y="671"/>
                  </a:lnTo>
                  <a:lnTo>
                    <a:pt x="569" y="663"/>
                  </a:lnTo>
                  <a:lnTo>
                    <a:pt x="561" y="655"/>
                  </a:lnTo>
                  <a:lnTo>
                    <a:pt x="551" y="647"/>
                  </a:lnTo>
                  <a:lnTo>
                    <a:pt x="543" y="639"/>
                  </a:lnTo>
                  <a:lnTo>
                    <a:pt x="534" y="630"/>
                  </a:lnTo>
                  <a:lnTo>
                    <a:pt x="525" y="622"/>
                  </a:lnTo>
                  <a:lnTo>
                    <a:pt x="516" y="614"/>
                  </a:lnTo>
                  <a:lnTo>
                    <a:pt x="507" y="605"/>
                  </a:lnTo>
                  <a:lnTo>
                    <a:pt x="498" y="597"/>
                  </a:lnTo>
                  <a:lnTo>
                    <a:pt x="490" y="588"/>
                  </a:lnTo>
                  <a:lnTo>
                    <a:pt x="480" y="579"/>
                  </a:lnTo>
                  <a:lnTo>
                    <a:pt x="472" y="571"/>
                  </a:lnTo>
                  <a:lnTo>
                    <a:pt x="462" y="563"/>
                  </a:lnTo>
                  <a:lnTo>
                    <a:pt x="453" y="554"/>
                  </a:lnTo>
                  <a:lnTo>
                    <a:pt x="444" y="546"/>
                  </a:lnTo>
                  <a:lnTo>
                    <a:pt x="436" y="538"/>
                  </a:lnTo>
                  <a:lnTo>
                    <a:pt x="426" y="528"/>
                  </a:lnTo>
                  <a:lnTo>
                    <a:pt x="418" y="520"/>
                  </a:lnTo>
                  <a:lnTo>
                    <a:pt x="409" y="512"/>
                  </a:lnTo>
                  <a:lnTo>
                    <a:pt x="400" y="503"/>
                  </a:lnTo>
                  <a:lnTo>
                    <a:pt x="391" y="495"/>
                  </a:lnTo>
                  <a:lnTo>
                    <a:pt x="383" y="487"/>
                  </a:lnTo>
                  <a:lnTo>
                    <a:pt x="374" y="479"/>
                  </a:lnTo>
                  <a:lnTo>
                    <a:pt x="366" y="471"/>
                  </a:lnTo>
                  <a:lnTo>
                    <a:pt x="358" y="463"/>
                  </a:lnTo>
                  <a:lnTo>
                    <a:pt x="349" y="455"/>
                  </a:lnTo>
                  <a:lnTo>
                    <a:pt x="341" y="448"/>
                  </a:lnTo>
                  <a:lnTo>
                    <a:pt x="334" y="441"/>
                  </a:lnTo>
                  <a:lnTo>
                    <a:pt x="325" y="432"/>
                  </a:lnTo>
                  <a:lnTo>
                    <a:pt x="317" y="424"/>
                  </a:lnTo>
                  <a:lnTo>
                    <a:pt x="310" y="417"/>
                  </a:lnTo>
                  <a:lnTo>
                    <a:pt x="301" y="410"/>
                  </a:lnTo>
                  <a:lnTo>
                    <a:pt x="293" y="401"/>
                  </a:lnTo>
                  <a:lnTo>
                    <a:pt x="286" y="394"/>
                  </a:lnTo>
                  <a:lnTo>
                    <a:pt x="277" y="387"/>
                  </a:lnTo>
                  <a:lnTo>
                    <a:pt x="270" y="379"/>
                  </a:lnTo>
                  <a:lnTo>
                    <a:pt x="263" y="371"/>
                  </a:lnTo>
                  <a:lnTo>
                    <a:pt x="254" y="364"/>
                  </a:lnTo>
                  <a:lnTo>
                    <a:pt x="246" y="356"/>
                  </a:lnTo>
                  <a:lnTo>
                    <a:pt x="239" y="349"/>
                  </a:lnTo>
                  <a:lnTo>
                    <a:pt x="230" y="342"/>
                  </a:lnTo>
                  <a:lnTo>
                    <a:pt x="224" y="336"/>
                  </a:lnTo>
                  <a:lnTo>
                    <a:pt x="217" y="328"/>
                  </a:lnTo>
                  <a:lnTo>
                    <a:pt x="210" y="321"/>
                  </a:lnTo>
                  <a:lnTo>
                    <a:pt x="201" y="314"/>
                  </a:lnTo>
                  <a:lnTo>
                    <a:pt x="194" y="307"/>
                  </a:lnTo>
                  <a:lnTo>
                    <a:pt x="187" y="300"/>
                  </a:lnTo>
                  <a:lnTo>
                    <a:pt x="180" y="294"/>
                  </a:lnTo>
                  <a:lnTo>
                    <a:pt x="173" y="287"/>
                  </a:lnTo>
                  <a:lnTo>
                    <a:pt x="167" y="280"/>
                  </a:lnTo>
                  <a:lnTo>
                    <a:pt x="160" y="273"/>
                  </a:lnTo>
                  <a:lnTo>
                    <a:pt x="153" y="268"/>
                  </a:lnTo>
                  <a:lnTo>
                    <a:pt x="146" y="261"/>
                  </a:lnTo>
                  <a:lnTo>
                    <a:pt x="140" y="255"/>
                  </a:lnTo>
                  <a:lnTo>
                    <a:pt x="133" y="249"/>
                  </a:lnTo>
                  <a:lnTo>
                    <a:pt x="126" y="243"/>
                  </a:lnTo>
                  <a:lnTo>
                    <a:pt x="120" y="237"/>
                  </a:lnTo>
                  <a:lnTo>
                    <a:pt x="114" y="231"/>
                  </a:lnTo>
                  <a:lnTo>
                    <a:pt x="109" y="225"/>
                  </a:lnTo>
                  <a:lnTo>
                    <a:pt x="102" y="220"/>
                  </a:lnTo>
                  <a:lnTo>
                    <a:pt x="97" y="215"/>
                  </a:lnTo>
                  <a:lnTo>
                    <a:pt x="91" y="210"/>
                  </a:lnTo>
                  <a:lnTo>
                    <a:pt x="85" y="203"/>
                  </a:lnTo>
                  <a:lnTo>
                    <a:pt x="81" y="199"/>
                  </a:lnTo>
                  <a:lnTo>
                    <a:pt x="74" y="193"/>
                  </a:lnTo>
                  <a:lnTo>
                    <a:pt x="70" y="189"/>
                  </a:lnTo>
                  <a:lnTo>
                    <a:pt x="65" y="183"/>
                  </a:lnTo>
                  <a:lnTo>
                    <a:pt x="61" y="179"/>
                  </a:lnTo>
                  <a:lnTo>
                    <a:pt x="56" y="175"/>
                  </a:lnTo>
                  <a:lnTo>
                    <a:pt x="50" y="171"/>
                  </a:lnTo>
                  <a:lnTo>
                    <a:pt x="46" y="167"/>
                  </a:lnTo>
                  <a:lnTo>
                    <a:pt x="43" y="163"/>
                  </a:lnTo>
                  <a:lnTo>
                    <a:pt x="39" y="159"/>
                  </a:lnTo>
                  <a:lnTo>
                    <a:pt x="35" y="155"/>
                  </a:lnTo>
                  <a:lnTo>
                    <a:pt x="31" y="152"/>
                  </a:lnTo>
                  <a:lnTo>
                    <a:pt x="27" y="150"/>
                  </a:lnTo>
                  <a:lnTo>
                    <a:pt x="21" y="143"/>
                  </a:lnTo>
                  <a:lnTo>
                    <a:pt x="15" y="138"/>
                  </a:lnTo>
                  <a:lnTo>
                    <a:pt x="11" y="133"/>
                  </a:lnTo>
                  <a:lnTo>
                    <a:pt x="7" y="130"/>
                  </a:lnTo>
                  <a:lnTo>
                    <a:pt x="1" y="124"/>
                  </a:lnTo>
                  <a:lnTo>
                    <a:pt x="0" y="123"/>
                  </a:lnTo>
                  <a:lnTo>
                    <a:pt x="11" y="100"/>
                  </a:lnTo>
                  <a:lnTo>
                    <a:pt x="13" y="103"/>
                  </a:lnTo>
                  <a:lnTo>
                    <a:pt x="17" y="106"/>
                  </a:lnTo>
                  <a:lnTo>
                    <a:pt x="22" y="112"/>
                  </a:lnTo>
                  <a:lnTo>
                    <a:pt x="25" y="114"/>
                  </a:lnTo>
                  <a:lnTo>
                    <a:pt x="28" y="117"/>
                  </a:lnTo>
                  <a:lnTo>
                    <a:pt x="33" y="121"/>
                  </a:lnTo>
                  <a:lnTo>
                    <a:pt x="37" y="125"/>
                  </a:lnTo>
                  <a:lnTo>
                    <a:pt x="41" y="129"/>
                  </a:lnTo>
                  <a:lnTo>
                    <a:pt x="46" y="133"/>
                  </a:lnTo>
                  <a:lnTo>
                    <a:pt x="50" y="139"/>
                  </a:lnTo>
                  <a:lnTo>
                    <a:pt x="57" y="144"/>
                  </a:lnTo>
                  <a:lnTo>
                    <a:pt x="61" y="148"/>
                  </a:lnTo>
                  <a:lnTo>
                    <a:pt x="67" y="154"/>
                  </a:lnTo>
                  <a:lnTo>
                    <a:pt x="73" y="159"/>
                  </a:lnTo>
                  <a:lnTo>
                    <a:pt x="79" y="165"/>
                  </a:lnTo>
                  <a:lnTo>
                    <a:pt x="85" y="171"/>
                  </a:lnTo>
                  <a:lnTo>
                    <a:pt x="92" y="177"/>
                  </a:lnTo>
                  <a:lnTo>
                    <a:pt x="99" y="183"/>
                  </a:lnTo>
                  <a:lnTo>
                    <a:pt x="107" y="191"/>
                  </a:lnTo>
                  <a:lnTo>
                    <a:pt x="113" y="196"/>
                  </a:lnTo>
                  <a:lnTo>
                    <a:pt x="120" y="203"/>
                  </a:lnTo>
                  <a:lnTo>
                    <a:pt x="127" y="211"/>
                  </a:lnTo>
                  <a:lnTo>
                    <a:pt x="136" y="218"/>
                  </a:lnTo>
                  <a:lnTo>
                    <a:pt x="143" y="225"/>
                  </a:lnTo>
                  <a:lnTo>
                    <a:pt x="151" y="232"/>
                  </a:lnTo>
                  <a:lnTo>
                    <a:pt x="160" y="240"/>
                  </a:lnTo>
                  <a:lnTo>
                    <a:pt x="168" y="248"/>
                  </a:lnTo>
                  <a:lnTo>
                    <a:pt x="176" y="255"/>
                  </a:lnTo>
                  <a:lnTo>
                    <a:pt x="184" y="263"/>
                  </a:lnTo>
                  <a:lnTo>
                    <a:pt x="193" y="271"/>
                  </a:lnTo>
                  <a:lnTo>
                    <a:pt x="201" y="279"/>
                  </a:lnTo>
                  <a:lnTo>
                    <a:pt x="209" y="287"/>
                  </a:lnTo>
                  <a:lnTo>
                    <a:pt x="218" y="295"/>
                  </a:lnTo>
                  <a:lnTo>
                    <a:pt x="226" y="302"/>
                  </a:lnTo>
                  <a:lnTo>
                    <a:pt x="236" y="311"/>
                  </a:lnTo>
                  <a:lnTo>
                    <a:pt x="244" y="319"/>
                  </a:lnTo>
                  <a:lnTo>
                    <a:pt x="252" y="326"/>
                  </a:lnTo>
                  <a:lnTo>
                    <a:pt x="261" y="335"/>
                  </a:lnTo>
                  <a:lnTo>
                    <a:pt x="270" y="343"/>
                  </a:lnTo>
                  <a:lnTo>
                    <a:pt x="277" y="350"/>
                  </a:lnTo>
                  <a:lnTo>
                    <a:pt x="287" y="358"/>
                  </a:lnTo>
                  <a:lnTo>
                    <a:pt x="295" y="367"/>
                  </a:lnTo>
                  <a:lnTo>
                    <a:pt x="304" y="375"/>
                  </a:lnTo>
                  <a:lnTo>
                    <a:pt x="312" y="382"/>
                  </a:lnTo>
                  <a:lnTo>
                    <a:pt x="321" y="391"/>
                  </a:lnTo>
                  <a:lnTo>
                    <a:pt x="328" y="398"/>
                  </a:lnTo>
                  <a:lnTo>
                    <a:pt x="338" y="405"/>
                  </a:lnTo>
                  <a:lnTo>
                    <a:pt x="345" y="413"/>
                  </a:lnTo>
                  <a:lnTo>
                    <a:pt x="352" y="421"/>
                  </a:lnTo>
                  <a:lnTo>
                    <a:pt x="361" y="427"/>
                  </a:lnTo>
                  <a:lnTo>
                    <a:pt x="368" y="436"/>
                  </a:lnTo>
                  <a:lnTo>
                    <a:pt x="376" y="442"/>
                  </a:lnTo>
                  <a:lnTo>
                    <a:pt x="383" y="448"/>
                  </a:lnTo>
                  <a:lnTo>
                    <a:pt x="391" y="455"/>
                  </a:lnTo>
                  <a:lnTo>
                    <a:pt x="398" y="462"/>
                  </a:lnTo>
                  <a:lnTo>
                    <a:pt x="404" y="468"/>
                  </a:lnTo>
                  <a:lnTo>
                    <a:pt x="412" y="474"/>
                  </a:lnTo>
                  <a:lnTo>
                    <a:pt x="418" y="479"/>
                  </a:lnTo>
                  <a:lnTo>
                    <a:pt x="425" y="487"/>
                  </a:lnTo>
                  <a:lnTo>
                    <a:pt x="430" y="492"/>
                  </a:lnTo>
                  <a:lnTo>
                    <a:pt x="437" y="497"/>
                  </a:lnTo>
                  <a:lnTo>
                    <a:pt x="443" y="503"/>
                  </a:lnTo>
                  <a:lnTo>
                    <a:pt x="449" y="508"/>
                  </a:lnTo>
                  <a:lnTo>
                    <a:pt x="456" y="515"/>
                  </a:lnTo>
                  <a:lnTo>
                    <a:pt x="463" y="521"/>
                  </a:lnTo>
                  <a:lnTo>
                    <a:pt x="469" y="527"/>
                  </a:lnTo>
                  <a:lnTo>
                    <a:pt x="476" y="533"/>
                  </a:lnTo>
                  <a:lnTo>
                    <a:pt x="484" y="540"/>
                  </a:lnTo>
                  <a:lnTo>
                    <a:pt x="491" y="546"/>
                  </a:lnTo>
                  <a:lnTo>
                    <a:pt x="497" y="552"/>
                  </a:lnTo>
                  <a:lnTo>
                    <a:pt x="504" y="560"/>
                  </a:lnTo>
                  <a:lnTo>
                    <a:pt x="512" y="566"/>
                  </a:lnTo>
                  <a:lnTo>
                    <a:pt x="519" y="572"/>
                  </a:lnTo>
                  <a:lnTo>
                    <a:pt x="525" y="578"/>
                  </a:lnTo>
                  <a:lnTo>
                    <a:pt x="534" y="586"/>
                  </a:lnTo>
                  <a:lnTo>
                    <a:pt x="540" y="592"/>
                  </a:lnTo>
                  <a:lnTo>
                    <a:pt x="547" y="599"/>
                  </a:lnTo>
                  <a:lnTo>
                    <a:pt x="553" y="605"/>
                  </a:lnTo>
                  <a:lnTo>
                    <a:pt x="561" y="613"/>
                  </a:lnTo>
                  <a:lnTo>
                    <a:pt x="568" y="619"/>
                  </a:lnTo>
                  <a:lnTo>
                    <a:pt x="575" y="626"/>
                  </a:lnTo>
                  <a:lnTo>
                    <a:pt x="581" y="631"/>
                  </a:lnTo>
                  <a:lnTo>
                    <a:pt x="589" y="639"/>
                  </a:lnTo>
                  <a:lnTo>
                    <a:pt x="596" y="645"/>
                  </a:lnTo>
                  <a:lnTo>
                    <a:pt x="602" y="652"/>
                  </a:lnTo>
                  <a:lnTo>
                    <a:pt x="608" y="659"/>
                  </a:lnTo>
                  <a:lnTo>
                    <a:pt x="616" y="665"/>
                  </a:lnTo>
                  <a:lnTo>
                    <a:pt x="623" y="671"/>
                  </a:lnTo>
                  <a:lnTo>
                    <a:pt x="629" y="677"/>
                  </a:lnTo>
                  <a:lnTo>
                    <a:pt x="636" y="685"/>
                  </a:lnTo>
                  <a:lnTo>
                    <a:pt x="643" y="691"/>
                  </a:lnTo>
                  <a:lnTo>
                    <a:pt x="649" y="696"/>
                  </a:lnTo>
                  <a:lnTo>
                    <a:pt x="655" y="702"/>
                  </a:lnTo>
                  <a:lnTo>
                    <a:pt x="662" y="709"/>
                  </a:lnTo>
                  <a:lnTo>
                    <a:pt x="667" y="715"/>
                  </a:lnTo>
                  <a:lnTo>
                    <a:pt x="672" y="720"/>
                  </a:lnTo>
                  <a:lnTo>
                    <a:pt x="678" y="725"/>
                  </a:lnTo>
                  <a:lnTo>
                    <a:pt x="684" y="730"/>
                  </a:lnTo>
                  <a:lnTo>
                    <a:pt x="691" y="737"/>
                  </a:lnTo>
                  <a:lnTo>
                    <a:pt x="695" y="741"/>
                  </a:lnTo>
                  <a:lnTo>
                    <a:pt x="700" y="746"/>
                  </a:lnTo>
                  <a:lnTo>
                    <a:pt x="705" y="750"/>
                  </a:lnTo>
                  <a:lnTo>
                    <a:pt x="711" y="755"/>
                  </a:lnTo>
                  <a:lnTo>
                    <a:pt x="716" y="761"/>
                  </a:lnTo>
                  <a:lnTo>
                    <a:pt x="720" y="765"/>
                  </a:lnTo>
                  <a:lnTo>
                    <a:pt x="724" y="769"/>
                  </a:lnTo>
                  <a:lnTo>
                    <a:pt x="729" y="773"/>
                  </a:lnTo>
                  <a:lnTo>
                    <a:pt x="732" y="777"/>
                  </a:lnTo>
                  <a:lnTo>
                    <a:pt x="737" y="780"/>
                  </a:lnTo>
                  <a:lnTo>
                    <a:pt x="740" y="785"/>
                  </a:lnTo>
                  <a:lnTo>
                    <a:pt x="743" y="788"/>
                  </a:lnTo>
                  <a:lnTo>
                    <a:pt x="749" y="793"/>
                  </a:lnTo>
                  <a:lnTo>
                    <a:pt x="754" y="798"/>
                  </a:lnTo>
                  <a:lnTo>
                    <a:pt x="758" y="801"/>
                  </a:lnTo>
                  <a:lnTo>
                    <a:pt x="762" y="804"/>
                  </a:lnTo>
                  <a:lnTo>
                    <a:pt x="763" y="806"/>
                  </a:lnTo>
                  <a:lnTo>
                    <a:pt x="764" y="807"/>
                  </a:lnTo>
                  <a:lnTo>
                    <a:pt x="764" y="806"/>
                  </a:lnTo>
                  <a:lnTo>
                    <a:pt x="766" y="806"/>
                  </a:lnTo>
                  <a:lnTo>
                    <a:pt x="768" y="806"/>
                  </a:lnTo>
                  <a:lnTo>
                    <a:pt x="772" y="806"/>
                  </a:lnTo>
                  <a:lnTo>
                    <a:pt x="775" y="806"/>
                  </a:lnTo>
                  <a:lnTo>
                    <a:pt x="780" y="805"/>
                  </a:lnTo>
                  <a:lnTo>
                    <a:pt x="784" y="804"/>
                  </a:lnTo>
                  <a:lnTo>
                    <a:pt x="791" y="803"/>
                  </a:lnTo>
                  <a:lnTo>
                    <a:pt x="795" y="801"/>
                  </a:lnTo>
                  <a:lnTo>
                    <a:pt x="800" y="798"/>
                  </a:lnTo>
                  <a:lnTo>
                    <a:pt x="804" y="794"/>
                  </a:lnTo>
                  <a:lnTo>
                    <a:pt x="809" y="790"/>
                  </a:lnTo>
                  <a:lnTo>
                    <a:pt x="813" y="785"/>
                  </a:lnTo>
                  <a:lnTo>
                    <a:pt x="817" y="778"/>
                  </a:lnTo>
                  <a:lnTo>
                    <a:pt x="817" y="775"/>
                  </a:lnTo>
                  <a:lnTo>
                    <a:pt x="819" y="772"/>
                  </a:lnTo>
                  <a:lnTo>
                    <a:pt x="819" y="768"/>
                  </a:lnTo>
                  <a:lnTo>
                    <a:pt x="821" y="764"/>
                  </a:lnTo>
                  <a:lnTo>
                    <a:pt x="819" y="763"/>
                  </a:lnTo>
                  <a:lnTo>
                    <a:pt x="817" y="760"/>
                  </a:lnTo>
                  <a:lnTo>
                    <a:pt x="812" y="755"/>
                  </a:lnTo>
                  <a:lnTo>
                    <a:pt x="806" y="749"/>
                  </a:lnTo>
                  <a:lnTo>
                    <a:pt x="802" y="746"/>
                  </a:lnTo>
                  <a:lnTo>
                    <a:pt x="799" y="742"/>
                  </a:lnTo>
                  <a:lnTo>
                    <a:pt x="795" y="738"/>
                  </a:lnTo>
                  <a:lnTo>
                    <a:pt x="791" y="734"/>
                  </a:lnTo>
                  <a:lnTo>
                    <a:pt x="786" y="728"/>
                  </a:lnTo>
                  <a:lnTo>
                    <a:pt x="780" y="724"/>
                  </a:lnTo>
                  <a:lnTo>
                    <a:pt x="775" y="718"/>
                  </a:lnTo>
                  <a:lnTo>
                    <a:pt x="770" y="713"/>
                  </a:lnTo>
                  <a:lnTo>
                    <a:pt x="764" y="706"/>
                  </a:lnTo>
                  <a:lnTo>
                    <a:pt x="757" y="700"/>
                  </a:lnTo>
                  <a:lnTo>
                    <a:pt x="751" y="694"/>
                  </a:lnTo>
                  <a:lnTo>
                    <a:pt x="744" y="687"/>
                  </a:lnTo>
                  <a:lnTo>
                    <a:pt x="737" y="679"/>
                  </a:lnTo>
                  <a:lnTo>
                    <a:pt x="729" y="673"/>
                  </a:lnTo>
                  <a:lnTo>
                    <a:pt x="722" y="666"/>
                  </a:lnTo>
                  <a:lnTo>
                    <a:pt x="716" y="659"/>
                  </a:lnTo>
                  <a:lnTo>
                    <a:pt x="707" y="650"/>
                  </a:lnTo>
                  <a:lnTo>
                    <a:pt x="700" y="643"/>
                  </a:lnTo>
                  <a:lnTo>
                    <a:pt x="692" y="635"/>
                  </a:lnTo>
                  <a:lnTo>
                    <a:pt x="683" y="627"/>
                  </a:lnTo>
                  <a:lnTo>
                    <a:pt x="675" y="619"/>
                  </a:lnTo>
                  <a:lnTo>
                    <a:pt x="667" y="611"/>
                  </a:lnTo>
                  <a:lnTo>
                    <a:pt x="657" y="602"/>
                  </a:lnTo>
                  <a:lnTo>
                    <a:pt x="650" y="594"/>
                  </a:lnTo>
                  <a:lnTo>
                    <a:pt x="641" y="585"/>
                  </a:lnTo>
                  <a:lnTo>
                    <a:pt x="632" y="576"/>
                  </a:lnTo>
                  <a:lnTo>
                    <a:pt x="623" y="567"/>
                  </a:lnTo>
                  <a:lnTo>
                    <a:pt x="614" y="558"/>
                  </a:lnTo>
                  <a:lnTo>
                    <a:pt x="604" y="549"/>
                  </a:lnTo>
                  <a:lnTo>
                    <a:pt x="596" y="540"/>
                  </a:lnTo>
                  <a:lnTo>
                    <a:pt x="587" y="531"/>
                  </a:lnTo>
                  <a:lnTo>
                    <a:pt x="578" y="523"/>
                  </a:lnTo>
                  <a:lnTo>
                    <a:pt x="568" y="514"/>
                  </a:lnTo>
                  <a:lnTo>
                    <a:pt x="560" y="505"/>
                  </a:lnTo>
                  <a:lnTo>
                    <a:pt x="550" y="496"/>
                  </a:lnTo>
                  <a:lnTo>
                    <a:pt x="542" y="488"/>
                  </a:lnTo>
                  <a:lnTo>
                    <a:pt x="532" y="478"/>
                  </a:lnTo>
                  <a:lnTo>
                    <a:pt x="524" y="470"/>
                  </a:lnTo>
                  <a:lnTo>
                    <a:pt x="515" y="462"/>
                  </a:lnTo>
                  <a:lnTo>
                    <a:pt x="506" y="453"/>
                  </a:lnTo>
                  <a:lnTo>
                    <a:pt x="497" y="445"/>
                  </a:lnTo>
                  <a:lnTo>
                    <a:pt x="489" y="437"/>
                  </a:lnTo>
                  <a:lnTo>
                    <a:pt x="480" y="428"/>
                  </a:lnTo>
                  <a:lnTo>
                    <a:pt x="472" y="421"/>
                  </a:lnTo>
                  <a:lnTo>
                    <a:pt x="464" y="413"/>
                  </a:lnTo>
                  <a:lnTo>
                    <a:pt x="456" y="404"/>
                  </a:lnTo>
                  <a:lnTo>
                    <a:pt x="448" y="397"/>
                  </a:lnTo>
                  <a:lnTo>
                    <a:pt x="441" y="390"/>
                  </a:lnTo>
                  <a:lnTo>
                    <a:pt x="432" y="381"/>
                  </a:lnTo>
                  <a:lnTo>
                    <a:pt x="425" y="375"/>
                  </a:lnTo>
                  <a:lnTo>
                    <a:pt x="418" y="369"/>
                  </a:lnTo>
                  <a:lnTo>
                    <a:pt x="412" y="363"/>
                  </a:lnTo>
                  <a:lnTo>
                    <a:pt x="405" y="356"/>
                  </a:lnTo>
                  <a:lnTo>
                    <a:pt x="398" y="350"/>
                  </a:lnTo>
                  <a:lnTo>
                    <a:pt x="392" y="345"/>
                  </a:lnTo>
                  <a:lnTo>
                    <a:pt x="387" y="340"/>
                  </a:lnTo>
                  <a:lnTo>
                    <a:pt x="380" y="335"/>
                  </a:lnTo>
                  <a:lnTo>
                    <a:pt x="374" y="328"/>
                  </a:lnTo>
                  <a:lnTo>
                    <a:pt x="368" y="322"/>
                  </a:lnTo>
                  <a:lnTo>
                    <a:pt x="362" y="317"/>
                  </a:lnTo>
                  <a:lnTo>
                    <a:pt x="355" y="311"/>
                  </a:lnTo>
                  <a:lnTo>
                    <a:pt x="348" y="304"/>
                  </a:lnTo>
                  <a:lnTo>
                    <a:pt x="342" y="299"/>
                  </a:lnTo>
                  <a:lnTo>
                    <a:pt x="336" y="293"/>
                  </a:lnTo>
                  <a:lnTo>
                    <a:pt x="328" y="287"/>
                  </a:lnTo>
                  <a:lnTo>
                    <a:pt x="322" y="279"/>
                  </a:lnTo>
                  <a:lnTo>
                    <a:pt x="315" y="273"/>
                  </a:lnTo>
                  <a:lnTo>
                    <a:pt x="309" y="267"/>
                  </a:lnTo>
                  <a:lnTo>
                    <a:pt x="300" y="261"/>
                  </a:lnTo>
                  <a:lnTo>
                    <a:pt x="294" y="253"/>
                  </a:lnTo>
                  <a:lnTo>
                    <a:pt x="287" y="247"/>
                  </a:lnTo>
                  <a:lnTo>
                    <a:pt x="280" y="241"/>
                  </a:lnTo>
                  <a:lnTo>
                    <a:pt x="272" y="233"/>
                  </a:lnTo>
                  <a:lnTo>
                    <a:pt x="265" y="227"/>
                  </a:lnTo>
                  <a:lnTo>
                    <a:pt x="258" y="220"/>
                  </a:lnTo>
                  <a:lnTo>
                    <a:pt x="251" y="214"/>
                  </a:lnTo>
                  <a:lnTo>
                    <a:pt x="243" y="207"/>
                  </a:lnTo>
                  <a:lnTo>
                    <a:pt x="236" y="200"/>
                  </a:lnTo>
                  <a:lnTo>
                    <a:pt x="228" y="194"/>
                  </a:lnTo>
                  <a:lnTo>
                    <a:pt x="222" y="188"/>
                  </a:lnTo>
                  <a:lnTo>
                    <a:pt x="214" y="180"/>
                  </a:lnTo>
                  <a:lnTo>
                    <a:pt x="208" y="174"/>
                  </a:lnTo>
                  <a:lnTo>
                    <a:pt x="200" y="167"/>
                  </a:lnTo>
                  <a:lnTo>
                    <a:pt x="193" y="162"/>
                  </a:lnTo>
                  <a:lnTo>
                    <a:pt x="186" y="154"/>
                  </a:lnTo>
                  <a:lnTo>
                    <a:pt x="179" y="148"/>
                  </a:lnTo>
                  <a:lnTo>
                    <a:pt x="172" y="143"/>
                  </a:lnTo>
                  <a:lnTo>
                    <a:pt x="166" y="137"/>
                  </a:lnTo>
                  <a:lnTo>
                    <a:pt x="159" y="130"/>
                  </a:lnTo>
                  <a:lnTo>
                    <a:pt x="152" y="124"/>
                  </a:lnTo>
                  <a:lnTo>
                    <a:pt x="145" y="118"/>
                  </a:lnTo>
                  <a:lnTo>
                    <a:pt x="139" y="112"/>
                  </a:lnTo>
                  <a:lnTo>
                    <a:pt x="133" y="106"/>
                  </a:lnTo>
                  <a:lnTo>
                    <a:pt x="126" y="100"/>
                  </a:lnTo>
                  <a:lnTo>
                    <a:pt x="120" y="95"/>
                  </a:lnTo>
                  <a:lnTo>
                    <a:pt x="115" y="90"/>
                  </a:lnTo>
                  <a:lnTo>
                    <a:pt x="109" y="83"/>
                  </a:lnTo>
                  <a:lnTo>
                    <a:pt x="102" y="78"/>
                  </a:lnTo>
                  <a:lnTo>
                    <a:pt x="97" y="73"/>
                  </a:lnTo>
                  <a:lnTo>
                    <a:pt x="93" y="69"/>
                  </a:lnTo>
                  <a:lnTo>
                    <a:pt x="88" y="65"/>
                  </a:lnTo>
                  <a:lnTo>
                    <a:pt x="83" y="61"/>
                  </a:lnTo>
                  <a:lnTo>
                    <a:pt x="78" y="56"/>
                  </a:lnTo>
                  <a:lnTo>
                    <a:pt x="74" y="52"/>
                  </a:lnTo>
                  <a:lnTo>
                    <a:pt x="70" y="49"/>
                  </a:lnTo>
                  <a:lnTo>
                    <a:pt x="66" y="45"/>
                  </a:lnTo>
                  <a:lnTo>
                    <a:pt x="62" y="41"/>
                  </a:lnTo>
                  <a:lnTo>
                    <a:pt x="59" y="38"/>
                  </a:lnTo>
                  <a:lnTo>
                    <a:pt x="51" y="32"/>
                  </a:lnTo>
                  <a:lnTo>
                    <a:pt x="46" y="27"/>
                  </a:lnTo>
                  <a:lnTo>
                    <a:pt x="42" y="23"/>
                  </a:lnTo>
                  <a:lnTo>
                    <a:pt x="39" y="21"/>
                  </a:lnTo>
                  <a:lnTo>
                    <a:pt x="37" y="19"/>
                  </a:lnTo>
                  <a:lnTo>
                    <a:pt x="59"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830" name="Freeform 111"/>
            <p:cNvSpPr>
              <a:spLocks/>
            </p:cNvSpPr>
            <p:nvPr/>
          </p:nvSpPr>
          <p:spPr bwMode="auto">
            <a:xfrm>
              <a:off x="4331" y="3751"/>
              <a:ext cx="53" cy="55"/>
            </a:xfrm>
            <a:custGeom>
              <a:avLst/>
              <a:gdLst>
                <a:gd name="T0" fmla="*/ 0 w 106"/>
                <a:gd name="T1" fmla="*/ 1 h 110"/>
                <a:gd name="T2" fmla="*/ 0 w 106"/>
                <a:gd name="T3" fmla="*/ 1 h 110"/>
                <a:gd name="T4" fmla="*/ 0 w 106"/>
                <a:gd name="T5" fmla="*/ 1 h 110"/>
                <a:gd name="T6" fmla="*/ 0 w 106"/>
                <a:gd name="T7" fmla="*/ 1 h 110"/>
                <a:gd name="T8" fmla="*/ 1 w 106"/>
                <a:gd name="T9" fmla="*/ 1 h 110"/>
                <a:gd name="T10" fmla="*/ 1 w 106"/>
                <a:gd name="T11" fmla="*/ 1 h 110"/>
                <a:gd name="T12" fmla="*/ 1 w 106"/>
                <a:gd name="T13" fmla="*/ 1 h 110"/>
                <a:gd name="T14" fmla="*/ 1 w 106"/>
                <a:gd name="T15" fmla="*/ 1 h 110"/>
                <a:gd name="T16" fmla="*/ 1 w 106"/>
                <a:gd name="T17" fmla="*/ 1 h 110"/>
                <a:gd name="T18" fmla="*/ 1 w 106"/>
                <a:gd name="T19" fmla="*/ 1 h 110"/>
                <a:gd name="T20" fmla="*/ 1 w 106"/>
                <a:gd name="T21" fmla="*/ 1 h 110"/>
                <a:gd name="T22" fmla="*/ 1 w 106"/>
                <a:gd name="T23" fmla="*/ 1 h 110"/>
                <a:gd name="T24" fmla="*/ 1 w 106"/>
                <a:gd name="T25" fmla="*/ 1 h 110"/>
                <a:gd name="T26" fmla="*/ 1 w 106"/>
                <a:gd name="T27" fmla="*/ 1 h 110"/>
                <a:gd name="T28" fmla="*/ 1 w 106"/>
                <a:gd name="T29" fmla="*/ 1 h 110"/>
                <a:gd name="T30" fmla="*/ 1 w 106"/>
                <a:gd name="T31" fmla="*/ 1 h 110"/>
                <a:gd name="T32" fmla="*/ 1 w 106"/>
                <a:gd name="T33" fmla="*/ 1 h 110"/>
                <a:gd name="T34" fmla="*/ 1 w 106"/>
                <a:gd name="T35" fmla="*/ 1 h 110"/>
                <a:gd name="T36" fmla="*/ 1 w 106"/>
                <a:gd name="T37" fmla="*/ 1 h 110"/>
                <a:gd name="T38" fmla="*/ 1 w 106"/>
                <a:gd name="T39" fmla="*/ 1 h 110"/>
                <a:gd name="T40" fmla="*/ 1 w 106"/>
                <a:gd name="T41" fmla="*/ 1 h 110"/>
                <a:gd name="T42" fmla="*/ 1 w 106"/>
                <a:gd name="T43" fmla="*/ 1 h 110"/>
                <a:gd name="T44" fmla="*/ 1 w 106"/>
                <a:gd name="T45" fmla="*/ 1 h 110"/>
                <a:gd name="T46" fmla="*/ 1 w 106"/>
                <a:gd name="T47" fmla="*/ 0 h 110"/>
                <a:gd name="T48" fmla="*/ 1 w 106"/>
                <a:gd name="T49" fmla="*/ 0 h 110"/>
                <a:gd name="T50" fmla="*/ 1 w 106"/>
                <a:gd name="T51" fmla="*/ 1 h 110"/>
                <a:gd name="T52" fmla="*/ 1 w 106"/>
                <a:gd name="T53" fmla="*/ 1 h 110"/>
                <a:gd name="T54" fmla="*/ 1 w 106"/>
                <a:gd name="T55" fmla="*/ 1 h 110"/>
                <a:gd name="T56" fmla="*/ 1 w 106"/>
                <a:gd name="T57" fmla="*/ 1 h 110"/>
                <a:gd name="T58" fmla="*/ 1 w 106"/>
                <a:gd name="T59" fmla="*/ 1 h 110"/>
                <a:gd name="T60" fmla="*/ 1 w 106"/>
                <a:gd name="T61" fmla="*/ 1 h 110"/>
                <a:gd name="T62" fmla="*/ 1 w 106"/>
                <a:gd name="T63" fmla="*/ 1 h 110"/>
                <a:gd name="T64" fmla="*/ 1 w 106"/>
                <a:gd name="T65" fmla="*/ 1 h 110"/>
                <a:gd name="T66" fmla="*/ 1 w 106"/>
                <a:gd name="T67" fmla="*/ 1 h 110"/>
                <a:gd name="T68" fmla="*/ 1 w 106"/>
                <a:gd name="T69" fmla="*/ 1 h 110"/>
                <a:gd name="T70" fmla="*/ 1 w 106"/>
                <a:gd name="T71" fmla="*/ 1 h 110"/>
                <a:gd name="T72" fmla="*/ 1 w 106"/>
                <a:gd name="T73" fmla="*/ 1 h 110"/>
                <a:gd name="T74" fmla="*/ 1 w 106"/>
                <a:gd name="T75" fmla="*/ 1 h 110"/>
                <a:gd name="T76" fmla="*/ 1 w 106"/>
                <a:gd name="T77" fmla="*/ 1 h 110"/>
                <a:gd name="T78" fmla="*/ 1 w 106"/>
                <a:gd name="T79" fmla="*/ 1 h 110"/>
                <a:gd name="T80" fmla="*/ 1 w 106"/>
                <a:gd name="T81" fmla="*/ 1 h 110"/>
                <a:gd name="T82" fmla="*/ 1 w 106"/>
                <a:gd name="T83" fmla="*/ 1 h 110"/>
                <a:gd name="T84" fmla="*/ 1 w 106"/>
                <a:gd name="T85" fmla="*/ 1 h 110"/>
                <a:gd name="T86" fmla="*/ 1 w 106"/>
                <a:gd name="T87" fmla="*/ 1 h 110"/>
                <a:gd name="T88" fmla="*/ 1 w 106"/>
                <a:gd name="T89" fmla="*/ 1 h 110"/>
                <a:gd name="T90" fmla="*/ 1 w 106"/>
                <a:gd name="T91" fmla="*/ 1 h 110"/>
                <a:gd name="T92" fmla="*/ 1 w 106"/>
                <a:gd name="T93" fmla="*/ 1 h 110"/>
                <a:gd name="T94" fmla="*/ 1 w 106"/>
                <a:gd name="T95" fmla="*/ 1 h 110"/>
                <a:gd name="T96" fmla="*/ 1 w 106"/>
                <a:gd name="T97" fmla="*/ 1 h 110"/>
                <a:gd name="T98" fmla="*/ 1 w 106"/>
                <a:gd name="T99" fmla="*/ 1 h 110"/>
                <a:gd name="T100" fmla="*/ 1 w 106"/>
                <a:gd name="T101" fmla="*/ 1 h 110"/>
                <a:gd name="T102" fmla="*/ 1 w 106"/>
                <a:gd name="T103" fmla="*/ 1 h 110"/>
                <a:gd name="T104" fmla="*/ 1 w 106"/>
                <a:gd name="T105" fmla="*/ 1 h 110"/>
                <a:gd name="T106" fmla="*/ 1 w 106"/>
                <a:gd name="T107" fmla="*/ 1 h 110"/>
                <a:gd name="T108" fmla="*/ 1 w 106"/>
                <a:gd name="T109" fmla="*/ 1 h 110"/>
                <a:gd name="T110" fmla="*/ 1 w 106"/>
                <a:gd name="T111" fmla="*/ 1 h 110"/>
                <a:gd name="T112" fmla="*/ 0 w 106"/>
                <a:gd name="T113" fmla="*/ 1 h 110"/>
                <a:gd name="T114" fmla="*/ 0 w 106"/>
                <a:gd name="T115" fmla="*/ 1 h 11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06" h="110">
                  <a:moveTo>
                    <a:pt x="0" y="79"/>
                  </a:moveTo>
                  <a:lnTo>
                    <a:pt x="0" y="78"/>
                  </a:lnTo>
                  <a:lnTo>
                    <a:pt x="0" y="76"/>
                  </a:lnTo>
                  <a:lnTo>
                    <a:pt x="0" y="72"/>
                  </a:lnTo>
                  <a:lnTo>
                    <a:pt x="2" y="69"/>
                  </a:lnTo>
                  <a:lnTo>
                    <a:pt x="4" y="62"/>
                  </a:lnTo>
                  <a:lnTo>
                    <a:pt x="6" y="57"/>
                  </a:lnTo>
                  <a:lnTo>
                    <a:pt x="10" y="50"/>
                  </a:lnTo>
                  <a:lnTo>
                    <a:pt x="15" y="45"/>
                  </a:lnTo>
                  <a:lnTo>
                    <a:pt x="18" y="40"/>
                  </a:lnTo>
                  <a:lnTo>
                    <a:pt x="20" y="37"/>
                  </a:lnTo>
                  <a:lnTo>
                    <a:pt x="23" y="33"/>
                  </a:lnTo>
                  <a:lnTo>
                    <a:pt x="27" y="30"/>
                  </a:lnTo>
                  <a:lnTo>
                    <a:pt x="30" y="26"/>
                  </a:lnTo>
                  <a:lnTo>
                    <a:pt x="33" y="23"/>
                  </a:lnTo>
                  <a:lnTo>
                    <a:pt x="37" y="20"/>
                  </a:lnTo>
                  <a:lnTo>
                    <a:pt x="42" y="16"/>
                  </a:lnTo>
                  <a:lnTo>
                    <a:pt x="46" y="13"/>
                  </a:lnTo>
                  <a:lnTo>
                    <a:pt x="51" y="11"/>
                  </a:lnTo>
                  <a:lnTo>
                    <a:pt x="56" y="8"/>
                  </a:lnTo>
                  <a:lnTo>
                    <a:pt x="61" y="6"/>
                  </a:lnTo>
                  <a:lnTo>
                    <a:pt x="68" y="4"/>
                  </a:lnTo>
                  <a:lnTo>
                    <a:pt x="73" y="2"/>
                  </a:lnTo>
                  <a:lnTo>
                    <a:pt x="80" y="0"/>
                  </a:lnTo>
                  <a:lnTo>
                    <a:pt x="87" y="0"/>
                  </a:lnTo>
                  <a:lnTo>
                    <a:pt x="106" y="19"/>
                  </a:lnTo>
                  <a:lnTo>
                    <a:pt x="104" y="19"/>
                  </a:lnTo>
                  <a:lnTo>
                    <a:pt x="102" y="20"/>
                  </a:lnTo>
                  <a:lnTo>
                    <a:pt x="98" y="21"/>
                  </a:lnTo>
                  <a:lnTo>
                    <a:pt x="93" y="23"/>
                  </a:lnTo>
                  <a:lnTo>
                    <a:pt x="89" y="23"/>
                  </a:lnTo>
                  <a:lnTo>
                    <a:pt x="86" y="24"/>
                  </a:lnTo>
                  <a:lnTo>
                    <a:pt x="83" y="25"/>
                  </a:lnTo>
                  <a:lnTo>
                    <a:pt x="80" y="27"/>
                  </a:lnTo>
                  <a:lnTo>
                    <a:pt x="76" y="28"/>
                  </a:lnTo>
                  <a:lnTo>
                    <a:pt x="73" y="30"/>
                  </a:lnTo>
                  <a:lnTo>
                    <a:pt x="69" y="33"/>
                  </a:lnTo>
                  <a:lnTo>
                    <a:pt x="65" y="35"/>
                  </a:lnTo>
                  <a:lnTo>
                    <a:pt x="60" y="37"/>
                  </a:lnTo>
                  <a:lnTo>
                    <a:pt x="56" y="40"/>
                  </a:lnTo>
                  <a:lnTo>
                    <a:pt x="52" y="43"/>
                  </a:lnTo>
                  <a:lnTo>
                    <a:pt x="49" y="47"/>
                  </a:lnTo>
                  <a:lnTo>
                    <a:pt x="45" y="50"/>
                  </a:lnTo>
                  <a:lnTo>
                    <a:pt x="40" y="54"/>
                  </a:lnTo>
                  <a:lnTo>
                    <a:pt x="36" y="58"/>
                  </a:lnTo>
                  <a:lnTo>
                    <a:pt x="33" y="63"/>
                  </a:lnTo>
                  <a:lnTo>
                    <a:pt x="29" y="68"/>
                  </a:lnTo>
                  <a:lnTo>
                    <a:pt x="25" y="73"/>
                  </a:lnTo>
                  <a:lnTo>
                    <a:pt x="22" y="78"/>
                  </a:lnTo>
                  <a:lnTo>
                    <a:pt x="20" y="84"/>
                  </a:lnTo>
                  <a:lnTo>
                    <a:pt x="15" y="90"/>
                  </a:lnTo>
                  <a:lnTo>
                    <a:pt x="13" y="96"/>
                  </a:lnTo>
                  <a:lnTo>
                    <a:pt x="12" y="100"/>
                  </a:lnTo>
                  <a:lnTo>
                    <a:pt x="11" y="103"/>
                  </a:lnTo>
                  <a:lnTo>
                    <a:pt x="10" y="107"/>
                  </a:lnTo>
                  <a:lnTo>
                    <a:pt x="10" y="110"/>
                  </a:lnTo>
                  <a:lnTo>
                    <a:pt x="0" y="79"/>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831" name="Freeform 112"/>
            <p:cNvSpPr>
              <a:spLocks/>
            </p:cNvSpPr>
            <p:nvPr/>
          </p:nvSpPr>
          <p:spPr bwMode="auto">
            <a:xfrm>
              <a:off x="4734" y="3079"/>
              <a:ext cx="198" cy="158"/>
            </a:xfrm>
            <a:custGeom>
              <a:avLst/>
              <a:gdLst>
                <a:gd name="T0" fmla="*/ 1 w 396"/>
                <a:gd name="T1" fmla="*/ 1 h 315"/>
                <a:gd name="T2" fmla="*/ 1 w 396"/>
                <a:gd name="T3" fmla="*/ 1 h 315"/>
                <a:gd name="T4" fmla="*/ 1 w 396"/>
                <a:gd name="T5" fmla="*/ 1 h 315"/>
                <a:gd name="T6" fmla="*/ 1 w 396"/>
                <a:gd name="T7" fmla="*/ 1 h 315"/>
                <a:gd name="T8" fmla="*/ 1 w 396"/>
                <a:gd name="T9" fmla="*/ 0 h 315"/>
                <a:gd name="T10" fmla="*/ 0 w 396"/>
                <a:gd name="T11" fmla="*/ 1 h 315"/>
                <a:gd name="T12" fmla="*/ 1 w 396"/>
                <a:gd name="T13" fmla="*/ 1 h 315"/>
                <a:gd name="T14" fmla="*/ 1 w 396"/>
                <a:gd name="T15" fmla="*/ 1 h 31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96" h="315">
                  <a:moveTo>
                    <a:pt x="18" y="62"/>
                  </a:moveTo>
                  <a:lnTo>
                    <a:pt x="340" y="315"/>
                  </a:lnTo>
                  <a:lnTo>
                    <a:pt x="396" y="281"/>
                  </a:lnTo>
                  <a:lnTo>
                    <a:pt x="249" y="171"/>
                  </a:lnTo>
                  <a:lnTo>
                    <a:pt x="14" y="0"/>
                  </a:lnTo>
                  <a:lnTo>
                    <a:pt x="0" y="6"/>
                  </a:lnTo>
                  <a:lnTo>
                    <a:pt x="18" y="62"/>
                  </a:lnTo>
                  <a:close/>
                </a:path>
              </a:pathLst>
            </a:custGeom>
            <a:solidFill>
              <a:srgbClr val="FF00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832" name="Freeform 113"/>
            <p:cNvSpPr>
              <a:spLocks/>
            </p:cNvSpPr>
            <p:nvPr/>
          </p:nvSpPr>
          <p:spPr bwMode="auto">
            <a:xfrm>
              <a:off x="5063" y="3087"/>
              <a:ext cx="33" cy="35"/>
            </a:xfrm>
            <a:custGeom>
              <a:avLst/>
              <a:gdLst>
                <a:gd name="T0" fmla="*/ 0 w 67"/>
                <a:gd name="T1" fmla="*/ 1 h 69"/>
                <a:gd name="T2" fmla="*/ 0 w 67"/>
                <a:gd name="T3" fmla="*/ 1 h 69"/>
                <a:gd name="T4" fmla="*/ 0 w 67"/>
                <a:gd name="T5" fmla="*/ 0 h 69"/>
                <a:gd name="T6" fmla="*/ 0 w 67"/>
                <a:gd name="T7" fmla="*/ 1 h 69"/>
                <a:gd name="T8" fmla="*/ 0 w 67"/>
                <a:gd name="T9" fmla="*/ 1 h 6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7" h="69">
                  <a:moveTo>
                    <a:pt x="0" y="34"/>
                  </a:moveTo>
                  <a:lnTo>
                    <a:pt x="67" y="69"/>
                  </a:lnTo>
                  <a:lnTo>
                    <a:pt x="28" y="0"/>
                  </a:lnTo>
                  <a:lnTo>
                    <a:pt x="0" y="34"/>
                  </a:lnTo>
                  <a:close/>
                </a:path>
              </a:pathLst>
            </a:custGeom>
            <a:solidFill>
              <a:srgbClr val="FF00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833" name="Freeform 114"/>
            <p:cNvSpPr>
              <a:spLocks/>
            </p:cNvSpPr>
            <p:nvPr/>
          </p:nvSpPr>
          <p:spPr bwMode="auto">
            <a:xfrm>
              <a:off x="4772" y="3387"/>
              <a:ext cx="121" cy="132"/>
            </a:xfrm>
            <a:custGeom>
              <a:avLst/>
              <a:gdLst>
                <a:gd name="T0" fmla="*/ 0 w 241"/>
                <a:gd name="T1" fmla="*/ 1 h 262"/>
                <a:gd name="T2" fmla="*/ 1 w 241"/>
                <a:gd name="T3" fmla="*/ 1 h 262"/>
                <a:gd name="T4" fmla="*/ 1 w 241"/>
                <a:gd name="T5" fmla="*/ 1 h 262"/>
                <a:gd name="T6" fmla="*/ 1 w 241"/>
                <a:gd name="T7" fmla="*/ 0 h 262"/>
                <a:gd name="T8" fmla="*/ 0 w 241"/>
                <a:gd name="T9" fmla="*/ 1 h 262"/>
                <a:gd name="T10" fmla="*/ 0 w 241"/>
                <a:gd name="T11" fmla="*/ 1 h 26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41" h="262">
                  <a:moveTo>
                    <a:pt x="0" y="51"/>
                  </a:moveTo>
                  <a:lnTo>
                    <a:pt x="241" y="262"/>
                  </a:lnTo>
                  <a:lnTo>
                    <a:pt x="174" y="135"/>
                  </a:lnTo>
                  <a:lnTo>
                    <a:pt x="29" y="0"/>
                  </a:lnTo>
                  <a:lnTo>
                    <a:pt x="0" y="51"/>
                  </a:lnTo>
                  <a:close/>
                </a:path>
              </a:pathLst>
            </a:custGeom>
            <a:solidFill>
              <a:srgbClr val="FF00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834" name="Freeform 115"/>
            <p:cNvSpPr>
              <a:spLocks/>
            </p:cNvSpPr>
            <p:nvPr/>
          </p:nvSpPr>
          <p:spPr bwMode="auto">
            <a:xfrm>
              <a:off x="4490" y="3386"/>
              <a:ext cx="144" cy="179"/>
            </a:xfrm>
            <a:custGeom>
              <a:avLst/>
              <a:gdLst>
                <a:gd name="T0" fmla="*/ 0 w 290"/>
                <a:gd name="T1" fmla="*/ 0 h 359"/>
                <a:gd name="T2" fmla="*/ 0 w 290"/>
                <a:gd name="T3" fmla="*/ 0 h 359"/>
                <a:gd name="T4" fmla="*/ 0 w 290"/>
                <a:gd name="T5" fmla="*/ 0 h 359"/>
                <a:gd name="T6" fmla="*/ 0 w 290"/>
                <a:gd name="T7" fmla="*/ 0 h 359"/>
                <a:gd name="T8" fmla="*/ 0 w 290"/>
                <a:gd name="T9" fmla="*/ 0 h 359"/>
                <a:gd name="T10" fmla="*/ 0 w 290"/>
                <a:gd name="T11" fmla="*/ 0 h 35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90" h="359">
                  <a:moveTo>
                    <a:pt x="12" y="99"/>
                  </a:moveTo>
                  <a:lnTo>
                    <a:pt x="260" y="359"/>
                  </a:lnTo>
                  <a:lnTo>
                    <a:pt x="290" y="309"/>
                  </a:lnTo>
                  <a:lnTo>
                    <a:pt x="0" y="0"/>
                  </a:lnTo>
                  <a:lnTo>
                    <a:pt x="12" y="99"/>
                  </a:lnTo>
                  <a:close/>
                </a:path>
              </a:pathLst>
            </a:custGeom>
            <a:solidFill>
              <a:srgbClr val="FF00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835" name="Freeform 116"/>
            <p:cNvSpPr>
              <a:spLocks/>
            </p:cNvSpPr>
            <p:nvPr/>
          </p:nvSpPr>
          <p:spPr bwMode="auto">
            <a:xfrm>
              <a:off x="4429" y="3693"/>
              <a:ext cx="117" cy="118"/>
            </a:xfrm>
            <a:custGeom>
              <a:avLst/>
              <a:gdLst>
                <a:gd name="T0" fmla="*/ 0 w 234"/>
                <a:gd name="T1" fmla="*/ 0 h 238"/>
                <a:gd name="T2" fmla="*/ 1 w 234"/>
                <a:gd name="T3" fmla="*/ 0 h 238"/>
                <a:gd name="T4" fmla="*/ 1 w 234"/>
                <a:gd name="T5" fmla="*/ 0 h 238"/>
                <a:gd name="T6" fmla="*/ 1 w 234"/>
                <a:gd name="T7" fmla="*/ 0 h 238"/>
                <a:gd name="T8" fmla="*/ 1 w 234"/>
                <a:gd name="T9" fmla="*/ 0 h 238"/>
                <a:gd name="T10" fmla="*/ 0 w 234"/>
                <a:gd name="T11" fmla="*/ 0 h 238"/>
                <a:gd name="T12" fmla="*/ 0 w 234"/>
                <a:gd name="T13" fmla="*/ 0 h 23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34" h="238">
                  <a:moveTo>
                    <a:pt x="0" y="33"/>
                  </a:moveTo>
                  <a:lnTo>
                    <a:pt x="174" y="236"/>
                  </a:lnTo>
                  <a:lnTo>
                    <a:pt x="234" y="238"/>
                  </a:lnTo>
                  <a:lnTo>
                    <a:pt x="166" y="152"/>
                  </a:lnTo>
                  <a:lnTo>
                    <a:pt x="44" y="0"/>
                  </a:lnTo>
                  <a:lnTo>
                    <a:pt x="0" y="33"/>
                  </a:lnTo>
                  <a:close/>
                </a:path>
              </a:pathLst>
            </a:custGeom>
            <a:solidFill>
              <a:srgbClr val="FF00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836" name="Freeform 117"/>
            <p:cNvSpPr>
              <a:spLocks/>
            </p:cNvSpPr>
            <p:nvPr/>
          </p:nvSpPr>
          <p:spPr bwMode="auto">
            <a:xfrm>
              <a:off x="4589" y="3535"/>
              <a:ext cx="51" cy="47"/>
            </a:xfrm>
            <a:custGeom>
              <a:avLst/>
              <a:gdLst>
                <a:gd name="T0" fmla="*/ 0 w 103"/>
                <a:gd name="T1" fmla="*/ 1 h 93"/>
                <a:gd name="T2" fmla="*/ 0 w 103"/>
                <a:gd name="T3" fmla="*/ 1 h 93"/>
                <a:gd name="T4" fmla="*/ 0 w 103"/>
                <a:gd name="T5" fmla="*/ 1 h 93"/>
                <a:gd name="T6" fmla="*/ 0 w 103"/>
                <a:gd name="T7" fmla="*/ 1 h 93"/>
                <a:gd name="T8" fmla="*/ 0 w 103"/>
                <a:gd name="T9" fmla="*/ 1 h 93"/>
                <a:gd name="T10" fmla="*/ 0 w 103"/>
                <a:gd name="T11" fmla="*/ 1 h 93"/>
                <a:gd name="T12" fmla="*/ 0 w 103"/>
                <a:gd name="T13" fmla="*/ 1 h 93"/>
                <a:gd name="T14" fmla="*/ 0 w 103"/>
                <a:gd name="T15" fmla="*/ 1 h 93"/>
                <a:gd name="T16" fmla="*/ 0 w 103"/>
                <a:gd name="T17" fmla="*/ 1 h 93"/>
                <a:gd name="T18" fmla="*/ 0 w 103"/>
                <a:gd name="T19" fmla="*/ 1 h 93"/>
                <a:gd name="T20" fmla="*/ 0 w 103"/>
                <a:gd name="T21" fmla="*/ 1 h 93"/>
                <a:gd name="T22" fmla="*/ 0 w 103"/>
                <a:gd name="T23" fmla="*/ 1 h 93"/>
                <a:gd name="T24" fmla="*/ 0 w 103"/>
                <a:gd name="T25" fmla="*/ 1 h 93"/>
                <a:gd name="T26" fmla="*/ 0 w 103"/>
                <a:gd name="T27" fmla="*/ 1 h 93"/>
                <a:gd name="T28" fmla="*/ 0 w 103"/>
                <a:gd name="T29" fmla="*/ 1 h 93"/>
                <a:gd name="T30" fmla="*/ 0 w 103"/>
                <a:gd name="T31" fmla="*/ 1 h 93"/>
                <a:gd name="T32" fmla="*/ 0 w 103"/>
                <a:gd name="T33" fmla="*/ 1 h 93"/>
                <a:gd name="T34" fmla="*/ 0 w 103"/>
                <a:gd name="T35" fmla="*/ 1 h 93"/>
                <a:gd name="T36" fmla="*/ 0 w 103"/>
                <a:gd name="T37" fmla="*/ 1 h 93"/>
                <a:gd name="T38" fmla="*/ 0 w 103"/>
                <a:gd name="T39" fmla="*/ 1 h 93"/>
                <a:gd name="T40" fmla="*/ 0 w 103"/>
                <a:gd name="T41" fmla="*/ 0 h 93"/>
                <a:gd name="T42" fmla="*/ 0 w 103"/>
                <a:gd name="T43" fmla="*/ 1 h 93"/>
                <a:gd name="T44" fmla="*/ 0 w 103"/>
                <a:gd name="T45" fmla="*/ 1 h 93"/>
                <a:gd name="T46" fmla="*/ 0 w 103"/>
                <a:gd name="T47" fmla="*/ 1 h 93"/>
                <a:gd name="T48" fmla="*/ 0 w 103"/>
                <a:gd name="T49" fmla="*/ 1 h 93"/>
                <a:gd name="T50" fmla="*/ 0 w 103"/>
                <a:gd name="T51" fmla="*/ 1 h 93"/>
                <a:gd name="T52" fmla="*/ 0 w 103"/>
                <a:gd name="T53" fmla="*/ 1 h 93"/>
                <a:gd name="T54" fmla="*/ 0 w 103"/>
                <a:gd name="T55" fmla="*/ 1 h 93"/>
                <a:gd name="T56" fmla="*/ 0 w 103"/>
                <a:gd name="T57" fmla="*/ 1 h 93"/>
                <a:gd name="T58" fmla="*/ 0 w 103"/>
                <a:gd name="T59" fmla="*/ 1 h 93"/>
                <a:gd name="T60" fmla="*/ 0 w 103"/>
                <a:gd name="T61" fmla="*/ 1 h 93"/>
                <a:gd name="T62" fmla="*/ 0 w 103"/>
                <a:gd name="T63" fmla="*/ 1 h 93"/>
                <a:gd name="T64" fmla="*/ 0 w 103"/>
                <a:gd name="T65" fmla="*/ 1 h 93"/>
                <a:gd name="T66" fmla="*/ 0 w 103"/>
                <a:gd name="T67" fmla="*/ 1 h 93"/>
                <a:gd name="T68" fmla="*/ 0 w 103"/>
                <a:gd name="T69" fmla="*/ 1 h 93"/>
                <a:gd name="T70" fmla="*/ 0 w 103"/>
                <a:gd name="T71" fmla="*/ 1 h 93"/>
                <a:gd name="T72" fmla="*/ 0 w 103"/>
                <a:gd name="T73" fmla="*/ 1 h 93"/>
                <a:gd name="T74" fmla="*/ 0 w 103"/>
                <a:gd name="T75" fmla="*/ 1 h 93"/>
                <a:gd name="T76" fmla="*/ 0 w 103"/>
                <a:gd name="T77" fmla="*/ 1 h 93"/>
                <a:gd name="T78" fmla="*/ 0 w 103"/>
                <a:gd name="T79" fmla="*/ 1 h 93"/>
                <a:gd name="T80" fmla="*/ 0 w 103"/>
                <a:gd name="T81" fmla="*/ 1 h 93"/>
                <a:gd name="T82" fmla="*/ 0 w 103"/>
                <a:gd name="T83" fmla="*/ 1 h 93"/>
                <a:gd name="T84" fmla="*/ 0 w 103"/>
                <a:gd name="T85" fmla="*/ 1 h 93"/>
                <a:gd name="T86" fmla="*/ 0 w 103"/>
                <a:gd name="T87" fmla="*/ 1 h 93"/>
                <a:gd name="T88" fmla="*/ 0 w 103"/>
                <a:gd name="T89" fmla="*/ 1 h 93"/>
                <a:gd name="T90" fmla="*/ 0 w 103"/>
                <a:gd name="T91" fmla="*/ 1 h 9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03" h="93">
                  <a:moveTo>
                    <a:pt x="0" y="64"/>
                  </a:moveTo>
                  <a:lnTo>
                    <a:pt x="0" y="63"/>
                  </a:lnTo>
                  <a:lnTo>
                    <a:pt x="3" y="63"/>
                  </a:lnTo>
                  <a:lnTo>
                    <a:pt x="7" y="62"/>
                  </a:lnTo>
                  <a:lnTo>
                    <a:pt x="12" y="62"/>
                  </a:lnTo>
                  <a:lnTo>
                    <a:pt x="16" y="61"/>
                  </a:lnTo>
                  <a:lnTo>
                    <a:pt x="23" y="60"/>
                  </a:lnTo>
                  <a:lnTo>
                    <a:pt x="28" y="57"/>
                  </a:lnTo>
                  <a:lnTo>
                    <a:pt x="36" y="55"/>
                  </a:lnTo>
                  <a:lnTo>
                    <a:pt x="43" y="51"/>
                  </a:lnTo>
                  <a:lnTo>
                    <a:pt x="49" y="47"/>
                  </a:lnTo>
                  <a:lnTo>
                    <a:pt x="56" y="41"/>
                  </a:lnTo>
                  <a:lnTo>
                    <a:pt x="62" y="36"/>
                  </a:lnTo>
                  <a:lnTo>
                    <a:pt x="65" y="32"/>
                  </a:lnTo>
                  <a:lnTo>
                    <a:pt x="67" y="28"/>
                  </a:lnTo>
                  <a:lnTo>
                    <a:pt x="69" y="23"/>
                  </a:lnTo>
                  <a:lnTo>
                    <a:pt x="72" y="19"/>
                  </a:lnTo>
                  <a:lnTo>
                    <a:pt x="73" y="14"/>
                  </a:lnTo>
                  <a:lnTo>
                    <a:pt x="75" y="10"/>
                  </a:lnTo>
                  <a:lnTo>
                    <a:pt x="76" y="5"/>
                  </a:lnTo>
                  <a:lnTo>
                    <a:pt x="77" y="0"/>
                  </a:lnTo>
                  <a:lnTo>
                    <a:pt x="103" y="19"/>
                  </a:lnTo>
                  <a:lnTo>
                    <a:pt x="102" y="19"/>
                  </a:lnTo>
                  <a:lnTo>
                    <a:pt x="101" y="22"/>
                  </a:lnTo>
                  <a:lnTo>
                    <a:pt x="100" y="26"/>
                  </a:lnTo>
                  <a:lnTo>
                    <a:pt x="99" y="31"/>
                  </a:lnTo>
                  <a:lnTo>
                    <a:pt x="97" y="36"/>
                  </a:lnTo>
                  <a:lnTo>
                    <a:pt x="94" y="42"/>
                  </a:lnTo>
                  <a:lnTo>
                    <a:pt x="91" y="50"/>
                  </a:lnTo>
                  <a:lnTo>
                    <a:pt x="87" y="56"/>
                  </a:lnTo>
                  <a:lnTo>
                    <a:pt x="82" y="62"/>
                  </a:lnTo>
                  <a:lnTo>
                    <a:pt x="75" y="69"/>
                  </a:lnTo>
                  <a:lnTo>
                    <a:pt x="72" y="71"/>
                  </a:lnTo>
                  <a:lnTo>
                    <a:pt x="69" y="75"/>
                  </a:lnTo>
                  <a:lnTo>
                    <a:pt x="65" y="78"/>
                  </a:lnTo>
                  <a:lnTo>
                    <a:pt x="62" y="81"/>
                  </a:lnTo>
                  <a:lnTo>
                    <a:pt x="56" y="83"/>
                  </a:lnTo>
                  <a:lnTo>
                    <a:pt x="51" y="86"/>
                  </a:lnTo>
                  <a:lnTo>
                    <a:pt x="46" y="88"/>
                  </a:lnTo>
                  <a:lnTo>
                    <a:pt x="41" y="89"/>
                  </a:lnTo>
                  <a:lnTo>
                    <a:pt x="36" y="90"/>
                  </a:lnTo>
                  <a:lnTo>
                    <a:pt x="29" y="91"/>
                  </a:lnTo>
                  <a:lnTo>
                    <a:pt x="23" y="92"/>
                  </a:lnTo>
                  <a:lnTo>
                    <a:pt x="17" y="93"/>
                  </a:lnTo>
                  <a:lnTo>
                    <a:pt x="0" y="6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837" name="Freeform 118"/>
            <p:cNvSpPr>
              <a:spLocks/>
            </p:cNvSpPr>
            <p:nvPr/>
          </p:nvSpPr>
          <p:spPr bwMode="auto">
            <a:xfrm>
              <a:off x="4488" y="3374"/>
              <a:ext cx="273" cy="331"/>
            </a:xfrm>
            <a:custGeom>
              <a:avLst/>
              <a:gdLst>
                <a:gd name="T0" fmla="*/ 1 w 546"/>
                <a:gd name="T1" fmla="*/ 1 h 660"/>
                <a:gd name="T2" fmla="*/ 1 w 546"/>
                <a:gd name="T3" fmla="*/ 1 h 660"/>
                <a:gd name="T4" fmla="*/ 1 w 546"/>
                <a:gd name="T5" fmla="*/ 1 h 660"/>
                <a:gd name="T6" fmla="*/ 1 w 546"/>
                <a:gd name="T7" fmla="*/ 1 h 660"/>
                <a:gd name="T8" fmla="*/ 1 w 546"/>
                <a:gd name="T9" fmla="*/ 1 h 660"/>
                <a:gd name="T10" fmla="*/ 1 w 546"/>
                <a:gd name="T11" fmla="*/ 1 h 660"/>
                <a:gd name="T12" fmla="*/ 1 w 546"/>
                <a:gd name="T13" fmla="*/ 1 h 660"/>
                <a:gd name="T14" fmla="*/ 1 w 546"/>
                <a:gd name="T15" fmla="*/ 1 h 660"/>
                <a:gd name="T16" fmla="*/ 1 w 546"/>
                <a:gd name="T17" fmla="*/ 1 h 660"/>
                <a:gd name="T18" fmla="*/ 1 w 546"/>
                <a:gd name="T19" fmla="*/ 1 h 660"/>
                <a:gd name="T20" fmla="*/ 1 w 546"/>
                <a:gd name="T21" fmla="*/ 1 h 660"/>
                <a:gd name="T22" fmla="*/ 1 w 546"/>
                <a:gd name="T23" fmla="*/ 1 h 660"/>
                <a:gd name="T24" fmla="*/ 1 w 546"/>
                <a:gd name="T25" fmla="*/ 1 h 660"/>
                <a:gd name="T26" fmla="*/ 1 w 546"/>
                <a:gd name="T27" fmla="*/ 1 h 660"/>
                <a:gd name="T28" fmla="*/ 1 w 546"/>
                <a:gd name="T29" fmla="*/ 1 h 660"/>
                <a:gd name="T30" fmla="*/ 1 w 546"/>
                <a:gd name="T31" fmla="*/ 1 h 660"/>
                <a:gd name="T32" fmla="*/ 1 w 546"/>
                <a:gd name="T33" fmla="*/ 1 h 660"/>
                <a:gd name="T34" fmla="*/ 1 w 546"/>
                <a:gd name="T35" fmla="*/ 1 h 660"/>
                <a:gd name="T36" fmla="*/ 1 w 546"/>
                <a:gd name="T37" fmla="*/ 1 h 660"/>
                <a:gd name="T38" fmla="*/ 1 w 546"/>
                <a:gd name="T39" fmla="*/ 1 h 660"/>
                <a:gd name="T40" fmla="*/ 1 w 546"/>
                <a:gd name="T41" fmla="*/ 1 h 660"/>
                <a:gd name="T42" fmla="*/ 1 w 546"/>
                <a:gd name="T43" fmla="*/ 1 h 660"/>
                <a:gd name="T44" fmla="*/ 1 w 546"/>
                <a:gd name="T45" fmla="*/ 1 h 660"/>
                <a:gd name="T46" fmla="*/ 1 w 546"/>
                <a:gd name="T47" fmla="*/ 1 h 660"/>
                <a:gd name="T48" fmla="*/ 1 w 546"/>
                <a:gd name="T49" fmla="*/ 1 h 660"/>
                <a:gd name="T50" fmla="*/ 1 w 546"/>
                <a:gd name="T51" fmla="*/ 1 h 660"/>
                <a:gd name="T52" fmla="*/ 1 w 546"/>
                <a:gd name="T53" fmla="*/ 1 h 660"/>
                <a:gd name="T54" fmla="*/ 1 w 546"/>
                <a:gd name="T55" fmla="*/ 1 h 660"/>
                <a:gd name="T56" fmla="*/ 1 w 546"/>
                <a:gd name="T57" fmla="*/ 1 h 660"/>
                <a:gd name="T58" fmla="*/ 1 w 546"/>
                <a:gd name="T59" fmla="*/ 1 h 660"/>
                <a:gd name="T60" fmla="*/ 1 w 546"/>
                <a:gd name="T61" fmla="*/ 1 h 660"/>
                <a:gd name="T62" fmla="*/ 1 w 546"/>
                <a:gd name="T63" fmla="*/ 1 h 660"/>
                <a:gd name="T64" fmla="*/ 1 w 546"/>
                <a:gd name="T65" fmla="*/ 1 h 660"/>
                <a:gd name="T66" fmla="*/ 1 w 546"/>
                <a:gd name="T67" fmla="*/ 1 h 660"/>
                <a:gd name="T68" fmla="*/ 1 w 546"/>
                <a:gd name="T69" fmla="*/ 1 h 660"/>
                <a:gd name="T70" fmla="*/ 1 w 546"/>
                <a:gd name="T71" fmla="*/ 1 h 660"/>
                <a:gd name="T72" fmla="*/ 1 w 546"/>
                <a:gd name="T73" fmla="*/ 1 h 660"/>
                <a:gd name="T74" fmla="*/ 1 w 546"/>
                <a:gd name="T75" fmla="*/ 1 h 660"/>
                <a:gd name="T76" fmla="*/ 1 w 546"/>
                <a:gd name="T77" fmla="*/ 1 h 660"/>
                <a:gd name="T78" fmla="*/ 1 w 546"/>
                <a:gd name="T79" fmla="*/ 1 h 660"/>
                <a:gd name="T80" fmla="*/ 1 w 546"/>
                <a:gd name="T81" fmla="*/ 1 h 660"/>
                <a:gd name="T82" fmla="*/ 1 w 546"/>
                <a:gd name="T83" fmla="*/ 1 h 660"/>
                <a:gd name="T84" fmla="*/ 1 w 546"/>
                <a:gd name="T85" fmla="*/ 1 h 660"/>
                <a:gd name="T86" fmla="*/ 1 w 546"/>
                <a:gd name="T87" fmla="*/ 1 h 660"/>
                <a:gd name="T88" fmla="*/ 1 w 546"/>
                <a:gd name="T89" fmla="*/ 1 h 660"/>
                <a:gd name="T90" fmla="*/ 1 w 546"/>
                <a:gd name="T91" fmla="*/ 1 h 660"/>
                <a:gd name="T92" fmla="*/ 1 w 546"/>
                <a:gd name="T93" fmla="*/ 1 h 660"/>
                <a:gd name="T94" fmla="*/ 1 w 546"/>
                <a:gd name="T95" fmla="*/ 1 h 660"/>
                <a:gd name="T96" fmla="*/ 1 w 546"/>
                <a:gd name="T97" fmla="*/ 1 h 660"/>
                <a:gd name="T98" fmla="*/ 1 w 546"/>
                <a:gd name="T99" fmla="*/ 1 h 660"/>
                <a:gd name="T100" fmla="*/ 1 w 546"/>
                <a:gd name="T101" fmla="*/ 1 h 660"/>
                <a:gd name="T102" fmla="*/ 1 w 546"/>
                <a:gd name="T103" fmla="*/ 1 h 660"/>
                <a:gd name="T104" fmla="*/ 1 w 546"/>
                <a:gd name="T105" fmla="*/ 1 h 660"/>
                <a:gd name="T106" fmla="*/ 1 w 546"/>
                <a:gd name="T107" fmla="*/ 1 h 660"/>
                <a:gd name="T108" fmla="*/ 1 w 546"/>
                <a:gd name="T109" fmla="*/ 1 h 660"/>
                <a:gd name="T110" fmla="*/ 1 w 546"/>
                <a:gd name="T111" fmla="*/ 1 h 660"/>
                <a:gd name="T112" fmla="*/ 1 w 546"/>
                <a:gd name="T113" fmla="*/ 1 h 660"/>
                <a:gd name="T114" fmla="*/ 1 w 546"/>
                <a:gd name="T115" fmla="*/ 1 h 660"/>
                <a:gd name="T116" fmla="*/ 1 w 546"/>
                <a:gd name="T117" fmla="*/ 1 h 660"/>
                <a:gd name="T118" fmla="*/ 1 w 546"/>
                <a:gd name="T119" fmla="*/ 1 h 660"/>
                <a:gd name="T120" fmla="*/ 1 w 546"/>
                <a:gd name="T121" fmla="*/ 1 h 66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546" h="660">
                  <a:moveTo>
                    <a:pt x="0" y="0"/>
                  </a:moveTo>
                  <a:lnTo>
                    <a:pt x="2" y="2"/>
                  </a:lnTo>
                  <a:lnTo>
                    <a:pt x="3" y="4"/>
                  </a:lnTo>
                  <a:lnTo>
                    <a:pt x="9" y="9"/>
                  </a:lnTo>
                  <a:lnTo>
                    <a:pt x="13" y="13"/>
                  </a:lnTo>
                  <a:lnTo>
                    <a:pt x="19" y="19"/>
                  </a:lnTo>
                  <a:lnTo>
                    <a:pt x="22" y="22"/>
                  </a:lnTo>
                  <a:lnTo>
                    <a:pt x="26" y="26"/>
                  </a:lnTo>
                  <a:lnTo>
                    <a:pt x="30" y="30"/>
                  </a:lnTo>
                  <a:lnTo>
                    <a:pt x="34" y="34"/>
                  </a:lnTo>
                  <a:lnTo>
                    <a:pt x="37" y="37"/>
                  </a:lnTo>
                  <a:lnTo>
                    <a:pt x="41" y="41"/>
                  </a:lnTo>
                  <a:lnTo>
                    <a:pt x="46" y="45"/>
                  </a:lnTo>
                  <a:lnTo>
                    <a:pt x="50" y="51"/>
                  </a:lnTo>
                  <a:lnTo>
                    <a:pt x="54" y="55"/>
                  </a:lnTo>
                  <a:lnTo>
                    <a:pt x="60" y="60"/>
                  </a:lnTo>
                  <a:lnTo>
                    <a:pt x="65" y="64"/>
                  </a:lnTo>
                  <a:lnTo>
                    <a:pt x="70" y="70"/>
                  </a:lnTo>
                  <a:lnTo>
                    <a:pt x="75" y="75"/>
                  </a:lnTo>
                  <a:lnTo>
                    <a:pt x="81" y="81"/>
                  </a:lnTo>
                  <a:lnTo>
                    <a:pt x="86" y="86"/>
                  </a:lnTo>
                  <a:lnTo>
                    <a:pt x="92" y="91"/>
                  </a:lnTo>
                  <a:lnTo>
                    <a:pt x="97" y="98"/>
                  </a:lnTo>
                  <a:lnTo>
                    <a:pt x="102" y="104"/>
                  </a:lnTo>
                  <a:lnTo>
                    <a:pt x="109" y="110"/>
                  </a:lnTo>
                  <a:lnTo>
                    <a:pt x="115" y="115"/>
                  </a:lnTo>
                  <a:lnTo>
                    <a:pt x="120" y="122"/>
                  </a:lnTo>
                  <a:lnTo>
                    <a:pt x="126" y="128"/>
                  </a:lnTo>
                  <a:lnTo>
                    <a:pt x="133" y="134"/>
                  </a:lnTo>
                  <a:lnTo>
                    <a:pt x="138" y="139"/>
                  </a:lnTo>
                  <a:lnTo>
                    <a:pt x="144" y="145"/>
                  </a:lnTo>
                  <a:lnTo>
                    <a:pt x="150" y="152"/>
                  </a:lnTo>
                  <a:lnTo>
                    <a:pt x="157" y="158"/>
                  </a:lnTo>
                  <a:lnTo>
                    <a:pt x="163" y="165"/>
                  </a:lnTo>
                  <a:lnTo>
                    <a:pt x="169" y="170"/>
                  </a:lnTo>
                  <a:lnTo>
                    <a:pt x="174" y="177"/>
                  </a:lnTo>
                  <a:lnTo>
                    <a:pt x="180" y="183"/>
                  </a:lnTo>
                  <a:lnTo>
                    <a:pt x="187" y="189"/>
                  </a:lnTo>
                  <a:lnTo>
                    <a:pt x="193" y="195"/>
                  </a:lnTo>
                  <a:lnTo>
                    <a:pt x="198" y="202"/>
                  </a:lnTo>
                  <a:lnTo>
                    <a:pt x="204" y="208"/>
                  </a:lnTo>
                  <a:lnTo>
                    <a:pt x="211" y="214"/>
                  </a:lnTo>
                  <a:lnTo>
                    <a:pt x="217" y="220"/>
                  </a:lnTo>
                  <a:lnTo>
                    <a:pt x="222" y="226"/>
                  </a:lnTo>
                  <a:lnTo>
                    <a:pt x="227" y="232"/>
                  </a:lnTo>
                  <a:lnTo>
                    <a:pt x="234" y="238"/>
                  </a:lnTo>
                  <a:lnTo>
                    <a:pt x="239" y="243"/>
                  </a:lnTo>
                  <a:lnTo>
                    <a:pt x="244" y="250"/>
                  </a:lnTo>
                  <a:lnTo>
                    <a:pt x="249" y="255"/>
                  </a:lnTo>
                  <a:lnTo>
                    <a:pt x="254" y="261"/>
                  </a:lnTo>
                  <a:lnTo>
                    <a:pt x="260" y="265"/>
                  </a:lnTo>
                  <a:lnTo>
                    <a:pt x="264" y="270"/>
                  </a:lnTo>
                  <a:lnTo>
                    <a:pt x="269" y="276"/>
                  </a:lnTo>
                  <a:lnTo>
                    <a:pt x="274" y="281"/>
                  </a:lnTo>
                  <a:lnTo>
                    <a:pt x="278" y="286"/>
                  </a:lnTo>
                  <a:lnTo>
                    <a:pt x="283" y="290"/>
                  </a:lnTo>
                  <a:lnTo>
                    <a:pt x="287" y="295"/>
                  </a:lnTo>
                  <a:lnTo>
                    <a:pt x="292" y="301"/>
                  </a:lnTo>
                  <a:lnTo>
                    <a:pt x="295" y="305"/>
                  </a:lnTo>
                  <a:lnTo>
                    <a:pt x="298" y="309"/>
                  </a:lnTo>
                  <a:lnTo>
                    <a:pt x="302" y="313"/>
                  </a:lnTo>
                  <a:lnTo>
                    <a:pt x="306" y="317"/>
                  </a:lnTo>
                  <a:lnTo>
                    <a:pt x="311" y="323"/>
                  </a:lnTo>
                  <a:lnTo>
                    <a:pt x="315" y="328"/>
                  </a:lnTo>
                  <a:lnTo>
                    <a:pt x="319" y="333"/>
                  </a:lnTo>
                  <a:lnTo>
                    <a:pt x="324" y="338"/>
                  </a:lnTo>
                  <a:lnTo>
                    <a:pt x="328" y="342"/>
                  </a:lnTo>
                  <a:lnTo>
                    <a:pt x="334" y="348"/>
                  </a:lnTo>
                  <a:lnTo>
                    <a:pt x="338" y="353"/>
                  </a:lnTo>
                  <a:lnTo>
                    <a:pt x="343" y="359"/>
                  </a:lnTo>
                  <a:lnTo>
                    <a:pt x="348" y="364"/>
                  </a:lnTo>
                  <a:lnTo>
                    <a:pt x="353" y="369"/>
                  </a:lnTo>
                  <a:lnTo>
                    <a:pt x="358" y="375"/>
                  </a:lnTo>
                  <a:lnTo>
                    <a:pt x="364" y="381"/>
                  </a:lnTo>
                  <a:lnTo>
                    <a:pt x="368" y="386"/>
                  </a:lnTo>
                  <a:lnTo>
                    <a:pt x="374" y="391"/>
                  </a:lnTo>
                  <a:lnTo>
                    <a:pt x="379" y="397"/>
                  </a:lnTo>
                  <a:lnTo>
                    <a:pt x="385" y="403"/>
                  </a:lnTo>
                  <a:lnTo>
                    <a:pt x="389" y="408"/>
                  </a:lnTo>
                  <a:lnTo>
                    <a:pt x="395" y="413"/>
                  </a:lnTo>
                  <a:lnTo>
                    <a:pt x="399" y="418"/>
                  </a:lnTo>
                  <a:lnTo>
                    <a:pt x="405" y="425"/>
                  </a:lnTo>
                  <a:lnTo>
                    <a:pt x="411" y="430"/>
                  </a:lnTo>
                  <a:lnTo>
                    <a:pt x="416" y="435"/>
                  </a:lnTo>
                  <a:lnTo>
                    <a:pt x="421" y="440"/>
                  </a:lnTo>
                  <a:lnTo>
                    <a:pt x="427" y="447"/>
                  </a:lnTo>
                  <a:lnTo>
                    <a:pt x="431" y="452"/>
                  </a:lnTo>
                  <a:lnTo>
                    <a:pt x="438" y="457"/>
                  </a:lnTo>
                  <a:lnTo>
                    <a:pt x="442" y="463"/>
                  </a:lnTo>
                  <a:lnTo>
                    <a:pt x="448" y="468"/>
                  </a:lnTo>
                  <a:lnTo>
                    <a:pt x="452" y="474"/>
                  </a:lnTo>
                  <a:lnTo>
                    <a:pt x="457" y="479"/>
                  </a:lnTo>
                  <a:lnTo>
                    <a:pt x="462" y="483"/>
                  </a:lnTo>
                  <a:lnTo>
                    <a:pt x="468" y="488"/>
                  </a:lnTo>
                  <a:lnTo>
                    <a:pt x="471" y="492"/>
                  </a:lnTo>
                  <a:lnTo>
                    <a:pt x="476" y="498"/>
                  </a:lnTo>
                  <a:lnTo>
                    <a:pt x="480" y="502"/>
                  </a:lnTo>
                  <a:lnTo>
                    <a:pt x="486" y="507"/>
                  </a:lnTo>
                  <a:lnTo>
                    <a:pt x="490" y="511"/>
                  </a:lnTo>
                  <a:lnTo>
                    <a:pt x="493" y="516"/>
                  </a:lnTo>
                  <a:lnTo>
                    <a:pt x="497" y="519"/>
                  </a:lnTo>
                  <a:lnTo>
                    <a:pt x="502" y="525"/>
                  </a:lnTo>
                  <a:lnTo>
                    <a:pt x="505" y="528"/>
                  </a:lnTo>
                  <a:lnTo>
                    <a:pt x="510" y="532"/>
                  </a:lnTo>
                  <a:lnTo>
                    <a:pt x="513" y="536"/>
                  </a:lnTo>
                  <a:lnTo>
                    <a:pt x="517" y="540"/>
                  </a:lnTo>
                  <a:lnTo>
                    <a:pt x="522" y="546"/>
                  </a:lnTo>
                  <a:lnTo>
                    <a:pt x="528" y="551"/>
                  </a:lnTo>
                  <a:lnTo>
                    <a:pt x="534" y="557"/>
                  </a:lnTo>
                  <a:lnTo>
                    <a:pt x="538" y="561"/>
                  </a:lnTo>
                  <a:lnTo>
                    <a:pt x="543" y="566"/>
                  </a:lnTo>
                  <a:lnTo>
                    <a:pt x="546" y="569"/>
                  </a:lnTo>
                  <a:lnTo>
                    <a:pt x="545" y="569"/>
                  </a:lnTo>
                  <a:lnTo>
                    <a:pt x="545" y="574"/>
                  </a:lnTo>
                  <a:lnTo>
                    <a:pt x="544" y="578"/>
                  </a:lnTo>
                  <a:lnTo>
                    <a:pt x="544" y="584"/>
                  </a:lnTo>
                  <a:lnTo>
                    <a:pt x="542" y="588"/>
                  </a:lnTo>
                  <a:lnTo>
                    <a:pt x="542" y="591"/>
                  </a:lnTo>
                  <a:lnTo>
                    <a:pt x="541" y="596"/>
                  </a:lnTo>
                  <a:lnTo>
                    <a:pt x="540" y="601"/>
                  </a:lnTo>
                  <a:lnTo>
                    <a:pt x="538" y="605"/>
                  </a:lnTo>
                  <a:lnTo>
                    <a:pt x="537" y="609"/>
                  </a:lnTo>
                  <a:lnTo>
                    <a:pt x="535" y="613"/>
                  </a:lnTo>
                  <a:lnTo>
                    <a:pt x="532" y="618"/>
                  </a:lnTo>
                  <a:lnTo>
                    <a:pt x="529" y="623"/>
                  </a:lnTo>
                  <a:lnTo>
                    <a:pt x="526" y="627"/>
                  </a:lnTo>
                  <a:lnTo>
                    <a:pt x="522" y="630"/>
                  </a:lnTo>
                  <a:lnTo>
                    <a:pt x="519" y="635"/>
                  </a:lnTo>
                  <a:lnTo>
                    <a:pt x="515" y="638"/>
                  </a:lnTo>
                  <a:lnTo>
                    <a:pt x="510" y="642"/>
                  </a:lnTo>
                  <a:lnTo>
                    <a:pt x="504" y="646"/>
                  </a:lnTo>
                  <a:lnTo>
                    <a:pt x="500" y="650"/>
                  </a:lnTo>
                  <a:lnTo>
                    <a:pt x="493" y="652"/>
                  </a:lnTo>
                  <a:lnTo>
                    <a:pt x="487" y="654"/>
                  </a:lnTo>
                  <a:lnTo>
                    <a:pt x="482" y="655"/>
                  </a:lnTo>
                  <a:lnTo>
                    <a:pt x="479" y="656"/>
                  </a:lnTo>
                  <a:lnTo>
                    <a:pt x="475" y="657"/>
                  </a:lnTo>
                  <a:lnTo>
                    <a:pt x="472" y="658"/>
                  </a:lnTo>
                  <a:lnTo>
                    <a:pt x="468" y="658"/>
                  </a:lnTo>
                  <a:lnTo>
                    <a:pt x="464" y="659"/>
                  </a:lnTo>
                  <a:lnTo>
                    <a:pt x="459" y="659"/>
                  </a:lnTo>
                  <a:lnTo>
                    <a:pt x="454" y="660"/>
                  </a:lnTo>
                  <a:lnTo>
                    <a:pt x="449" y="659"/>
                  </a:lnTo>
                  <a:lnTo>
                    <a:pt x="445" y="659"/>
                  </a:lnTo>
                  <a:lnTo>
                    <a:pt x="440" y="659"/>
                  </a:lnTo>
                  <a:lnTo>
                    <a:pt x="436" y="659"/>
                  </a:lnTo>
                  <a:lnTo>
                    <a:pt x="435" y="658"/>
                  </a:lnTo>
                  <a:lnTo>
                    <a:pt x="430" y="654"/>
                  </a:lnTo>
                  <a:lnTo>
                    <a:pt x="428" y="652"/>
                  </a:lnTo>
                  <a:lnTo>
                    <a:pt x="426" y="649"/>
                  </a:lnTo>
                  <a:lnTo>
                    <a:pt x="423" y="646"/>
                  </a:lnTo>
                  <a:lnTo>
                    <a:pt x="420" y="642"/>
                  </a:lnTo>
                  <a:lnTo>
                    <a:pt x="416" y="637"/>
                  </a:lnTo>
                  <a:lnTo>
                    <a:pt x="412" y="634"/>
                  </a:lnTo>
                  <a:lnTo>
                    <a:pt x="406" y="628"/>
                  </a:lnTo>
                  <a:lnTo>
                    <a:pt x="402" y="624"/>
                  </a:lnTo>
                  <a:lnTo>
                    <a:pt x="396" y="617"/>
                  </a:lnTo>
                  <a:lnTo>
                    <a:pt x="391" y="612"/>
                  </a:lnTo>
                  <a:lnTo>
                    <a:pt x="385" y="606"/>
                  </a:lnTo>
                  <a:lnTo>
                    <a:pt x="379" y="600"/>
                  </a:lnTo>
                  <a:lnTo>
                    <a:pt x="372" y="592"/>
                  </a:lnTo>
                  <a:lnTo>
                    <a:pt x="366" y="585"/>
                  </a:lnTo>
                  <a:lnTo>
                    <a:pt x="360" y="578"/>
                  </a:lnTo>
                  <a:lnTo>
                    <a:pt x="352" y="571"/>
                  </a:lnTo>
                  <a:lnTo>
                    <a:pt x="345" y="562"/>
                  </a:lnTo>
                  <a:lnTo>
                    <a:pt x="338" y="555"/>
                  </a:lnTo>
                  <a:lnTo>
                    <a:pt x="329" y="547"/>
                  </a:lnTo>
                  <a:lnTo>
                    <a:pt x="322" y="538"/>
                  </a:lnTo>
                  <a:lnTo>
                    <a:pt x="314" y="529"/>
                  </a:lnTo>
                  <a:lnTo>
                    <a:pt x="305" y="521"/>
                  </a:lnTo>
                  <a:lnTo>
                    <a:pt x="297" y="512"/>
                  </a:lnTo>
                  <a:lnTo>
                    <a:pt x="289" y="503"/>
                  </a:lnTo>
                  <a:lnTo>
                    <a:pt x="279" y="494"/>
                  </a:lnTo>
                  <a:lnTo>
                    <a:pt x="271" y="485"/>
                  </a:lnTo>
                  <a:lnTo>
                    <a:pt x="263" y="476"/>
                  </a:lnTo>
                  <a:lnTo>
                    <a:pt x="254" y="466"/>
                  </a:lnTo>
                  <a:lnTo>
                    <a:pt x="245" y="457"/>
                  </a:lnTo>
                  <a:lnTo>
                    <a:pt x="237" y="448"/>
                  </a:lnTo>
                  <a:lnTo>
                    <a:pt x="227" y="438"/>
                  </a:lnTo>
                  <a:lnTo>
                    <a:pt x="218" y="429"/>
                  </a:lnTo>
                  <a:lnTo>
                    <a:pt x="209" y="418"/>
                  </a:lnTo>
                  <a:lnTo>
                    <a:pt x="200" y="410"/>
                  </a:lnTo>
                  <a:lnTo>
                    <a:pt x="191" y="401"/>
                  </a:lnTo>
                  <a:lnTo>
                    <a:pt x="184" y="391"/>
                  </a:lnTo>
                  <a:lnTo>
                    <a:pt x="174" y="382"/>
                  </a:lnTo>
                  <a:lnTo>
                    <a:pt x="166" y="373"/>
                  </a:lnTo>
                  <a:lnTo>
                    <a:pt x="158" y="363"/>
                  </a:lnTo>
                  <a:lnTo>
                    <a:pt x="150" y="356"/>
                  </a:lnTo>
                  <a:lnTo>
                    <a:pt x="141" y="347"/>
                  </a:lnTo>
                  <a:lnTo>
                    <a:pt x="134" y="338"/>
                  </a:lnTo>
                  <a:lnTo>
                    <a:pt x="126" y="331"/>
                  </a:lnTo>
                  <a:lnTo>
                    <a:pt x="119" y="323"/>
                  </a:lnTo>
                  <a:lnTo>
                    <a:pt x="111" y="314"/>
                  </a:lnTo>
                  <a:lnTo>
                    <a:pt x="103" y="307"/>
                  </a:lnTo>
                  <a:lnTo>
                    <a:pt x="96" y="299"/>
                  </a:lnTo>
                  <a:lnTo>
                    <a:pt x="90" y="292"/>
                  </a:lnTo>
                  <a:lnTo>
                    <a:pt x="83" y="285"/>
                  </a:lnTo>
                  <a:lnTo>
                    <a:pt x="77" y="278"/>
                  </a:lnTo>
                  <a:lnTo>
                    <a:pt x="71" y="272"/>
                  </a:lnTo>
                  <a:lnTo>
                    <a:pt x="66" y="266"/>
                  </a:lnTo>
                  <a:lnTo>
                    <a:pt x="60" y="260"/>
                  </a:lnTo>
                  <a:lnTo>
                    <a:pt x="56" y="255"/>
                  </a:lnTo>
                  <a:lnTo>
                    <a:pt x="50" y="250"/>
                  </a:lnTo>
                  <a:lnTo>
                    <a:pt x="46" y="245"/>
                  </a:lnTo>
                  <a:lnTo>
                    <a:pt x="42" y="240"/>
                  </a:lnTo>
                  <a:lnTo>
                    <a:pt x="39" y="237"/>
                  </a:lnTo>
                  <a:lnTo>
                    <a:pt x="35" y="233"/>
                  </a:lnTo>
                  <a:lnTo>
                    <a:pt x="34" y="231"/>
                  </a:lnTo>
                  <a:lnTo>
                    <a:pt x="20" y="185"/>
                  </a:lnTo>
                  <a:lnTo>
                    <a:pt x="21" y="186"/>
                  </a:lnTo>
                  <a:lnTo>
                    <a:pt x="24" y="189"/>
                  </a:lnTo>
                  <a:lnTo>
                    <a:pt x="26" y="191"/>
                  </a:lnTo>
                  <a:lnTo>
                    <a:pt x="28" y="194"/>
                  </a:lnTo>
                  <a:lnTo>
                    <a:pt x="32" y="198"/>
                  </a:lnTo>
                  <a:lnTo>
                    <a:pt x="36" y="202"/>
                  </a:lnTo>
                  <a:lnTo>
                    <a:pt x="39" y="205"/>
                  </a:lnTo>
                  <a:lnTo>
                    <a:pt x="44" y="209"/>
                  </a:lnTo>
                  <a:lnTo>
                    <a:pt x="48" y="214"/>
                  </a:lnTo>
                  <a:lnTo>
                    <a:pt x="53" y="220"/>
                  </a:lnTo>
                  <a:lnTo>
                    <a:pt x="59" y="226"/>
                  </a:lnTo>
                  <a:lnTo>
                    <a:pt x="65" y="231"/>
                  </a:lnTo>
                  <a:lnTo>
                    <a:pt x="71" y="237"/>
                  </a:lnTo>
                  <a:lnTo>
                    <a:pt x="78" y="244"/>
                  </a:lnTo>
                  <a:lnTo>
                    <a:pt x="85" y="251"/>
                  </a:lnTo>
                  <a:lnTo>
                    <a:pt x="92" y="258"/>
                  </a:lnTo>
                  <a:lnTo>
                    <a:pt x="95" y="261"/>
                  </a:lnTo>
                  <a:lnTo>
                    <a:pt x="98" y="265"/>
                  </a:lnTo>
                  <a:lnTo>
                    <a:pt x="102" y="269"/>
                  </a:lnTo>
                  <a:lnTo>
                    <a:pt x="107" y="274"/>
                  </a:lnTo>
                  <a:lnTo>
                    <a:pt x="110" y="277"/>
                  </a:lnTo>
                  <a:lnTo>
                    <a:pt x="114" y="281"/>
                  </a:lnTo>
                  <a:lnTo>
                    <a:pt x="117" y="285"/>
                  </a:lnTo>
                  <a:lnTo>
                    <a:pt x="121" y="289"/>
                  </a:lnTo>
                  <a:lnTo>
                    <a:pt x="125" y="293"/>
                  </a:lnTo>
                  <a:lnTo>
                    <a:pt x="129" y="298"/>
                  </a:lnTo>
                  <a:lnTo>
                    <a:pt x="134" y="302"/>
                  </a:lnTo>
                  <a:lnTo>
                    <a:pt x="138" y="307"/>
                  </a:lnTo>
                  <a:lnTo>
                    <a:pt x="142" y="310"/>
                  </a:lnTo>
                  <a:lnTo>
                    <a:pt x="146" y="314"/>
                  </a:lnTo>
                  <a:lnTo>
                    <a:pt x="150" y="319"/>
                  </a:lnTo>
                  <a:lnTo>
                    <a:pt x="154" y="324"/>
                  </a:lnTo>
                  <a:lnTo>
                    <a:pt x="158" y="328"/>
                  </a:lnTo>
                  <a:lnTo>
                    <a:pt x="163" y="333"/>
                  </a:lnTo>
                  <a:lnTo>
                    <a:pt x="167" y="337"/>
                  </a:lnTo>
                  <a:lnTo>
                    <a:pt x="172" y="341"/>
                  </a:lnTo>
                  <a:lnTo>
                    <a:pt x="176" y="345"/>
                  </a:lnTo>
                  <a:lnTo>
                    <a:pt x="180" y="351"/>
                  </a:lnTo>
                  <a:lnTo>
                    <a:pt x="186" y="355"/>
                  </a:lnTo>
                  <a:lnTo>
                    <a:pt x="190" y="360"/>
                  </a:lnTo>
                  <a:lnTo>
                    <a:pt x="194" y="365"/>
                  </a:lnTo>
                  <a:lnTo>
                    <a:pt x="198" y="369"/>
                  </a:lnTo>
                  <a:lnTo>
                    <a:pt x="203" y="375"/>
                  </a:lnTo>
                  <a:lnTo>
                    <a:pt x="209" y="380"/>
                  </a:lnTo>
                  <a:lnTo>
                    <a:pt x="213" y="384"/>
                  </a:lnTo>
                  <a:lnTo>
                    <a:pt x="217" y="388"/>
                  </a:lnTo>
                  <a:lnTo>
                    <a:pt x="222" y="393"/>
                  </a:lnTo>
                  <a:lnTo>
                    <a:pt x="226" y="399"/>
                  </a:lnTo>
                  <a:lnTo>
                    <a:pt x="230" y="403"/>
                  </a:lnTo>
                  <a:lnTo>
                    <a:pt x="236" y="408"/>
                  </a:lnTo>
                  <a:lnTo>
                    <a:pt x="240" y="413"/>
                  </a:lnTo>
                  <a:lnTo>
                    <a:pt x="246" y="418"/>
                  </a:lnTo>
                  <a:lnTo>
                    <a:pt x="250" y="424"/>
                  </a:lnTo>
                  <a:lnTo>
                    <a:pt x="255" y="429"/>
                  </a:lnTo>
                  <a:lnTo>
                    <a:pt x="261" y="434"/>
                  </a:lnTo>
                  <a:lnTo>
                    <a:pt x="266" y="439"/>
                  </a:lnTo>
                  <a:lnTo>
                    <a:pt x="270" y="444"/>
                  </a:lnTo>
                  <a:lnTo>
                    <a:pt x="275" y="450"/>
                  </a:lnTo>
                  <a:lnTo>
                    <a:pt x="280" y="455"/>
                  </a:lnTo>
                  <a:lnTo>
                    <a:pt x="286" y="461"/>
                  </a:lnTo>
                  <a:lnTo>
                    <a:pt x="290" y="465"/>
                  </a:lnTo>
                  <a:lnTo>
                    <a:pt x="295" y="471"/>
                  </a:lnTo>
                  <a:lnTo>
                    <a:pt x="299" y="476"/>
                  </a:lnTo>
                  <a:lnTo>
                    <a:pt x="304" y="482"/>
                  </a:lnTo>
                  <a:lnTo>
                    <a:pt x="310" y="487"/>
                  </a:lnTo>
                  <a:lnTo>
                    <a:pt x="315" y="492"/>
                  </a:lnTo>
                  <a:lnTo>
                    <a:pt x="319" y="498"/>
                  </a:lnTo>
                  <a:lnTo>
                    <a:pt x="324" y="503"/>
                  </a:lnTo>
                  <a:lnTo>
                    <a:pt x="329" y="508"/>
                  </a:lnTo>
                  <a:lnTo>
                    <a:pt x="334" y="513"/>
                  </a:lnTo>
                  <a:lnTo>
                    <a:pt x="339" y="518"/>
                  </a:lnTo>
                  <a:lnTo>
                    <a:pt x="344" y="524"/>
                  </a:lnTo>
                  <a:lnTo>
                    <a:pt x="348" y="528"/>
                  </a:lnTo>
                  <a:lnTo>
                    <a:pt x="353" y="533"/>
                  </a:lnTo>
                  <a:lnTo>
                    <a:pt x="358" y="538"/>
                  </a:lnTo>
                  <a:lnTo>
                    <a:pt x="363" y="543"/>
                  </a:lnTo>
                  <a:lnTo>
                    <a:pt x="367" y="548"/>
                  </a:lnTo>
                  <a:lnTo>
                    <a:pt x="370" y="553"/>
                  </a:lnTo>
                  <a:lnTo>
                    <a:pt x="374" y="557"/>
                  </a:lnTo>
                  <a:lnTo>
                    <a:pt x="379" y="562"/>
                  </a:lnTo>
                  <a:lnTo>
                    <a:pt x="383" y="565"/>
                  </a:lnTo>
                  <a:lnTo>
                    <a:pt x="387" y="571"/>
                  </a:lnTo>
                  <a:lnTo>
                    <a:pt x="391" y="575"/>
                  </a:lnTo>
                  <a:lnTo>
                    <a:pt x="395" y="579"/>
                  </a:lnTo>
                  <a:lnTo>
                    <a:pt x="398" y="582"/>
                  </a:lnTo>
                  <a:lnTo>
                    <a:pt x="401" y="586"/>
                  </a:lnTo>
                  <a:lnTo>
                    <a:pt x="405" y="590"/>
                  </a:lnTo>
                  <a:lnTo>
                    <a:pt x="409" y="594"/>
                  </a:lnTo>
                  <a:lnTo>
                    <a:pt x="415" y="601"/>
                  </a:lnTo>
                  <a:lnTo>
                    <a:pt x="422" y="608"/>
                  </a:lnTo>
                  <a:lnTo>
                    <a:pt x="426" y="613"/>
                  </a:lnTo>
                  <a:lnTo>
                    <a:pt x="430" y="618"/>
                  </a:lnTo>
                  <a:lnTo>
                    <a:pt x="435" y="623"/>
                  </a:lnTo>
                  <a:lnTo>
                    <a:pt x="439" y="627"/>
                  </a:lnTo>
                  <a:lnTo>
                    <a:pt x="444" y="632"/>
                  </a:lnTo>
                  <a:lnTo>
                    <a:pt x="445" y="634"/>
                  </a:lnTo>
                  <a:lnTo>
                    <a:pt x="448" y="634"/>
                  </a:lnTo>
                  <a:lnTo>
                    <a:pt x="451" y="633"/>
                  </a:lnTo>
                  <a:lnTo>
                    <a:pt x="456" y="633"/>
                  </a:lnTo>
                  <a:lnTo>
                    <a:pt x="461" y="632"/>
                  </a:lnTo>
                  <a:lnTo>
                    <a:pt x="467" y="631"/>
                  </a:lnTo>
                  <a:lnTo>
                    <a:pt x="473" y="630"/>
                  </a:lnTo>
                  <a:lnTo>
                    <a:pt x="480" y="628"/>
                  </a:lnTo>
                  <a:lnTo>
                    <a:pt x="486" y="625"/>
                  </a:lnTo>
                  <a:lnTo>
                    <a:pt x="492" y="622"/>
                  </a:lnTo>
                  <a:lnTo>
                    <a:pt x="497" y="617"/>
                  </a:lnTo>
                  <a:lnTo>
                    <a:pt x="502" y="612"/>
                  </a:lnTo>
                  <a:lnTo>
                    <a:pt x="504" y="609"/>
                  </a:lnTo>
                  <a:lnTo>
                    <a:pt x="505" y="606"/>
                  </a:lnTo>
                  <a:lnTo>
                    <a:pt x="507" y="603"/>
                  </a:lnTo>
                  <a:lnTo>
                    <a:pt x="510" y="599"/>
                  </a:lnTo>
                  <a:lnTo>
                    <a:pt x="510" y="594"/>
                  </a:lnTo>
                  <a:lnTo>
                    <a:pt x="511" y="590"/>
                  </a:lnTo>
                  <a:lnTo>
                    <a:pt x="511" y="586"/>
                  </a:lnTo>
                  <a:lnTo>
                    <a:pt x="511" y="582"/>
                  </a:lnTo>
                  <a:lnTo>
                    <a:pt x="510" y="581"/>
                  </a:lnTo>
                  <a:lnTo>
                    <a:pt x="507" y="579"/>
                  </a:lnTo>
                  <a:lnTo>
                    <a:pt x="504" y="576"/>
                  </a:lnTo>
                  <a:lnTo>
                    <a:pt x="501" y="573"/>
                  </a:lnTo>
                  <a:lnTo>
                    <a:pt x="496" y="567"/>
                  </a:lnTo>
                  <a:lnTo>
                    <a:pt x="491" y="561"/>
                  </a:lnTo>
                  <a:lnTo>
                    <a:pt x="485" y="555"/>
                  </a:lnTo>
                  <a:lnTo>
                    <a:pt x="478" y="548"/>
                  </a:lnTo>
                  <a:lnTo>
                    <a:pt x="474" y="543"/>
                  </a:lnTo>
                  <a:lnTo>
                    <a:pt x="470" y="539"/>
                  </a:lnTo>
                  <a:lnTo>
                    <a:pt x="466" y="535"/>
                  </a:lnTo>
                  <a:lnTo>
                    <a:pt x="462" y="530"/>
                  </a:lnTo>
                  <a:lnTo>
                    <a:pt x="457" y="525"/>
                  </a:lnTo>
                  <a:lnTo>
                    <a:pt x="452" y="519"/>
                  </a:lnTo>
                  <a:lnTo>
                    <a:pt x="448" y="515"/>
                  </a:lnTo>
                  <a:lnTo>
                    <a:pt x="444" y="511"/>
                  </a:lnTo>
                  <a:lnTo>
                    <a:pt x="439" y="505"/>
                  </a:lnTo>
                  <a:lnTo>
                    <a:pt x="434" y="500"/>
                  </a:lnTo>
                  <a:lnTo>
                    <a:pt x="428" y="494"/>
                  </a:lnTo>
                  <a:lnTo>
                    <a:pt x="423" y="489"/>
                  </a:lnTo>
                  <a:lnTo>
                    <a:pt x="418" y="483"/>
                  </a:lnTo>
                  <a:lnTo>
                    <a:pt x="413" y="478"/>
                  </a:lnTo>
                  <a:lnTo>
                    <a:pt x="406" y="472"/>
                  </a:lnTo>
                  <a:lnTo>
                    <a:pt x="402" y="466"/>
                  </a:lnTo>
                  <a:lnTo>
                    <a:pt x="396" y="459"/>
                  </a:lnTo>
                  <a:lnTo>
                    <a:pt x="391" y="454"/>
                  </a:lnTo>
                  <a:lnTo>
                    <a:pt x="385" y="447"/>
                  </a:lnTo>
                  <a:lnTo>
                    <a:pt x="378" y="440"/>
                  </a:lnTo>
                  <a:lnTo>
                    <a:pt x="372" y="434"/>
                  </a:lnTo>
                  <a:lnTo>
                    <a:pt x="367" y="428"/>
                  </a:lnTo>
                  <a:lnTo>
                    <a:pt x="361" y="422"/>
                  </a:lnTo>
                  <a:lnTo>
                    <a:pt x="354" y="415"/>
                  </a:lnTo>
                  <a:lnTo>
                    <a:pt x="348" y="409"/>
                  </a:lnTo>
                  <a:lnTo>
                    <a:pt x="343" y="402"/>
                  </a:lnTo>
                  <a:lnTo>
                    <a:pt x="337" y="395"/>
                  </a:lnTo>
                  <a:lnTo>
                    <a:pt x="330" y="389"/>
                  </a:lnTo>
                  <a:lnTo>
                    <a:pt x="324" y="383"/>
                  </a:lnTo>
                  <a:lnTo>
                    <a:pt x="319" y="377"/>
                  </a:lnTo>
                  <a:lnTo>
                    <a:pt x="313" y="370"/>
                  </a:lnTo>
                  <a:lnTo>
                    <a:pt x="306" y="364"/>
                  </a:lnTo>
                  <a:lnTo>
                    <a:pt x="300" y="358"/>
                  </a:lnTo>
                  <a:lnTo>
                    <a:pt x="295" y="351"/>
                  </a:lnTo>
                  <a:lnTo>
                    <a:pt x="289" y="344"/>
                  </a:lnTo>
                  <a:lnTo>
                    <a:pt x="283" y="338"/>
                  </a:lnTo>
                  <a:lnTo>
                    <a:pt x="276" y="333"/>
                  </a:lnTo>
                  <a:lnTo>
                    <a:pt x="271" y="327"/>
                  </a:lnTo>
                  <a:lnTo>
                    <a:pt x="266" y="320"/>
                  </a:lnTo>
                  <a:lnTo>
                    <a:pt x="261" y="314"/>
                  </a:lnTo>
                  <a:lnTo>
                    <a:pt x="254" y="309"/>
                  </a:lnTo>
                  <a:lnTo>
                    <a:pt x="249" y="303"/>
                  </a:lnTo>
                  <a:lnTo>
                    <a:pt x="244" y="298"/>
                  </a:lnTo>
                  <a:lnTo>
                    <a:pt x="240" y="292"/>
                  </a:lnTo>
                  <a:lnTo>
                    <a:pt x="235" y="286"/>
                  </a:lnTo>
                  <a:lnTo>
                    <a:pt x="229" y="281"/>
                  </a:lnTo>
                  <a:lnTo>
                    <a:pt x="225" y="276"/>
                  </a:lnTo>
                  <a:lnTo>
                    <a:pt x="221" y="272"/>
                  </a:lnTo>
                  <a:lnTo>
                    <a:pt x="216" y="266"/>
                  </a:lnTo>
                  <a:lnTo>
                    <a:pt x="211" y="261"/>
                  </a:lnTo>
                  <a:lnTo>
                    <a:pt x="207" y="255"/>
                  </a:lnTo>
                  <a:lnTo>
                    <a:pt x="201" y="251"/>
                  </a:lnTo>
                  <a:lnTo>
                    <a:pt x="196" y="245"/>
                  </a:lnTo>
                  <a:lnTo>
                    <a:pt x="193" y="240"/>
                  </a:lnTo>
                  <a:lnTo>
                    <a:pt x="187" y="235"/>
                  </a:lnTo>
                  <a:lnTo>
                    <a:pt x="184" y="231"/>
                  </a:lnTo>
                  <a:lnTo>
                    <a:pt x="178" y="225"/>
                  </a:lnTo>
                  <a:lnTo>
                    <a:pt x="173" y="220"/>
                  </a:lnTo>
                  <a:lnTo>
                    <a:pt x="169" y="214"/>
                  </a:lnTo>
                  <a:lnTo>
                    <a:pt x="164" y="210"/>
                  </a:lnTo>
                  <a:lnTo>
                    <a:pt x="160" y="205"/>
                  </a:lnTo>
                  <a:lnTo>
                    <a:pt x="154" y="200"/>
                  </a:lnTo>
                  <a:lnTo>
                    <a:pt x="150" y="194"/>
                  </a:lnTo>
                  <a:lnTo>
                    <a:pt x="146" y="190"/>
                  </a:lnTo>
                  <a:lnTo>
                    <a:pt x="141" y="185"/>
                  </a:lnTo>
                  <a:lnTo>
                    <a:pt x="136" y="180"/>
                  </a:lnTo>
                  <a:lnTo>
                    <a:pt x="132" y="175"/>
                  </a:lnTo>
                  <a:lnTo>
                    <a:pt x="126" y="170"/>
                  </a:lnTo>
                  <a:lnTo>
                    <a:pt x="122" y="165"/>
                  </a:lnTo>
                  <a:lnTo>
                    <a:pt x="117" y="160"/>
                  </a:lnTo>
                  <a:lnTo>
                    <a:pt x="113" y="155"/>
                  </a:lnTo>
                  <a:lnTo>
                    <a:pt x="109" y="151"/>
                  </a:lnTo>
                  <a:lnTo>
                    <a:pt x="104" y="147"/>
                  </a:lnTo>
                  <a:lnTo>
                    <a:pt x="99" y="141"/>
                  </a:lnTo>
                  <a:lnTo>
                    <a:pt x="95" y="137"/>
                  </a:lnTo>
                  <a:lnTo>
                    <a:pt x="91" y="133"/>
                  </a:lnTo>
                  <a:lnTo>
                    <a:pt x="87" y="129"/>
                  </a:lnTo>
                  <a:lnTo>
                    <a:pt x="83" y="125"/>
                  </a:lnTo>
                  <a:lnTo>
                    <a:pt x="79" y="120"/>
                  </a:lnTo>
                  <a:lnTo>
                    <a:pt x="75" y="116"/>
                  </a:lnTo>
                  <a:lnTo>
                    <a:pt x="71" y="112"/>
                  </a:lnTo>
                  <a:lnTo>
                    <a:pt x="67" y="108"/>
                  </a:lnTo>
                  <a:lnTo>
                    <a:pt x="63" y="104"/>
                  </a:lnTo>
                  <a:lnTo>
                    <a:pt x="59" y="100"/>
                  </a:lnTo>
                  <a:lnTo>
                    <a:pt x="51" y="92"/>
                  </a:lnTo>
                  <a:lnTo>
                    <a:pt x="45" y="86"/>
                  </a:lnTo>
                  <a:lnTo>
                    <a:pt x="39" y="79"/>
                  </a:lnTo>
                  <a:lnTo>
                    <a:pt x="33" y="74"/>
                  </a:lnTo>
                  <a:lnTo>
                    <a:pt x="26" y="67"/>
                  </a:lnTo>
                  <a:lnTo>
                    <a:pt x="22" y="62"/>
                  </a:lnTo>
                  <a:lnTo>
                    <a:pt x="17" y="57"/>
                  </a:lnTo>
                  <a:lnTo>
                    <a:pt x="13" y="53"/>
                  </a:lnTo>
                  <a:lnTo>
                    <a:pt x="10" y="50"/>
                  </a:lnTo>
                  <a:lnTo>
                    <a:pt x="8" y="48"/>
                  </a:lnTo>
                  <a:lnTo>
                    <a:pt x="2" y="42"/>
                  </a:lnTo>
                  <a:lnTo>
                    <a:pt x="0"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838" name="Freeform 119"/>
            <p:cNvSpPr>
              <a:spLocks/>
            </p:cNvSpPr>
            <p:nvPr/>
          </p:nvSpPr>
          <p:spPr bwMode="auto">
            <a:xfrm>
              <a:off x="4739" y="3384"/>
              <a:ext cx="51" cy="47"/>
            </a:xfrm>
            <a:custGeom>
              <a:avLst/>
              <a:gdLst>
                <a:gd name="T0" fmla="*/ 0 w 102"/>
                <a:gd name="T1" fmla="*/ 1 h 94"/>
                <a:gd name="T2" fmla="*/ 1 w 102"/>
                <a:gd name="T3" fmla="*/ 1 h 94"/>
                <a:gd name="T4" fmla="*/ 1 w 102"/>
                <a:gd name="T5" fmla="*/ 1 h 94"/>
                <a:gd name="T6" fmla="*/ 1 w 102"/>
                <a:gd name="T7" fmla="*/ 1 h 94"/>
                <a:gd name="T8" fmla="*/ 1 w 102"/>
                <a:gd name="T9" fmla="*/ 1 h 94"/>
                <a:gd name="T10" fmla="*/ 1 w 102"/>
                <a:gd name="T11" fmla="*/ 1 h 94"/>
                <a:gd name="T12" fmla="*/ 1 w 102"/>
                <a:gd name="T13" fmla="*/ 1 h 94"/>
                <a:gd name="T14" fmla="*/ 1 w 102"/>
                <a:gd name="T15" fmla="*/ 1 h 94"/>
                <a:gd name="T16" fmla="*/ 1 w 102"/>
                <a:gd name="T17" fmla="*/ 1 h 94"/>
                <a:gd name="T18" fmla="*/ 1 w 102"/>
                <a:gd name="T19" fmla="*/ 1 h 94"/>
                <a:gd name="T20" fmla="*/ 1 w 102"/>
                <a:gd name="T21" fmla="*/ 1 h 94"/>
                <a:gd name="T22" fmla="*/ 1 w 102"/>
                <a:gd name="T23" fmla="*/ 1 h 94"/>
                <a:gd name="T24" fmla="*/ 1 w 102"/>
                <a:gd name="T25" fmla="*/ 1 h 94"/>
                <a:gd name="T26" fmla="*/ 1 w 102"/>
                <a:gd name="T27" fmla="*/ 1 h 94"/>
                <a:gd name="T28" fmla="*/ 1 w 102"/>
                <a:gd name="T29" fmla="*/ 1 h 94"/>
                <a:gd name="T30" fmla="*/ 1 w 102"/>
                <a:gd name="T31" fmla="*/ 1 h 94"/>
                <a:gd name="T32" fmla="*/ 1 w 102"/>
                <a:gd name="T33" fmla="*/ 1 h 94"/>
                <a:gd name="T34" fmla="*/ 1 w 102"/>
                <a:gd name="T35" fmla="*/ 1 h 94"/>
                <a:gd name="T36" fmla="*/ 1 w 102"/>
                <a:gd name="T37" fmla="*/ 1 h 94"/>
                <a:gd name="T38" fmla="*/ 1 w 102"/>
                <a:gd name="T39" fmla="*/ 0 h 94"/>
                <a:gd name="T40" fmla="*/ 1 w 102"/>
                <a:gd name="T41" fmla="*/ 1 h 94"/>
                <a:gd name="T42" fmla="*/ 1 w 102"/>
                <a:gd name="T43" fmla="*/ 1 h 94"/>
                <a:gd name="T44" fmla="*/ 1 w 102"/>
                <a:gd name="T45" fmla="*/ 1 h 94"/>
                <a:gd name="T46" fmla="*/ 1 w 102"/>
                <a:gd name="T47" fmla="*/ 1 h 94"/>
                <a:gd name="T48" fmla="*/ 1 w 102"/>
                <a:gd name="T49" fmla="*/ 1 h 94"/>
                <a:gd name="T50" fmla="*/ 1 w 102"/>
                <a:gd name="T51" fmla="*/ 1 h 94"/>
                <a:gd name="T52" fmla="*/ 1 w 102"/>
                <a:gd name="T53" fmla="*/ 1 h 94"/>
                <a:gd name="T54" fmla="*/ 1 w 102"/>
                <a:gd name="T55" fmla="*/ 1 h 94"/>
                <a:gd name="T56" fmla="*/ 1 w 102"/>
                <a:gd name="T57" fmla="*/ 1 h 94"/>
                <a:gd name="T58" fmla="*/ 1 w 102"/>
                <a:gd name="T59" fmla="*/ 1 h 94"/>
                <a:gd name="T60" fmla="*/ 1 w 102"/>
                <a:gd name="T61" fmla="*/ 1 h 94"/>
                <a:gd name="T62" fmla="*/ 1 w 102"/>
                <a:gd name="T63" fmla="*/ 1 h 94"/>
                <a:gd name="T64" fmla="*/ 1 w 102"/>
                <a:gd name="T65" fmla="*/ 1 h 94"/>
                <a:gd name="T66" fmla="*/ 1 w 102"/>
                <a:gd name="T67" fmla="*/ 1 h 94"/>
                <a:gd name="T68" fmla="*/ 1 w 102"/>
                <a:gd name="T69" fmla="*/ 1 h 94"/>
                <a:gd name="T70" fmla="*/ 1 w 102"/>
                <a:gd name="T71" fmla="*/ 1 h 94"/>
                <a:gd name="T72" fmla="*/ 1 w 102"/>
                <a:gd name="T73" fmla="*/ 1 h 94"/>
                <a:gd name="T74" fmla="*/ 1 w 102"/>
                <a:gd name="T75" fmla="*/ 1 h 94"/>
                <a:gd name="T76" fmla="*/ 1 w 102"/>
                <a:gd name="T77" fmla="*/ 1 h 94"/>
                <a:gd name="T78" fmla="*/ 1 w 102"/>
                <a:gd name="T79" fmla="*/ 1 h 94"/>
                <a:gd name="T80" fmla="*/ 1 w 102"/>
                <a:gd name="T81" fmla="*/ 1 h 94"/>
                <a:gd name="T82" fmla="*/ 0 w 102"/>
                <a:gd name="T83" fmla="*/ 1 h 94"/>
                <a:gd name="T84" fmla="*/ 0 w 102"/>
                <a:gd name="T85" fmla="*/ 1 h 9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02" h="94">
                  <a:moveTo>
                    <a:pt x="0" y="70"/>
                  </a:moveTo>
                  <a:lnTo>
                    <a:pt x="2" y="70"/>
                  </a:lnTo>
                  <a:lnTo>
                    <a:pt x="5" y="70"/>
                  </a:lnTo>
                  <a:lnTo>
                    <a:pt x="10" y="70"/>
                  </a:lnTo>
                  <a:lnTo>
                    <a:pt x="15" y="68"/>
                  </a:lnTo>
                  <a:lnTo>
                    <a:pt x="21" y="68"/>
                  </a:lnTo>
                  <a:lnTo>
                    <a:pt x="27" y="66"/>
                  </a:lnTo>
                  <a:lnTo>
                    <a:pt x="35" y="64"/>
                  </a:lnTo>
                  <a:lnTo>
                    <a:pt x="40" y="60"/>
                  </a:lnTo>
                  <a:lnTo>
                    <a:pt x="47" y="56"/>
                  </a:lnTo>
                  <a:lnTo>
                    <a:pt x="53" y="49"/>
                  </a:lnTo>
                  <a:lnTo>
                    <a:pt x="61" y="44"/>
                  </a:lnTo>
                  <a:lnTo>
                    <a:pt x="63" y="39"/>
                  </a:lnTo>
                  <a:lnTo>
                    <a:pt x="66" y="35"/>
                  </a:lnTo>
                  <a:lnTo>
                    <a:pt x="68" y="30"/>
                  </a:lnTo>
                  <a:lnTo>
                    <a:pt x="71" y="25"/>
                  </a:lnTo>
                  <a:lnTo>
                    <a:pt x="73" y="19"/>
                  </a:lnTo>
                  <a:lnTo>
                    <a:pt x="75" y="14"/>
                  </a:lnTo>
                  <a:lnTo>
                    <a:pt x="77" y="8"/>
                  </a:lnTo>
                  <a:lnTo>
                    <a:pt x="79" y="0"/>
                  </a:lnTo>
                  <a:lnTo>
                    <a:pt x="102" y="19"/>
                  </a:lnTo>
                  <a:lnTo>
                    <a:pt x="101" y="19"/>
                  </a:lnTo>
                  <a:lnTo>
                    <a:pt x="101" y="21"/>
                  </a:lnTo>
                  <a:lnTo>
                    <a:pt x="100" y="24"/>
                  </a:lnTo>
                  <a:lnTo>
                    <a:pt x="99" y="29"/>
                  </a:lnTo>
                  <a:lnTo>
                    <a:pt x="97" y="33"/>
                  </a:lnTo>
                  <a:lnTo>
                    <a:pt x="95" y="38"/>
                  </a:lnTo>
                  <a:lnTo>
                    <a:pt x="92" y="44"/>
                  </a:lnTo>
                  <a:lnTo>
                    <a:pt x="89" y="50"/>
                  </a:lnTo>
                  <a:lnTo>
                    <a:pt x="85" y="57"/>
                  </a:lnTo>
                  <a:lnTo>
                    <a:pt x="79" y="63"/>
                  </a:lnTo>
                  <a:lnTo>
                    <a:pt x="73" y="68"/>
                  </a:lnTo>
                  <a:lnTo>
                    <a:pt x="66" y="75"/>
                  </a:lnTo>
                  <a:lnTo>
                    <a:pt x="63" y="77"/>
                  </a:lnTo>
                  <a:lnTo>
                    <a:pt x="59" y="81"/>
                  </a:lnTo>
                  <a:lnTo>
                    <a:pt x="53" y="83"/>
                  </a:lnTo>
                  <a:lnTo>
                    <a:pt x="49" y="86"/>
                  </a:lnTo>
                  <a:lnTo>
                    <a:pt x="44" y="88"/>
                  </a:lnTo>
                  <a:lnTo>
                    <a:pt x="40" y="90"/>
                  </a:lnTo>
                  <a:lnTo>
                    <a:pt x="35" y="92"/>
                  </a:lnTo>
                  <a:lnTo>
                    <a:pt x="29" y="94"/>
                  </a:lnTo>
                  <a:lnTo>
                    <a:pt x="0" y="7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839" name="Freeform 120"/>
            <p:cNvSpPr>
              <a:spLocks/>
            </p:cNvSpPr>
            <p:nvPr/>
          </p:nvSpPr>
          <p:spPr bwMode="auto">
            <a:xfrm>
              <a:off x="4592" y="3248"/>
              <a:ext cx="336" cy="350"/>
            </a:xfrm>
            <a:custGeom>
              <a:avLst/>
              <a:gdLst>
                <a:gd name="T0" fmla="*/ 1 w 670"/>
                <a:gd name="T1" fmla="*/ 0 h 701"/>
                <a:gd name="T2" fmla="*/ 1 w 670"/>
                <a:gd name="T3" fmla="*/ 0 h 701"/>
                <a:gd name="T4" fmla="*/ 1 w 670"/>
                <a:gd name="T5" fmla="*/ 0 h 701"/>
                <a:gd name="T6" fmla="*/ 1 w 670"/>
                <a:gd name="T7" fmla="*/ 0 h 701"/>
                <a:gd name="T8" fmla="*/ 1 w 670"/>
                <a:gd name="T9" fmla="*/ 0 h 701"/>
                <a:gd name="T10" fmla="*/ 1 w 670"/>
                <a:gd name="T11" fmla="*/ 0 h 701"/>
                <a:gd name="T12" fmla="*/ 1 w 670"/>
                <a:gd name="T13" fmla="*/ 0 h 701"/>
                <a:gd name="T14" fmla="*/ 1 w 670"/>
                <a:gd name="T15" fmla="*/ 0 h 701"/>
                <a:gd name="T16" fmla="*/ 1 w 670"/>
                <a:gd name="T17" fmla="*/ 0 h 701"/>
                <a:gd name="T18" fmla="*/ 1 w 670"/>
                <a:gd name="T19" fmla="*/ 0 h 701"/>
                <a:gd name="T20" fmla="*/ 1 w 670"/>
                <a:gd name="T21" fmla="*/ 0 h 701"/>
                <a:gd name="T22" fmla="*/ 1 w 670"/>
                <a:gd name="T23" fmla="*/ 0 h 701"/>
                <a:gd name="T24" fmla="*/ 1 w 670"/>
                <a:gd name="T25" fmla="*/ 0 h 701"/>
                <a:gd name="T26" fmla="*/ 1 w 670"/>
                <a:gd name="T27" fmla="*/ 0 h 701"/>
                <a:gd name="T28" fmla="*/ 0 w 670"/>
                <a:gd name="T29" fmla="*/ 0 h 701"/>
                <a:gd name="T30" fmla="*/ 1 w 670"/>
                <a:gd name="T31" fmla="*/ 0 h 701"/>
                <a:gd name="T32" fmla="*/ 1 w 670"/>
                <a:gd name="T33" fmla="*/ 0 h 701"/>
                <a:gd name="T34" fmla="*/ 1 w 670"/>
                <a:gd name="T35" fmla="*/ 0 h 701"/>
                <a:gd name="T36" fmla="*/ 1 w 670"/>
                <a:gd name="T37" fmla="*/ 0 h 701"/>
                <a:gd name="T38" fmla="*/ 1 w 670"/>
                <a:gd name="T39" fmla="*/ 0 h 701"/>
                <a:gd name="T40" fmla="*/ 1 w 670"/>
                <a:gd name="T41" fmla="*/ 0 h 701"/>
                <a:gd name="T42" fmla="*/ 1 w 670"/>
                <a:gd name="T43" fmla="*/ 0 h 701"/>
                <a:gd name="T44" fmla="*/ 1 w 670"/>
                <a:gd name="T45" fmla="*/ 0 h 701"/>
                <a:gd name="T46" fmla="*/ 1 w 670"/>
                <a:gd name="T47" fmla="*/ 0 h 701"/>
                <a:gd name="T48" fmla="*/ 1 w 670"/>
                <a:gd name="T49" fmla="*/ 0 h 701"/>
                <a:gd name="T50" fmla="*/ 1 w 670"/>
                <a:gd name="T51" fmla="*/ 0 h 701"/>
                <a:gd name="T52" fmla="*/ 1 w 670"/>
                <a:gd name="T53" fmla="*/ 0 h 701"/>
                <a:gd name="T54" fmla="*/ 1 w 670"/>
                <a:gd name="T55" fmla="*/ 0 h 701"/>
                <a:gd name="T56" fmla="*/ 1 w 670"/>
                <a:gd name="T57" fmla="*/ 0 h 701"/>
                <a:gd name="T58" fmla="*/ 1 w 670"/>
                <a:gd name="T59" fmla="*/ 0 h 701"/>
                <a:gd name="T60" fmla="*/ 1 w 670"/>
                <a:gd name="T61" fmla="*/ 0 h 701"/>
                <a:gd name="T62" fmla="*/ 1 w 670"/>
                <a:gd name="T63" fmla="*/ 0 h 701"/>
                <a:gd name="T64" fmla="*/ 1 w 670"/>
                <a:gd name="T65" fmla="*/ 0 h 701"/>
                <a:gd name="T66" fmla="*/ 1 w 670"/>
                <a:gd name="T67" fmla="*/ 0 h 701"/>
                <a:gd name="T68" fmla="*/ 1 w 670"/>
                <a:gd name="T69" fmla="*/ 0 h 701"/>
                <a:gd name="T70" fmla="*/ 1 w 670"/>
                <a:gd name="T71" fmla="*/ 0 h 701"/>
                <a:gd name="T72" fmla="*/ 1 w 670"/>
                <a:gd name="T73" fmla="*/ 0 h 701"/>
                <a:gd name="T74" fmla="*/ 1 w 670"/>
                <a:gd name="T75" fmla="*/ 0 h 701"/>
                <a:gd name="T76" fmla="*/ 1 w 670"/>
                <a:gd name="T77" fmla="*/ 0 h 701"/>
                <a:gd name="T78" fmla="*/ 1 w 670"/>
                <a:gd name="T79" fmla="*/ 0 h 701"/>
                <a:gd name="T80" fmla="*/ 1 w 670"/>
                <a:gd name="T81" fmla="*/ 0 h 701"/>
                <a:gd name="T82" fmla="*/ 1 w 670"/>
                <a:gd name="T83" fmla="*/ 0 h 701"/>
                <a:gd name="T84" fmla="*/ 1 w 670"/>
                <a:gd name="T85" fmla="*/ 0 h 701"/>
                <a:gd name="T86" fmla="*/ 1 w 670"/>
                <a:gd name="T87" fmla="*/ 0 h 701"/>
                <a:gd name="T88" fmla="*/ 1 w 670"/>
                <a:gd name="T89" fmla="*/ 0 h 701"/>
                <a:gd name="T90" fmla="*/ 1 w 670"/>
                <a:gd name="T91" fmla="*/ 0 h 701"/>
                <a:gd name="T92" fmla="*/ 1 w 670"/>
                <a:gd name="T93" fmla="*/ 0 h 701"/>
                <a:gd name="T94" fmla="*/ 1 w 670"/>
                <a:gd name="T95" fmla="*/ 0 h 701"/>
                <a:gd name="T96" fmla="*/ 1 w 670"/>
                <a:gd name="T97" fmla="*/ 0 h 701"/>
                <a:gd name="T98" fmla="*/ 1 w 670"/>
                <a:gd name="T99" fmla="*/ 0 h 701"/>
                <a:gd name="T100" fmla="*/ 1 w 670"/>
                <a:gd name="T101" fmla="*/ 0 h 701"/>
                <a:gd name="T102" fmla="*/ 1 w 670"/>
                <a:gd name="T103" fmla="*/ 0 h 701"/>
                <a:gd name="T104" fmla="*/ 1 w 670"/>
                <a:gd name="T105" fmla="*/ 0 h 701"/>
                <a:gd name="T106" fmla="*/ 1 w 670"/>
                <a:gd name="T107" fmla="*/ 0 h 701"/>
                <a:gd name="T108" fmla="*/ 1 w 670"/>
                <a:gd name="T109" fmla="*/ 0 h 701"/>
                <a:gd name="T110" fmla="*/ 1 w 670"/>
                <a:gd name="T111" fmla="*/ 0 h 701"/>
                <a:gd name="T112" fmla="*/ 1 w 670"/>
                <a:gd name="T113" fmla="*/ 0 h 701"/>
                <a:gd name="T114" fmla="*/ 1 w 670"/>
                <a:gd name="T115" fmla="*/ 0 h 701"/>
                <a:gd name="T116" fmla="*/ 1 w 670"/>
                <a:gd name="T117" fmla="*/ 0 h 701"/>
                <a:gd name="T118" fmla="*/ 1 w 670"/>
                <a:gd name="T119" fmla="*/ 0 h 701"/>
                <a:gd name="T120" fmla="*/ 1 w 670"/>
                <a:gd name="T121" fmla="*/ 0 h 701"/>
                <a:gd name="T122" fmla="*/ 1 w 670"/>
                <a:gd name="T123" fmla="*/ 0 h 701"/>
                <a:gd name="T124" fmla="*/ 1 w 670"/>
                <a:gd name="T125" fmla="*/ 0 h 70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670" h="701">
                  <a:moveTo>
                    <a:pt x="439" y="306"/>
                  </a:moveTo>
                  <a:lnTo>
                    <a:pt x="438" y="305"/>
                  </a:lnTo>
                  <a:lnTo>
                    <a:pt x="436" y="304"/>
                  </a:lnTo>
                  <a:lnTo>
                    <a:pt x="433" y="301"/>
                  </a:lnTo>
                  <a:lnTo>
                    <a:pt x="429" y="297"/>
                  </a:lnTo>
                  <a:lnTo>
                    <a:pt x="423" y="292"/>
                  </a:lnTo>
                  <a:lnTo>
                    <a:pt x="417" y="287"/>
                  </a:lnTo>
                  <a:lnTo>
                    <a:pt x="414" y="284"/>
                  </a:lnTo>
                  <a:lnTo>
                    <a:pt x="411" y="281"/>
                  </a:lnTo>
                  <a:lnTo>
                    <a:pt x="407" y="278"/>
                  </a:lnTo>
                  <a:lnTo>
                    <a:pt x="404" y="274"/>
                  </a:lnTo>
                  <a:lnTo>
                    <a:pt x="399" y="269"/>
                  </a:lnTo>
                  <a:lnTo>
                    <a:pt x="394" y="265"/>
                  </a:lnTo>
                  <a:lnTo>
                    <a:pt x="390" y="261"/>
                  </a:lnTo>
                  <a:lnTo>
                    <a:pt x="385" y="258"/>
                  </a:lnTo>
                  <a:lnTo>
                    <a:pt x="380" y="253"/>
                  </a:lnTo>
                  <a:lnTo>
                    <a:pt x="374" y="248"/>
                  </a:lnTo>
                  <a:lnTo>
                    <a:pt x="369" y="243"/>
                  </a:lnTo>
                  <a:lnTo>
                    <a:pt x="364" y="239"/>
                  </a:lnTo>
                  <a:lnTo>
                    <a:pt x="359" y="234"/>
                  </a:lnTo>
                  <a:lnTo>
                    <a:pt x="353" y="228"/>
                  </a:lnTo>
                  <a:lnTo>
                    <a:pt x="346" y="222"/>
                  </a:lnTo>
                  <a:lnTo>
                    <a:pt x="341" y="217"/>
                  </a:lnTo>
                  <a:lnTo>
                    <a:pt x="335" y="212"/>
                  </a:lnTo>
                  <a:lnTo>
                    <a:pt x="329" y="206"/>
                  </a:lnTo>
                  <a:lnTo>
                    <a:pt x="322" y="200"/>
                  </a:lnTo>
                  <a:lnTo>
                    <a:pt x="317" y="195"/>
                  </a:lnTo>
                  <a:lnTo>
                    <a:pt x="310" y="189"/>
                  </a:lnTo>
                  <a:lnTo>
                    <a:pt x="303" y="183"/>
                  </a:lnTo>
                  <a:lnTo>
                    <a:pt x="296" y="177"/>
                  </a:lnTo>
                  <a:lnTo>
                    <a:pt x="289" y="171"/>
                  </a:lnTo>
                  <a:lnTo>
                    <a:pt x="282" y="164"/>
                  </a:lnTo>
                  <a:lnTo>
                    <a:pt x="276" y="158"/>
                  </a:lnTo>
                  <a:lnTo>
                    <a:pt x="269" y="153"/>
                  </a:lnTo>
                  <a:lnTo>
                    <a:pt x="262" y="146"/>
                  </a:lnTo>
                  <a:lnTo>
                    <a:pt x="255" y="140"/>
                  </a:lnTo>
                  <a:lnTo>
                    <a:pt x="247" y="134"/>
                  </a:lnTo>
                  <a:lnTo>
                    <a:pt x="240" y="127"/>
                  </a:lnTo>
                  <a:lnTo>
                    <a:pt x="234" y="121"/>
                  </a:lnTo>
                  <a:lnTo>
                    <a:pt x="227" y="114"/>
                  </a:lnTo>
                  <a:lnTo>
                    <a:pt x="219" y="109"/>
                  </a:lnTo>
                  <a:lnTo>
                    <a:pt x="213" y="103"/>
                  </a:lnTo>
                  <a:lnTo>
                    <a:pt x="206" y="96"/>
                  </a:lnTo>
                  <a:lnTo>
                    <a:pt x="199" y="90"/>
                  </a:lnTo>
                  <a:lnTo>
                    <a:pt x="192" y="83"/>
                  </a:lnTo>
                  <a:lnTo>
                    <a:pt x="185" y="77"/>
                  </a:lnTo>
                  <a:lnTo>
                    <a:pt x="178" y="70"/>
                  </a:lnTo>
                  <a:lnTo>
                    <a:pt x="170" y="64"/>
                  </a:lnTo>
                  <a:lnTo>
                    <a:pt x="164" y="59"/>
                  </a:lnTo>
                  <a:lnTo>
                    <a:pt x="157" y="53"/>
                  </a:lnTo>
                  <a:lnTo>
                    <a:pt x="151" y="46"/>
                  </a:lnTo>
                  <a:lnTo>
                    <a:pt x="144" y="40"/>
                  </a:lnTo>
                  <a:lnTo>
                    <a:pt x="137" y="35"/>
                  </a:lnTo>
                  <a:lnTo>
                    <a:pt x="131" y="29"/>
                  </a:lnTo>
                  <a:lnTo>
                    <a:pt x="125" y="22"/>
                  </a:lnTo>
                  <a:lnTo>
                    <a:pt x="118" y="16"/>
                  </a:lnTo>
                  <a:lnTo>
                    <a:pt x="112" y="11"/>
                  </a:lnTo>
                  <a:lnTo>
                    <a:pt x="106" y="6"/>
                  </a:lnTo>
                  <a:lnTo>
                    <a:pt x="101" y="2"/>
                  </a:lnTo>
                  <a:lnTo>
                    <a:pt x="100" y="0"/>
                  </a:lnTo>
                  <a:lnTo>
                    <a:pt x="97" y="0"/>
                  </a:lnTo>
                  <a:lnTo>
                    <a:pt x="92" y="0"/>
                  </a:lnTo>
                  <a:lnTo>
                    <a:pt x="87" y="2"/>
                  </a:lnTo>
                  <a:lnTo>
                    <a:pt x="83" y="2"/>
                  </a:lnTo>
                  <a:lnTo>
                    <a:pt x="80" y="2"/>
                  </a:lnTo>
                  <a:lnTo>
                    <a:pt x="76" y="3"/>
                  </a:lnTo>
                  <a:lnTo>
                    <a:pt x="71" y="4"/>
                  </a:lnTo>
                  <a:lnTo>
                    <a:pt x="67" y="6"/>
                  </a:lnTo>
                  <a:lnTo>
                    <a:pt x="63" y="7"/>
                  </a:lnTo>
                  <a:lnTo>
                    <a:pt x="59" y="9"/>
                  </a:lnTo>
                  <a:lnTo>
                    <a:pt x="55" y="11"/>
                  </a:lnTo>
                  <a:lnTo>
                    <a:pt x="51" y="13"/>
                  </a:lnTo>
                  <a:lnTo>
                    <a:pt x="45" y="15"/>
                  </a:lnTo>
                  <a:lnTo>
                    <a:pt x="41" y="17"/>
                  </a:lnTo>
                  <a:lnTo>
                    <a:pt x="37" y="20"/>
                  </a:lnTo>
                  <a:lnTo>
                    <a:pt x="33" y="23"/>
                  </a:lnTo>
                  <a:lnTo>
                    <a:pt x="29" y="28"/>
                  </a:lnTo>
                  <a:lnTo>
                    <a:pt x="25" y="31"/>
                  </a:lnTo>
                  <a:lnTo>
                    <a:pt x="21" y="37"/>
                  </a:lnTo>
                  <a:lnTo>
                    <a:pt x="17" y="41"/>
                  </a:lnTo>
                  <a:lnTo>
                    <a:pt x="13" y="47"/>
                  </a:lnTo>
                  <a:lnTo>
                    <a:pt x="10" y="53"/>
                  </a:lnTo>
                  <a:lnTo>
                    <a:pt x="8" y="60"/>
                  </a:lnTo>
                  <a:lnTo>
                    <a:pt x="6" y="63"/>
                  </a:lnTo>
                  <a:lnTo>
                    <a:pt x="4" y="66"/>
                  </a:lnTo>
                  <a:lnTo>
                    <a:pt x="3" y="70"/>
                  </a:lnTo>
                  <a:lnTo>
                    <a:pt x="2" y="73"/>
                  </a:lnTo>
                  <a:lnTo>
                    <a:pt x="1" y="78"/>
                  </a:lnTo>
                  <a:lnTo>
                    <a:pt x="0" y="82"/>
                  </a:lnTo>
                  <a:lnTo>
                    <a:pt x="0" y="87"/>
                  </a:lnTo>
                  <a:lnTo>
                    <a:pt x="0" y="91"/>
                  </a:lnTo>
                  <a:lnTo>
                    <a:pt x="1" y="92"/>
                  </a:lnTo>
                  <a:lnTo>
                    <a:pt x="6" y="97"/>
                  </a:lnTo>
                  <a:lnTo>
                    <a:pt x="9" y="99"/>
                  </a:lnTo>
                  <a:lnTo>
                    <a:pt x="14" y="105"/>
                  </a:lnTo>
                  <a:lnTo>
                    <a:pt x="19" y="109"/>
                  </a:lnTo>
                  <a:lnTo>
                    <a:pt x="26" y="115"/>
                  </a:lnTo>
                  <a:lnTo>
                    <a:pt x="29" y="117"/>
                  </a:lnTo>
                  <a:lnTo>
                    <a:pt x="32" y="121"/>
                  </a:lnTo>
                  <a:lnTo>
                    <a:pt x="36" y="123"/>
                  </a:lnTo>
                  <a:lnTo>
                    <a:pt x="40" y="128"/>
                  </a:lnTo>
                  <a:lnTo>
                    <a:pt x="44" y="132"/>
                  </a:lnTo>
                  <a:lnTo>
                    <a:pt x="48" y="136"/>
                  </a:lnTo>
                  <a:lnTo>
                    <a:pt x="53" y="140"/>
                  </a:lnTo>
                  <a:lnTo>
                    <a:pt x="58" y="144"/>
                  </a:lnTo>
                  <a:lnTo>
                    <a:pt x="62" y="148"/>
                  </a:lnTo>
                  <a:lnTo>
                    <a:pt x="67" y="153"/>
                  </a:lnTo>
                  <a:lnTo>
                    <a:pt x="71" y="157"/>
                  </a:lnTo>
                  <a:lnTo>
                    <a:pt x="78" y="162"/>
                  </a:lnTo>
                  <a:lnTo>
                    <a:pt x="83" y="167"/>
                  </a:lnTo>
                  <a:lnTo>
                    <a:pt x="89" y="172"/>
                  </a:lnTo>
                  <a:lnTo>
                    <a:pt x="95" y="178"/>
                  </a:lnTo>
                  <a:lnTo>
                    <a:pt x="101" y="184"/>
                  </a:lnTo>
                  <a:lnTo>
                    <a:pt x="107" y="188"/>
                  </a:lnTo>
                  <a:lnTo>
                    <a:pt x="113" y="193"/>
                  </a:lnTo>
                  <a:lnTo>
                    <a:pt x="119" y="199"/>
                  </a:lnTo>
                  <a:lnTo>
                    <a:pt x="126" y="206"/>
                  </a:lnTo>
                  <a:lnTo>
                    <a:pt x="132" y="212"/>
                  </a:lnTo>
                  <a:lnTo>
                    <a:pt x="139" y="217"/>
                  </a:lnTo>
                  <a:lnTo>
                    <a:pt x="145" y="223"/>
                  </a:lnTo>
                  <a:lnTo>
                    <a:pt x="153" y="230"/>
                  </a:lnTo>
                  <a:lnTo>
                    <a:pt x="159" y="236"/>
                  </a:lnTo>
                  <a:lnTo>
                    <a:pt x="167" y="242"/>
                  </a:lnTo>
                  <a:lnTo>
                    <a:pt x="174" y="248"/>
                  </a:lnTo>
                  <a:lnTo>
                    <a:pt x="182" y="256"/>
                  </a:lnTo>
                  <a:lnTo>
                    <a:pt x="189" y="263"/>
                  </a:lnTo>
                  <a:lnTo>
                    <a:pt x="197" y="270"/>
                  </a:lnTo>
                  <a:lnTo>
                    <a:pt x="205" y="277"/>
                  </a:lnTo>
                  <a:lnTo>
                    <a:pt x="213" y="285"/>
                  </a:lnTo>
                  <a:lnTo>
                    <a:pt x="221" y="291"/>
                  </a:lnTo>
                  <a:lnTo>
                    <a:pt x="229" y="298"/>
                  </a:lnTo>
                  <a:lnTo>
                    <a:pt x="237" y="306"/>
                  </a:lnTo>
                  <a:lnTo>
                    <a:pt x="245" y="314"/>
                  </a:lnTo>
                  <a:lnTo>
                    <a:pt x="254" y="321"/>
                  </a:lnTo>
                  <a:lnTo>
                    <a:pt x="262" y="330"/>
                  </a:lnTo>
                  <a:lnTo>
                    <a:pt x="271" y="338"/>
                  </a:lnTo>
                  <a:lnTo>
                    <a:pt x="281" y="345"/>
                  </a:lnTo>
                  <a:lnTo>
                    <a:pt x="288" y="354"/>
                  </a:lnTo>
                  <a:lnTo>
                    <a:pt x="297" y="362"/>
                  </a:lnTo>
                  <a:lnTo>
                    <a:pt x="306" y="369"/>
                  </a:lnTo>
                  <a:lnTo>
                    <a:pt x="315" y="378"/>
                  </a:lnTo>
                  <a:lnTo>
                    <a:pt x="325" y="386"/>
                  </a:lnTo>
                  <a:lnTo>
                    <a:pt x="334" y="394"/>
                  </a:lnTo>
                  <a:lnTo>
                    <a:pt x="343" y="403"/>
                  </a:lnTo>
                  <a:lnTo>
                    <a:pt x="354" y="412"/>
                  </a:lnTo>
                  <a:lnTo>
                    <a:pt x="362" y="420"/>
                  </a:lnTo>
                  <a:lnTo>
                    <a:pt x="371" y="429"/>
                  </a:lnTo>
                  <a:lnTo>
                    <a:pt x="380" y="437"/>
                  </a:lnTo>
                  <a:lnTo>
                    <a:pt x="389" y="445"/>
                  </a:lnTo>
                  <a:lnTo>
                    <a:pt x="397" y="453"/>
                  </a:lnTo>
                  <a:lnTo>
                    <a:pt x="407" y="461"/>
                  </a:lnTo>
                  <a:lnTo>
                    <a:pt x="415" y="468"/>
                  </a:lnTo>
                  <a:lnTo>
                    <a:pt x="423" y="477"/>
                  </a:lnTo>
                  <a:lnTo>
                    <a:pt x="432" y="484"/>
                  </a:lnTo>
                  <a:lnTo>
                    <a:pt x="440" y="491"/>
                  </a:lnTo>
                  <a:lnTo>
                    <a:pt x="447" y="498"/>
                  </a:lnTo>
                  <a:lnTo>
                    <a:pt x="456" y="507"/>
                  </a:lnTo>
                  <a:lnTo>
                    <a:pt x="463" y="513"/>
                  </a:lnTo>
                  <a:lnTo>
                    <a:pt x="471" y="520"/>
                  </a:lnTo>
                  <a:lnTo>
                    <a:pt x="479" y="528"/>
                  </a:lnTo>
                  <a:lnTo>
                    <a:pt x="487" y="535"/>
                  </a:lnTo>
                  <a:lnTo>
                    <a:pt x="493" y="540"/>
                  </a:lnTo>
                  <a:lnTo>
                    <a:pt x="500" y="547"/>
                  </a:lnTo>
                  <a:lnTo>
                    <a:pt x="508" y="554"/>
                  </a:lnTo>
                  <a:lnTo>
                    <a:pt x="515" y="560"/>
                  </a:lnTo>
                  <a:lnTo>
                    <a:pt x="520" y="566"/>
                  </a:lnTo>
                  <a:lnTo>
                    <a:pt x="528" y="571"/>
                  </a:lnTo>
                  <a:lnTo>
                    <a:pt x="534" y="578"/>
                  </a:lnTo>
                  <a:lnTo>
                    <a:pt x="540" y="584"/>
                  </a:lnTo>
                  <a:lnTo>
                    <a:pt x="546" y="588"/>
                  </a:lnTo>
                  <a:lnTo>
                    <a:pt x="553" y="594"/>
                  </a:lnTo>
                  <a:lnTo>
                    <a:pt x="559" y="599"/>
                  </a:lnTo>
                  <a:lnTo>
                    <a:pt x="564" y="605"/>
                  </a:lnTo>
                  <a:lnTo>
                    <a:pt x="570" y="610"/>
                  </a:lnTo>
                  <a:lnTo>
                    <a:pt x="575" y="615"/>
                  </a:lnTo>
                  <a:lnTo>
                    <a:pt x="581" y="619"/>
                  </a:lnTo>
                  <a:lnTo>
                    <a:pt x="586" y="626"/>
                  </a:lnTo>
                  <a:lnTo>
                    <a:pt x="591" y="629"/>
                  </a:lnTo>
                  <a:lnTo>
                    <a:pt x="595" y="633"/>
                  </a:lnTo>
                  <a:lnTo>
                    <a:pt x="600" y="637"/>
                  </a:lnTo>
                  <a:lnTo>
                    <a:pt x="605" y="641"/>
                  </a:lnTo>
                  <a:lnTo>
                    <a:pt x="609" y="645"/>
                  </a:lnTo>
                  <a:lnTo>
                    <a:pt x="614" y="649"/>
                  </a:lnTo>
                  <a:lnTo>
                    <a:pt x="617" y="653"/>
                  </a:lnTo>
                  <a:lnTo>
                    <a:pt x="622" y="656"/>
                  </a:lnTo>
                  <a:lnTo>
                    <a:pt x="629" y="662"/>
                  </a:lnTo>
                  <a:lnTo>
                    <a:pt x="636" y="669"/>
                  </a:lnTo>
                  <a:lnTo>
                    <a:pt x="642" y="674"/>
                  </a:lnTo>
                  <a:lnTo>
                    <a:pt x="648" y="680"/>
                  </a:lnTo>
                  <a:lnTo>
                    <a:pt x="653" y="684"/>
                  </a:lnTo>
                  <a:lnTo>
                    <a:pt x="658" y="688"/>
                  </a:lnTo>
                  <a:lnTo>
                    <a:pt x="661" y="691"/>
                  </a:lnTo>
                  <a:lnTo>
                    <a:pt x="664" y="694"/>
                  </a:lnTo>
                  <a:lnTo>
                    <a:pt x="668" y="698"/>
                  </a:lnTo>
                  <a:lnTo>
                    <a:pt x="670" y="701"/>
                  </a:lnTo>
                  <a:lnTo>
                    <a:pt x="658" y="641"/>
                  </a:lnTo>
                  <a:lnTo>
                    <a:pt x="656" y="640"/>
                  </a:lnTo>
                  <a:lnTo>
                    <a:pt x="653" y="638"/>
                  </a:lnTo>
                  <a:lnTo>
                    <a:pt x="650" y="635"/>
                  </a:lnTo>
                  <a:lnTo>
                    <a:pt x="647" y="633"/>
                  </a:lnTo>
                  <a:lnTo>
                    <a:pt x="643" y="630"/>
                  </a:lnTo>
                  <a:lnTo>
                    <a:pt x="640" y="627"/>
                  </a:lnTo>
                  <a:lnTo>
                    <a:pt x="635" y="621"/>
                  </a:lnTo>
                  <a:lnTo>
                    <a:pt x="630" y="617"/>
                  </a:lnTo>
                  <a:lnTo>
                    <a:pt x="624" y="612"/>
                  </a:lnTo>
                  <a:lnTo>
                    <a:pt x="618" y="607"/>
                  </a:lnTo>
                  <a:lnTo>
                    <a:pt x="614" y="604"/>
                  </a:lnTo>
                  <a:lnTo>
                    <a:pt x="611" y="601"/>
                  </a:lnTo>
                  <a:lnTo>
                    <a:pt x="607" y="597"/>
                  </a:lnTo>
                  <a:lnTo>
                    <a:pt x="604" y="593"/>
                  </a:lnTo>
                  <a:lnTo>
                    <a:pt x="599" y="590"/>
                  </a:lnTo>
                  <a:lnTo>
                    <a:pt x="595" y="587"/>
                  </a:lnTo>
                  <a:lnTo>
                    <a:pt x="592" y="583"/>
                  </a:lnTo>
                  <a:lnTo>
                    <a:pt x="588" y="579"/>
                  </a:lnTo>
                  <a:lnTo>
                    <a:pt x="583" y="574"/>
                  </a:lnTo>
                  <a:lnTo>
                    <a:pt x="577" y="569"/>
                  </a:lnTo>
                  <a:lnTo>
                    <a:pt x="571" y="565"/>
                  </a:lnTo>
                  <a:lnTo>
                    <a:pt x="567" y="561"/>
                  </a:lnTo>
                  <a:lnTo>
                    <a:pt x="562" y="556"/>
                  </a:lnTo>
                  <a:lnTo>
                    <a:pt x="557" y="552"/>
                  </a:lnTo>
                  <a:lnTo>
                    <a:pt x="550" y="546"/>
                  </a:lnTo>
                  <a:lnTo>
                    <a:pt x="545" y="541"/>
                  </a:lnTo>
                  <a:lnTo>
                    <a:pt x="538" y="535"/>
                  </a:lnTo>
                  <a:lnTo>
                    <a:pt x="533" y="530"/>
                  </a:lnTo>
                  <a:lnTo>
                    <a:pt x="525" y="523"/>
                  </a:lnTo>
                  <a:lnTo>
                    <a:pt x="519" y="518"/>
                  </a:lnTo>
                  <a:lnTo>
                    <a:pt x="512" y="511"/>
                  </a:lnTo>
                  <a:lnTo>
                    <a:pt x="506" y="506"/>
                  </a:lnTo>
                  <a:lnTo>
                    <a:pt x="498" y="499"/>
                  </a:lnTo>
                  <a:lnTo>
                    <a:pt x="492" y="493"/>
                  </a:lnTo>
                  <a:lnTo>
                    <a:pt x="484" y="486"/>
                  </a:lnTo>
                  <a:lnTo>
                    <a:pt x="477" y="480"/>
                  </a:lnTo>
                  <a:lnTo>
                    <a:pt x="469" y="472"/>
                  </a:lnTo>
                  <a:lnTo>
                    <a:pt x="461" y="465"/>
                  </a:lnTo>
                  <a:lnTo>
                    <a:pt x="453" y="458"/>
                  </a:lnTo>
                  <a:lnTo>
                    <a:pt x="444" y="451"/>
                  </a:lnTo>
                  <a:lnTo>
                    <a:pt x="436" y="443"/>
                  </a:lnTo>
                  <a:lnTo>
                    <a:pt x="428" y="436"/>
                  </a:lnTo>
                  <a:lnTo>
                    <a:pt x="418" y="427"/>
                  </a:lnTo>
                  <a:lnTo>
                    <a:pt x="409" y="419"/>
                  </a:lnTo>
                  <a:lnTo>
                    <a:pt x="399" y="410"/>
                  </a:lnTo>
                  <a:lnTo>
                    <a:pt x="390" y="402"/>
                  </a:lnTo>
                  <a:lnTo>
                    <a:pt x="381" y="392"/>
                  </a:lnTo>
                  <a:lnTo>
                    <a:pt x="370" y="384"/>
                  </a:lnTo>
                  <a:lnTo>
                    <a:pt x="361" y="376"/>
                  </a:lnTo>
                  <a:lnTo>
                    <a:pt x="352" y="366"/>
                  </a:lnTo>
                  <a:lnTo>
                    <a:pt x="340" y="357"/>
                  </a:lnTo>
                  <a:lnTo>
                    <a:pt x="330" y="347"/>
                  </a:lnTo>
                  <a:lnTo>
                    <a:pt x="320" y="338"/>
                  </a:lnTo>
                  <a:lnTo>
                    <a:pt x="310" y="330"/>
                  </a:lnTo>
                  <a:lnTo>
                    <a:pt x="301" y="321"/>
                  </a:lnTo>
                  <a:lnTo>
                    <a:pt x="290" y="313"/>
                  </a:lnTo>
                  <a:lnTo>
                    <a:pt x="281" y="305"/>
                  </a:lnTo>
                  <a:lnTo>
                    <a:pt x="272" y="297"/>
                  </a:lnTo>
                  <a:lnTo>
                    <a:pt x="263" y="289"/>
                  </a:lnTo>
                  <a:lnTo>
                    <a:pt x="255" y="281"/>
                  </a:lnTo>
                  <a:lnTo>
                    <a:pt x="245" y="273"/>
                  </a:lnTo>
                  <a:lnTo>
                    <a:pt x="238" y="266"/>
                  </a:lnTo>
                  <a:lnTo>
                    <a:pt x="229" y="259"/>
                  </a:lnTo>
                  <a:lnTo>
                    <a:pt x="221" y="252"/>
                  </a:lnTo>
                  <a:lnTo>
                    <a:pt x="214" y="244"/>
                  </a:lnTo>
                  <a:lnTo>
                    <a:pt x="207" y="239"/>
                  </a:lnTo>
                  <a:lnTo>
                    <a:pt x="199" y="232"/>
                  </a:lnTo>
                  <a:lnTo>
                    <a:pt x="191" y="224"/>
                  </a:lnTo>
                  <a:lnTo>
                    <a:pt x="184" y="218"/>
                  </a:lnTo>
                  <a:lnTo>
                    <a:pt x="178" y="213"/>
                  </a:lnTo>
                  <a:lnTo>
                    <a:pt x="170" y="207"/>
                  </a:lnTo>
                  <a:lnTo>
                    <a:pt x="163" y="200"/>
                  </a:lnTo>
                  <a:lnTo>
                    <a:pt x="158" y="195"/>
                  </a:lnTo>
                  <a:lnTo>
                    <a:pt x="152" y="190"/>
                  </a:lnTo>
                  <a:lnTo>
                    <a:pt x="145" y="184"/>
                  </a:lnTo>
                  <a:lnTo>
                    <a:pt x="139" y="180"/>
                  </a:lnTo>
                  <a:lnTo>
                    <a:pt x="134" y="174"/>
                  </a:lnTo>
                  <a:lnTo>
                    <a:pt x="129" y="170"/>
                  </a:lnTo>
                  <a:lnTo>
                    <a:pt x="122" y="165"/>
                  </a:lnTo>
                  <a:lnTo>
                    <a:pt x="117" y="160"/>
                  </a:lnTo>
                  <a:lnTo>
                    <a:pt x="112" y="156"/>
                  </a:lnTo>
                  <a:lnTo>
                    <a:pt x="108" y="153"/>
                  </a:lnTo>
                  <a:lnTo>
                    <a:pt x="103" y="147"/>
                  </a:lnTo>
                  <a:lnTo>
                    <a:pt x="99" y="143"/>
                  </a:lnTo>
                  <a:lnTo>
                    <a:pt x="93" y="140"/>
                  </a:lnTo>
                  <a:lnTo>
                    <a:pt x="90" y="136"/>
                  </a:lnTo>
                  <a:lnTo>
                    <a:pt x="85" y="133"/>
                  </a:lnTo>
                  <a:lnTo>
                    <a:pt x="81" y="129"/>
                  </a:lnTo>
                  <a:lnTo>
                    <a:pt x="78" y="125"/>
                  </a:lnTo>
                  <a:lnTo>
                    <a:pt x="75" y="122"/>
                  </a:lnTo>
                  <a:lnTo>
                    <a:pt x="67" y="116"/>
                  </a:lnTo>
                  <a:lnTo>
                    <a:pt x="62" y="111"/>
                  </a:lnTo>
                  <a:lnTo>
                    <a:pt x="56" y="107"/>
                  </a:lnTo>
                  <a:lnTo>
                    <a:pt x="52" y="103"/>
                  </a:lnTo>
                  <a:lnTo>
                    <a:pt x="48" y="98"/>
                  </a:lnTo>
                  <a:lnTo>
                    <a:pt x="44" y="95"/>
                  </a:lnTo>
                  <a:lnTo>
                    <a:pt x="40" y="92"/>
                  </a:lnTo>
                  <a:lnTo>
                    <a:pt x="38" y="90"/>
                  </a:lnTo>
                  <a:lnTo>
                    <a:pt x="35" y="88"/>
                  </a:lnTo>
                  <a:lnTo>
                    <a:pt x="35" y="87"/>
                  </a:lnTo>
                  <a:lnTo>
                    <a:pt x="35" y="85"/>
                  </a:lnTo>
                  <a:lnTo>
                    <a:pt x="36" y="79"/>
                  </a:lnTo>
                  <a:lnTo>
                    <a:pt x="36" y="75"/>
                  </a:lnTo>
                  <a:lnTo>
                    <a:pt x="38" y="71"/>
                  </a:lnTo>
                  <a:lnTo>
                    <a:pt x="40" y="66"/>
                  </a:lnTo>
                  <a:lnTo>
                    <a:pt x="43" y="63"/>
                  </a:lnTo>
                  <a:lnTo>
                    <a:pt x="45" y="57"/>
                  </a:lnTo>
                  <a:lnTo>
                    <a:pt x="50" y="52"/>
                  </a:lnTo>
                  <a:lnTo>
                    <a:pt x="55" y="46"/>
                  </a:lnTo>
                  <a:lnTo>
                    <a:pt x="61" y="42"/>
                  </a:lnTo>
                  <a:lnTo>
                    <a:pt x="63" y="40"/>
                  </a:lnTo>
                  <a:lnTo>
                    <a:pt x="66" y="38"/>
                  </a:lnTo>
                  <a:lnTo>
                    <a:pt x="70" y="36"/>
                  </a:lnTo>
                  <a:lnTo>
                    <a:pt x="75" y="34"/>
                  </a:lnTo>
                  <a:lnTo>
                    <a:pt x="79" y="32"/>
                  </a:lnTo>
                  <a:lnTo>
                    <a:pt x="83" y="31"/>
                  </a:lnTo>
                  <a:lnTo>
                    <a:pt x="87" y="30"/>
                  </a:lnTo>
                  <a:lnTo>
                    <a:pt x="93" y="29"/>
                  </a:lnTo>
                  <a:lnTo>
                    <a:pt x="93" y="30"/>
                  </a:lnTo>
                  <a:lnTo>
                    <a:pt x="96" y="32"/>
                  </a:lnTo>
                  <a:lnTo>
                    <a:pt x="99" y="33"/>
                  </a:lnTo>
                  <a:lnTo>
                    <a:pt x="101" y="36"/>
                  </a:lnTo>
                  <a:lnTo>
                    <a:pt x="105" y="39"/>
                  </a:lnTo>
                  <a:lnTo>
                    <a:pt x="108" y="42"/>
                  </a:lnTo>
                  <a:lnTo>
                    <a:pt x="112" y="46"/>
                  </a:lnTo>
                  <a:lnTo>
                    <a:pt x="116" y="49"/>
                  </a:lnTo>
                  <a:lnTo>
                    <a:pt x="120" y="54"/>
                  </a:lnTo>
                  <a:lnTo>
                    <a:pt x="127" y="59"/>
                  </a:lnTo>
                  <a:lnTo>
                    <a:pt x="132" y="64"/>
                  </a:lnTo>
                  <a:lnTo>
                    <a:pt x="137" y="69"/>
                  </a:lnTo>
                  <a:lnTo>
                    <a:pt x="143" y="75"/>
                  </a:lnTo>
                  <a:lnTo>
                    <a:pt x="151" y="81"/>
                  </a:lnTo>
                  <a:lnTo>
                    <a:pt x="156" y="87"/>
                  </a:lnTo>
                  <a:lnTo>
                    <a:pt x="163" y="93"/>
                  </a:lnTo>
                  <a:lnTo>
                    <a:pt x="170" y="99"/>
                  </a:lnTo>
                  <a:lnTo>
                    <a:pt x="178" y="107"/>
                  </a:lnTo>
                  <a:lnTo>
                    <a:pt x="185" y="113"/>
                  </a:lnTo>
                  <a:lnTo>
                    <a:pt x="193" y="120"/>
                  </a:lnTo>
                  <a:lnTo>
                    <a:pt x="202" y="129"/>
                  </a:lnTo>
                  <a:lnTo>
                    <a:pt x="211" y="136"/>
                  </a:lnTo>
                  <a:lnTo>
                    <a:pt x="218" y="144"/>
                  </a:lnTo>
                  <a:lnTo>
                    <a:pt x="228" y="153"/>
                  </a:lnTo>
                  <a:lnTo>
                    <a:pt x="236" y="160"/>
                  </a:lnTo>
                  <a:lnTo>
                    <a:pt x="245" y="169"/>
                  </a:lnTo>
                  <a:lnTo>
                    <a:pt x="255" y="177"/>
                  </a:lnTo>
                  <a:lnTo>
                    <a:pt x="264" y="186"/>
                  </a:lnTo>
                  <a:lnTo>
                    <a:pt x="273" y="194"/>
                  </a:lnTo>
                  <a:lnTo>
                    <a:pt x="284" y="204"/>
                  </a:lnTo>
                  <a:lnTo>
                    <a:pt x="292" y="212"/>
                  </a:lnTo>
                  <a:lnTo>
                    <a:pt x="302" y="220"/>
                  </a:lnTo>
                  <a:lnTo>
                    <a:pt x="311" y="229"/>
                  </a:lnTo>
                  <a:lnTo>
                    <a:pt x="320" y="238"/>
                  </a:lnTo>
                  <a:lnTo>
                    <a:pt x="330" y="246"/>
                  </a:lnTo>
                  <a:lnTo>
                    <a:pt x="339" y="256"/>
                  </a:lnTo>
                  <a:lnTo>
                    <a:pt x="348" y="264"/>
                  </a:lnTo>
                  <a:lnTo>
                    <a:pt x="359" y="273"/>
                  </a:lnTo>
                  <a:lnTo>
                    <a:pt x="367" y="281"/>
                  </a:lnTo>
                  <a:lnTo>
                    <a:pt x="377" y="290"/>
                  </a:lnTo>
                  <a:lnTo>
                    <a:pt x="385" y="298"/>
                  </a:lnTo>
                  <a:lnTo>
                    <a:pt x="394" y="308"/>
                  </a:lnTo>
                  <a:lnTo>
                    <a:pt x="403" y="316"/>
                  </a:lnTo>
                  <a:lnTo>
                    <a:pt x="412" y="324"/>
                  </a:lnTo>
                  <a:lnTo>
                    <a:pt x="420" y="333"/>
                  </a:lnTo>
                  <a:lnTo>
                    <a:pt x="430" y="341"/>
                  </a:lnTo>
                  <a:lnTo>
                    <a:pt x="438" y="348"/>
                  </a:lnTo>
                  <a:lnTo>
                    <a:pt x="445" y="357"/>
                  </a:lnTo>
                  <a:lnTo>
                    <a:pt x="454" y="364"/>
                  </a:lnTo>
                  <a:lnTo>
                    <a:pt x="462" y="371"/>
                  </a:lnTo>
                  <a:lnTo>
                    <a:pt x="468" y="379"/>
                  </a:lnTo>
                  <a:lnTo>
                    <a:pt x="475" y="385"/>
                  </a:lnTo>
                  <a:lnTo>
                    <a:pt x="482" y="391"/>
                  </a:lnTo>
                  <a:lnTo>
                    <a:pt x="489" y="399"/>
                  </a:lnTo>
                  <a:lnTo>
                    <a:pt x="495" y="405"/>
                  </a:lnTo>
                  <a:lnTo>
                    <a:pt x="502" y="411"/>
                  </a:lnTo>
                  <a:lnTo>
                    <a:pt x="507" y="416"/>
                  </a:lnTo>
                  <a:lnTo>
                    <a:pt x="513" y="422"/>
                  </a:lnTo>
                  <a:lnTo>
                    <a:pt x="517" y="427"/>
                  </a:lnTo>
                  <a:lnTo>
                    <a:pt x="522" y="432"/>
                  </a:lnTo>
                  <a:lnTo>
                    <a:pt x="525" y="437"/>
                  </a:lnTo>
                  <a:lnTo>
                    <a:pt x="531" y="441"/>
                  </a:lnTo>
                  <a:lnTo>
                    <a:pt x="439" y="306"/>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840" name="Freeform 121"/>
            <p:cNvSpPr>
              <a:spLocks/>
            </p:cNvSpPr>
            <p:nvPr/>
          </p:nvSpPr>
          <p:spPr bwMode="auto">
            <a:xfrm>
              <a:off x="4893" y="3217"/>
              <a:ext cx="47" cy="50"/>
            </a:xfrm>
            <a:custGeom>
              <a:avLst/>
              <a:gdLst>
                <a:gd name="T0" fmla="*/ 1 w 94"/>
                <a:gd name="T1" fmla="*/ 1 h 100"/>
                <a:gd name="T2" fmla="*/ 1 w 94"/>
                <a:gd name="T3" fmla="*/ 1 h 100"/>
                <a:gd name="T4" fmla="*/ 1 w 94"/>
                <a:gd name="T5" fmla="*/ 1 h 100"/>
                <a:gd name="T6" fmla="*/ 0 w 94"/>
                <a:gd name="T7" fmla="*/ 1 h 100"/>
                <a:gd name="T8" fmla="*/ 0 w 94"/>
                <a:gd name="T9" fmla="*/ 1 h 100"/>
                <a:gd name="T10" fmla="*/ 0 w 94"/>
                <a:gd name="T11" fmla="*/ 1 h 100"/>
                <a:gd name="T12" fmla="*/ 0 w 94"/>
                <a:gd name="T13" fmla="*/ 1 h 100"/>
                <a:gd name="T14" fmla="*/ 1 w 94"/>
                <a:gd name="T15" fmla="*/ 1 h 100"/>
                <a:gd name="T16" fmla="*/ 1 w 94"/>
                <a:gd name="T17" fmla="*/ 1 h 100"/>
                <a:gd name="T18" fmla="*/ 1 w 94"/>
                <a:gd name="T19" fmla="*/ 1 h 100"/>
                <a:gd name="T20" fmla="*/ 1 w 94"/>
                <a:gd name="T21" fmla="*/ 1 h 100"/>
                <a:gd name="T22" fmla="*/ 1 w 94"/>
                <a:gd name="T23" fmla="*/ 1 h 100"/>
                <a:gd name="T24" fmla="*/ 1 w 94"/>
                <a:gd name="T25" fmla="*/ 1 h 100"/>
                <a:gd name="T26" fmla="*/ 1 w 94"/>
                <a:gd name="T27" fmla="*/ 1 h 100"/>
                <a:gd name="T28" fmla="*/ 1 w 94"/>
                <a:gd name="T29" fmla="*/ 1 h 100"/>
                <a:gd name="T30" fmla="*/ 1 w 94"/>
                <a:gd name="T31" fmla="*/ 1 h 100"/>
                <a:gd name="T32" fmla="*/ 1 w 94"/>
                <a:gd name="T33" fmla="*/ 1 h 100"/>
                <a:gd name="T34" fmla="*/ 1 w 94"/>
                <a:gd name="T35" fmla="*/ 1 h 100"/>
                <a:gd name="T36" fmla="*/ 1 w 94"/>
                <a:gd name="T37" fmla="*/ 1 h 100"/>
                <a:gd name="T38" fmla="*/ 1 w 94"/>
                <a:gd name="T39" fmla="*/ 1 h 100"/>
                <a:gd name="T40" fmla="*/ 1 w 94"/>
                <a:gd name="T41" fmla="*/ 1 h 100"/>
                <a:gd name="T42" fmla="*/ 1 w 94"/>
                <a:gd name="T43" fmla="*/ 1 h 100"/>
                <a:gd name="T44" fmla="*/ 1 w 94"/>
                <a:gd name="T45" fmla="*/ 1 h 100"/>
                <a:gd name="T46" fmla="*/ 1 w 94"/>
                <a:gd name="T47" fmla="*/ 1 h 100"/>
                <a:gd name="T48" fmla="*/ 1 w 94"/>
                <a:gd name="T49" fmla="*/ 1 h 100"/>
                <a:gd name="T50" fmla="*/ 1 w 94"/>
                <a:gd name="T51" fmla="*/ 0 h 100"/>
                <a:gd name="T52" fmla="*/ 1 w 94"/>
                <a:gd name="T53" fmla="*/ 0 h 100"/>
                <a:gd name="T54" fmla="*/ 1 w 94"/>
                <a:gd name="T55" fmla="*/ 1 h 100"/>
                <a:gd name="T56" fmla="*/ 1 w 94"/>
                <a:gd name="T57" fmla="*/ 1 h 100"/>
                <a:gd name="T58" fmla="*/ 1 w 94"/>
                <a:gd name="T59" fmla="*/ 1 h 100"/>
                <a:gd name="T60" fmla="*/ 1 w 94"/>
                <a:gd name="T61" fmla="*/ 1 h 100"/>
                <a:gd name="T62" fmla="*/ 1 w 94"/>
                <a:gd name="T63" fmla="*/ 1 h 100"/>
                <a:gd name="T64" fmla="*/ 1 w 94"/>
                <a:gd name="T65" fmla="*/ 1 h 100"/>
                <a:gd name="T66" fmla="*/ 1 w 94"/>
                <a:gd name="T67" fmla="*/ 1 h 100"/>
                <a:gd name="T68" fmla="*/ 1 w 94"/>
                <a:gd name="T69" fmla="*/ 1 h 100"/>
                <a:gd name="T70" fmla="*/ 1 w 94"/>
                <a:gd name="T71" fmla="*/ 1 h 100"/>
                <a:gd name="T72" fmla="*/ 1 w 94"/>
                <a:gd name="T73" fmla="*/ 1 h 100"/>
                <a:gd name="T74" fmla="*/ 1 w 94"/>
                <a:gd name="T75" fmla="*/ 1 h 100"/>
                <a:gd name="T76" fmla="*/ 1 w 94"/>
                <a:gd name="T77" fmla="*/ 1 h 100"/>
                <a:gd name="T78" fmla="*/ 1 w 94"/>
                <a:gd name="T79" fmla="*/ 1 h 100"/>
                <a:gd name="T80" fmla="*/ 1 w 94"/>
                <a:gd name="T81" fmla="*/ 1 h 100"/>
                <a:gd name="T82" fmla="*/ 1 w 94"/>
                <a:gd name="T83" fmla="*/ 1 h 100"/>
                <a:gd name="T84" fmla="*/ 1 w 94"/>
                <a:gd name="T85" fmla="*/ 1 h 100"/>
                <a:gd name="T86" fmla="*/ 1 w 94"/>
                <a:gd name="T87" fmla="*/ 1 h 100"/>
                <a:gd name="T88" fmla="*/ 1 w 94"/>
                <a:gd name="T89" fmla="*/ 1 h 100"/>
                <a:gd name="T90" fmla="*/ 1 w 94"/>
                <a:gd name="T91" fmla="*/ 1 h 100"/>
                <a:gd name="T92" fmla="*/ 1 w 94"/>
                <a:gd name="T93" fmla="*/ 1 h 100"/>
                <a:gd name="T94" fmla="*/ 1 w 94"/>
                <a:gd name="T95" fmla="*/ 1 h 100"/>
                <a:gd name="T96" fmla="*/ 1 w 94"/>
                <a:gd name="T97" fmla="*/ 1 h 100"/>
                <a:gd name="T98" fmla="*/ 1 w 94"/>
                <a:gd name="T99" fmla="*/ 1 h 100"/>
                <a:gd name="T100" fmla="*/ 1 w 94"/>
                <a:gd name="T101" fmla="*/ 1 h 100"/>
                <a:gd name="T102" fmla="*/ 1 w 94"/>
                <a:gd name="T103" fmla="*/ 1 h 100"/>
                <a:gd name="T104" fmla="*/ 1 w 94"/>
                <a:gd name="T105" fmla="*/ 1 h 100"/>
                <a:gd name="T106" fmla="*/ 1 w 94"/>
                <a:gd name="T107" fmla="*/ 1 h 10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4" h="100">
                  <a:moveTo>
                    <a:pt x="3" y="88"/>
                  </a:moveTo>
                  <a:lnTo>
                    <a:pt x="3" y="86"/>
                  </a:lnTo>
                  <a:lnTo>
                    <a:pt x="1" y="84"/>
                  </a:lnTo>
                  <a:lnTo>
                    <a:pt x="0" y="81"/>
                  </a:lnTo>
                  <a:lnTo>
                    <a:pt x="0" y="77"/>
                  </a:lnTo>
                  <a:lnTo>
                    <a:pt x="0" y="72"/>
                  </a:lnTo>
                  <a:lnTo>
                    <a:pt x="0" y="66"/>
                  </a:lnTo>
                  <a:lnTo>
                    <a:pt x="1" y="59"/>
                  </a:lnTo>
                  <a:lnTo>
                    <a:pt x="5" y="53"/>
                  </a:lnTo>
                  <a:lnTo>
                    <a:pt x="5" y="49"/>
                  </a:lnTo>
                  <a:lnTo>
                    <a:pt x="7" y="46"/>
                  </a:lnTo>
                  <a:lnTo>
                    <a:pt x="8" y="42"/>
                  </a:lnTo>
                  <a:lnTo>
                    <a:pt x="10" y="39"/>
                  </a:lnTo>
                  <a:lnTo>
                    <a:pt x="12" y="34"/>
                  </a:lnTo>
                  <a:lnTo>
                    <a:pt x="16" y="30"/>
                  </a:lnTo>
                  <a:lnTo>
                    <a:pt x="19" y="27"/>
                  </a:lnTo>
                  <a:lnTo>
                    <a:pt x="22" y="24"/>
                  </a:lnTo>
                  <a:lnTo>
                    <a:pt x="26" y="20"/>
                  </a:lnTo>
                  <a:lnTo>
                    <a:pt x="32" y="17"/>
                  </a:lnTo>
                  <a:lnTo>
                    <a:pt x="36" y="14"/>
                  </a:lnTo>
                  <a:lnTo>
                    <a:pt x="42" y="10"/>
                  </a:lnTo>
                  <a:lnTo>
                    <a:pt x="47" y="7"/>
                  </a:lnTo>
                  <a:lnTo>
                    <a:pt x="54" y="4"/>
                  </a:lnTo>
                  <a:lnTo>
                    <a:pt x="58" y="2"/>
                  </a:lnTo>
                  <a:lnTo>
                    <a:pt x="61" y="2"/>
                  </a:lnTo>
                  <a:lnTo>
                    <a:pt x="65" y="0"/>
                  </a:lnTo>
                  <a:lnTo>
                    <a:pt x="70" y="0"/>
                  </a:lnTo>
                  <a:lnTo>
                    <a:pt x="94" y="17"/>
                  </a:lnTo>
                  <a:lnTo>
                    <a:pt x="93" y="17"/>
                  </a:lnTo>
                  <a:lnTo>
                    <a:pt x="91" y="17"/>
                  </a:lnTo>
                  <a:lnTo>
                    <a:pt x="87" y="17"/>
                  </a:lnTo>
                  <a:lnTo>
                    <a:pt x="84" y="18"/>
                  </a:lnTo>
                  <a:lnTo>
                    <a:pt x="78" y="19"/>
                  </a:lnTo>
                  <a:lnTo>
                    <a:pt x="71" y="21"/>
                  </a:lnTo>
                  <a:lnTo>
                    <a:pt x="65" y="24"/>
                  </a:lnTo>
                  <a:lnTo>
                    <a:pt x="59" y="28"/>
                  </a:lnTo>
                  <a:lnTo>
                    <a:pt x="51" y="32"/>
                  </a:lnTo>
                  <a:lnTo>
                    <a:pt x="44" y="39"/>
                  </a:lnTo>
                  <a:lnTo>
                    <a:pt x="41" y="41"/>
                  </a:lnTo>
                  <a:lnTo>
                    <a:pt x="39" y="45"/>
                  </a:lnTo>
                  <a:lnTo>
                    <a:pt x="36" y="48"/>
                  </a:lnTo>
                  <a:lnTo>
                    <a:pt x="34" y="53"/>
                  </a:lnTo>
                  <a:lnTo>
                    <a:pt x="31" y="57"/>
                  </a:lnTo>
                  <a:lnTo>
                    <a:pt x="29" y="63"/>
                  </a:lnTo>
                  <a:lnTo>
                    <a:pt x="26" y="68"/>
                  </a:lnTo>
                  <a:lnTo>
                    <a:pt x="24" y="74"/>
                  </a:lnTo>
                  <a:lnTo>
                    <a:pt x="22" y="79"/>
                  </a:lnTo>
                  <a:lnTo>
                    <a:pt x="22" y="85"/>
                  </a:lnTo>
                  <a:lnTo>
                    <a:pt x="22" y="89"/>
                  </a:lnTo>
                  <a:lnTo>
                    <a:pt x="22" y="92"/>
                  </a:lnTo>
                  <a:lnTo>
                    <a:pt x="22" y="96"/>
                  </a:lnTo>
                  <a:lnTo>
                    <a:pt x="22" y="100"/>
                  </a:lnTo>
                  <a:lnTo>
                    <a:pt x="3" y="88"/>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841" name="Freeform 122"/>
            <p:cNvSpPr>
              <a:spLocks/>
            </p:cNvSpPr>
            <p:nvPr/>
          </p:nvSpPr>
          <p:spPr bwMode="auto">
            <a:xfrm>
              <a:off x="4732" y="3067"/>
              <a:ext cx="403" cy="346"/>
            </a:xfrm>
            <a:custGeom>
              <a:avLst/>
              <a:gdLst>
                <a:gd name="T0" fmla="*/ 1 w 806"/>
                <a:gd name="T1" fmla="*/ 1 h 692"/>
                <a:gd name="T2" fmla="*/ 1 w 806"/>
                <a:gd name="T3" fmla="*/ 1 h 692"/>
                <a:gd name="T4" fmla="*/ 1 w 806"/>
                <a:gd name="T5" fmla="*/ 1 h 692"/>
                <a:gd name="T6" fmla="*/ 1 w 806"/>
                <a:gd name="T7" fmla="*/ 1 h 692"/>
                <a:gd name="T8" fmla="*/ 1 w 806"/>
                <a:gd name="T9" fmla="*/ 1 h 692"/>
                <a:gd name="T10" fmla="*/ 1 w 806"/>
                <a:gd name="T11" fmla="*/ 1 h 692"/>
                <a:gd name="T12" fmla="*/ 1 w 806"/>
                <a:gd name="T13" fmla="*/ 1 h 692"/>
                <a:gd name="T14" fmla="*/ 1 w 806"/>
                <a:gd name="T15" fmla="*/ 1 h 692"/>
                <a:gd name="T16" fmla="*/ 1 w 806"/>
                <a:gd name="T17" fmla="*/ 1 h 692"/>
                <a:gd name="T18" fmla="*/ 1 w 806"/>
                <a:gd name="T19" fmla="*/ 1 h 692"/>
                <a:gd name="T20" fmla="*/ 1 w 806"/>
                <a:gd name="T21" fmla="*/ 1 h 692"/>
                <a:gd name="T22" fmla="*/ 1 w 806"/>
                <a:gd name="T23" fmla="*/ 1 h 692"/>
                <a:gd name="T24" fmla="*/ 1 w 806"/>
                <a:gd name="T25" fmla="*/ 1 h 692"/>
                <a:gd name="T26" fmla="*/ 1 w 806"/>
                <a:gd name="T27" fmla="*/ 1 h 692"/>
                <a:gd name="T28" fmla="*/ 1 w 806"/>
                <a:gd name="T29" fmla="*/ 1 h 692"/>
                <a:gd name="T30" fmla="*/ 1 w 806"/>
                <a:gd name="T31" fmla="*/ 1 h 692"/>
                <a:gd name="T32" fmla="*/ 1 w 806"/>
                <a:gd name="T33" fmla="*/ 1 h 692"/>
                <a:gd name="T34" fmla="*/ 1 w 806"/>
                <a:gd name="T35" fmla="*/ 1 h 692"/>
                <a:gd name="T36" fmla="*/ 1 w 806"/>
                <a:gd name="T37" fmla="*/ 1 h 692"/>
                <a:gd name="T38" fmla="*/ 1 w 806"/>
                <a:gd name="T39" fmla="*/ 1 h 692"/>
                <a:gd name="T40" fmla="*/ 1 w 806"/>
                <a:gd name="T41" fmla="*/ 1 h 692"/>
                <a:gd name="T42" fmla="*/ 1 w 806"/>
                <a:gd name="T43" fmla="*/ 1 h 692"/>
                <a:gd name="T44" fmla="*/ 1 w 806"/>
                <a:gd name="T45" fmla="*/ 1 h 692"/>
                <a:gd name="T46" fmla="*/ 1 w 806"/>
                <a:gd name="T47" fmla="*/ 1 h 692"/>
                <a:gd name="T48" fmla="*/ 1 w 806"/>
                <a:gd name="T49" fmla="*/ 1 h 692"/>
                <a:gd name="T50" fmla="*/ 1 w 806"/>
                <a:gd name="T51" fmla="*/ 1 h 692"/>
                <a:gd name="T52" fmla="*/ 1 w 806"/>
                <a:gd name="T53" fmla="*/ 1 h 692"/>
                <a:gd name="T54" fmla="*/ 1 w 806"/>
                <a:gd name="T55" fmla="*/ 1 h 692"/>
                <a:gd name="T56" fmla="*/ 1 w 806"/>
                <a:gd name="T57" fmla="*/ 1 h 692"/>
                <a:gd name="T58" fmla="*/ 1 w 806"/>
                <a:gd name="T59" fmla="*/ 1 h 692"/>
                <a:gd name="T60" fmla="*/ 1 w 806"/>
                <a:gd name="T61" fmla="*/ 1 h 692"/>
                <a:gd name="T62" fmla="*/ 1 w 806"/>
                <a:gd name="T63" fmla="*/ 1 h 692"/>
                <a:gd name="T64" fmla="*/ 1 w 806"/>
                <a:gd name="T65" fmla="*/ 1 h 692"/>
                <a:gd name="T66" fmla="*/ 1 w 806"/>
                <a:gd name="T67" fmla="*/ 1 h 692"/>
                <a:gd name="T68" fmla="*/ 1 w 806"/>
                <a:gd name="T69" fmla="*/ 1 h 692"/>
                <a:gd name="T70" fmla="*/ 1 w 806"/>
                <a:gd name="T71" fmla="*/ 1 h 692"/>
                <a:gd name="T72" fmla="*/ 1 w 806"/>
                <a:gd name="T73" fmla="*/ 1 h 692"/>
                <a:gd name="T74" fmla="*/ 1 w 806"/>
                <a:gd name="T75" fmla="*/ 1 h 692"/>
                <a:gd name="T76" fmla="*/ 1 w 806"/>
                <a:gd name="T77" fmla="*/ 1 h 692"/>
                <a:gd name="T78" fmla="*/ 1 w 806"/>
                <a:gd name="T79" fmla="*/ 1 h 692"/>
                <a:gd name="T80" fmla="*/ 1 w 806"/>
                <a:gd name="T81" fmla="*/ 1 h 692"/>
                <a:gd name="T82" fmla="*/ 1 w 806"/>
                <a:gd name="T83" fmla="*/ 1 h 692"/>
                <a:gd name="T84" fmla="*/ 1 w 806"/>
                <a:gd name="T85" fmla="*/ 1 h 692"/>
                <a:gd name="T86" fmla="*/ 1 w 806"/>
                <a:gd name="T87" fmla="*/ 1 h 692"/>
                <a:gd name="T88" fmla="*/ 1 w 806"/>
                <a:gd name="T89" fmla="*/ 1 h 692"/>
                <a:gd name="T90" fmla="*/ 1 w 806"/>
                <a:gd name="T91" fmla="*/ 1 h 692"/>
                <a:gd name="T92" fmla="*/ 1 w 806"/>
                <a:gd name="T93" fmla="*/ 1 h 692"/>
                <a:gd name="T94" fmla="*/ 1 w 806"/>
                <a:gd name="T95" fmla="*/ 1 h 692"/>
                <a:gd name="T96" fmla="*/ 1 w 806"/>
                <a:gd name="T97" fmla="*/ 1 h 692"/>
                <a:gd name="T98" fmla="*/ 1 w 806"/>
                <a:gd name="T99" fmla="*/ 1 h 692"/>
                <a:gd name="T100" fmla="*/ 1 w 806"/>
                <a:gd name="T101" fmla="*/ 1 h 692"/>
                <a:gd name="T102" fmla="*/ 1 w 806"/>
                <a:gd name="T103" fmla="*/ 1 h 692"/>
                <a:gd name="T104" fmla="*/ 1 w 806"/>
                <a:gd name="T105" fmla="*/ 1 h 692"/>
                <a:gd name="T106" fmla="*/ 1 w 806"/>
                <a:gd name="T107" fmla="*/ 1 h 692"/>
                <a:gd name="T108" fmla="*/ 1 w 806"/>
                <a:gd name="T109" fmla="*/ 1 h 692"/>
                <a:gd name="T110" fmla="*/ 1 w 806"/>
                <a:gd name="T111" fmla="*/ 1 h 692"/>
                <a:gd name="T112" fmla="*/ 1 w 806"/>
                <a:gd name="T113" fmla="*/ 1 h 692"/>
                <a:gd name="T114" fmla="*/ 1 w 806"/>
                <a:gd name="T115" fmla="*/ 1 h 692"/>
                <a:gd name="T116" fmla="*/ 1 w 806"/>
                <a:gd name="T117" fmla="*/ 1 h 692"/>
                <a:gd name="T118" fmla="*/ 1 w 806"/>
                <a:gd name="T119" fmla="*/ 1 h 692"/>
                <a:gd name="T120" fmla="*/ 1 w 806"/>
                <a:gd name="T121" fmla="*/ 1 h 692"/>
                <a:gd name="T122" fmla="*/ 1 w 806"/>
                <a:gd name="T123" fmla="*/ 1 h 692"/>
                <a:gd name="T124" fmla="*/ 1 w 806"/>
                <a:gd name="T125" fmla="*/ 0 h 69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806" h="692">
                  <a:moveTo>
                    <a:pt x="3" y="0"/>
                  </a:moveTo>
                  <a:lnTo>
                    <a:pt x="5" y="1"/>
                  </a:lnTo>
                  <a:lnTo>
                    <a:pt x="8" y="3"/>
                  </a:lnTo>
                  <a:lnTo>
                    <a:pt x="13" y="7"/>
                  </a:lnTo>
                  <a:lnTo>
                    <a:pt x="18" y="11"/>
                  </a:lnTo>
                  <a:lnTo>
                    <a:pt x="26" y="17"/>
                  </a:lnTo>
                  <a:lnTo>
                    <a:pt x="30" y="19"/>
                  </a:lnTo>
                  <a:lnTo>
                    <a:pt x="34" y="22"/>
                  </a:lnTo>
                  <a:lnTo>
                    <a:pt x="38" y="25"/>
                  </a:lnTo>
                  <a:lnTo>
                    <a:pt x="43" y="29"/>
                  </a:lnTo>
                  <a:lnTo>
                    <a:pt x="49" y="32"/>
                  </a:lnTo>
                  <a:lnTo>
                    <a:pt x="54" y="35"/>
                  </a:lnTo>
                  <a:lnTo>
                    <a:pt x="59" y="40"/>
                  </a:lnTo>
                  <a:lnTo>
                    <a:pt x="65" y="44"/>
                  </a:lnTo>
                  <a:lnTo>
                    <a:pt x="70" y="48"/>
                  </a:lnTo>
                  <a:lnTo>
                    <a:pt x="77" y="52"/>
                  </a:lnTo>
                  <a:lnTo>
                    <a:pt x="83" y="56"/>
                  </a:lnTo>
                  <a:lnTo>
                    <a:pt x="90" y="61"/>
                  </a:lnTo>
                  <a:lnTo>
                    <a:pt x="97" y="67"/>
                  </a:lnTo>
                  <a:lnTo>
                    <a:pt x="104" y="72"/>
                  </a:lnTo>
                  <a:lnTo>
                    <a:pt x="111" y="76"/>
                  </a:lnTo>
                  <a:lnTo>
                    <a:pt x="118" y="82"/>
                  </a:lnTo>
                  <a:lnTo>
                    <a:pt x="126" y="87"/>
                  </a:lnTo>
                  <a:lnTo>
                    <a:pt x="134" y="93"/>
                  </a:lnTo>
                  <a:lnTo>
                    <a:pt x="142" y="99"/>
                  </a:lnTo>
                  <a:lnTo>
                    <a:pt x="151" y="105"/>
                  </a:lnTo>
                  <a:lnTo>
                    <a:pt x="159" y="110"/>
                  </a:lnTo>
                  <a:lnTo>
                    <a:pt x="166" y="117"/>
                  </a:lnTo>
                  <a:lnTo>
                    <a:pt x="175" y="122"/>
                  </a:lnTo>
                  <a:lnTo>
                    <a:pt x="184" y="128"/>
                  </a:lnTo>
                  <a:lnTo>
                    <a:pt x="191" y="134"/>
                  </a:lnTo>
                  <a:lnTo>
                    <a:pt x="201" y="141"/>
                  </a:lnTo>
                  <a:lnTo>
                    <a:pt x="210" y="147"/>
                  </a:lnTo>
                  <a:lnTo>
                    <a:pt x="219" y="153"/>
                  </a:lnTo>
                  <a:lnTo>
                    <a:pt x="229" y="159"/>
                  </a:lnTo>
                  <a:lnTo>
                    <a:pt x="237" y="166"/>
                  </a:lnTo>
                  <a:lnTo>
                    <a:pt x="246" y="172"/>
                  </a:lnTo>
                  <a:lnTo>
                    <a:pt x="257" y="179"/>
                  </a:lnTo>
                  <a:lnTo>
                    <a:pt x="266" y="185"/>
                  </a:lnTo>
                  <a:lnTo>
                    <a:pt x="276" y="193"/>
                  </a:lnTo>
                  <a:lnTo>
                    <a:pt x="286" y="199"/>
                  </a:lnTo>
                  <a:lnTo>
                    <a:pt x="296" y="206"/>
                  </a:lnTo>
                  <a:lnTo>
                    <a:pt x="305" y="213"/>
                  </a:lnTo>
                  <a:lnTo>
                    <a:pt x="315" y="220"/>
                  </a:lnTo>
                  <a:lnTo>
                    <a:pt x="326" y="227"/>
                  </a:lnTo>
                  <a:lnTo>
                    <a:pt x="335" y="234"/>
                  </a:lnTo>
                  <a:lnTo>
                    <a:pt x="345" y="240"/>
                  </a:lnTo>
                  <a:lnTo>
                    <a:pt x="355" y="247"/>
                  </a:lnTo>
                  <a:lnTo>
                    <a:pt x="365" y="254"/>
                  </a:lnTo>
                  <a:lnTo>
                    <a:pt x="376" y="261"/>
                  </a:lnTo>
                  <a:lnTo>
                    <a:pt x="386" y="268"/>
                  </a:lnTo>
                  <a:lnTo>
                    <a:pt x="395" y="275"/>
                  </a:lnTo>
                  <a:lnTo>
                    <a:pt x="406" y="281"/>
                  </a:lnTo>
                  <a:lnTo>
                    <a:pt x="415" y="289"/>
                  </a:lnTo>
                  <a:lnTo>
                    <a:pt x="426" y="295"/>
                  </a:lnTo>
                  <a:lnTo>
                    <a:pt x="435" y="302"/>
                  </a:lnTo>
                  <a:lnTo>
                    <a:pt x="445" y="309"/>
                  </a:lnTo>
                  <a:lnTo>
                    <a:pt x="456" y="317"/>
                  </a:lnTo>
                  <a:lnTo>
                    <a:pt x="465" y="323"/>
                  </a:lnTo>
                  <a:lnTo>
                    <a:pt x="473" y="329"/>
                  </a:lnTo>
                  <a:lnTo>
                    <a:pt x="483" y="335"/>
                  </a:lnTo>
                  <a:lnTo>
                    <a:pt x="493" y="343"/>
                  </a:lnTo>
                  <a:lnTo>
                    <a:pt x="502" y="349"/>
                  </a:lnTo>
                  <a:lnTo>
                    <a:pt x="511" y="355"/>
                  </a:lnTo>
                  <a:lnTo>
                    <a:pt x="520" y="363"/>
                  </a:lnTo>
                  <a:lnTo>
                    <a:pt x="530" y="369"/>
                  </a:lnTo>
                  <a:lnTo>
                    <a:pt x="538" y="375"/>
                  </a:lnTo>
                  <a:lnTo>
                    <a:pt x="547" y="381"/>
                  </a:lnTo>
                  <a:lnTo>
                    <a:pt x="556" y="389"/>
                  </a:lnTo>
                  <a:lnTo>
                    <a:pt x="564" y="395"/>
                  </a:lnTo>
                  <a:lnTo>
                    <a:pt x="572" y="401"/>
                  </a:lnTo>
                  <a:lnTo>
                    <a:pt x="581" y="407"/>
                  </a:lnTo>
                  <a:lnTo>
                    <a:pt x="589" y="414"/>
                  </a:lnTo>
                  <a:lnTo>
                    <a:pt x="597" y="420"/>
                  </a:lnTo>
                  <a:lnTo>
                    <a:pt x="605" y="426"/>
                  </a:lnTo>
                  <a:lnTo>
                    <a:pt x="613" y="432"/>
                  </a:lnTo>
                  <a:lnTo>
                    <a:pt x="620" y="439"/>
                  </a:lnTo>
                  <a:lnTo>
                    <a:pt x="628" y="444"/>
                  </a:lnTo>
                  <a:lnTo>
                    <a:pt x="635" y="449"/>
                  </a:lnTo>
                  <a:lnTo>
                    <a:pt x="642" y="455"/>
                  </a:lnTo>
                  <a:lnTo>
                    <a:pt x="649" y="461"/>
                  </a:lnTo>
                  <a:lnTo>
                    <a:pt x="657" y="468"/>
                  </a:lnTo>
                  <a:lnTo>
                    <a:pt x="663" y="472"/>
                  </a:lnTo>
                  <a:lnTo>
                    <a:pt x="670" y="478"/>
                  </a:lnTo>
                  <a:lnTo>
                    <a:pt x="677" y="482"/>
                  </a:lnTo>
                  <a:lnTo>
                    <a:pt x="683" y="489"/>
                  </a:lnTo>
                  <a:lnTo>
                    <a:pt x="689" y="494"/>
                  </a:lnTo>
                  <a:lnTo>
                    <a:pt x="695" y="499"/>
                  </a:lnTo>
                  <a:lnTo>
                    <a:pt x="702" y="504"/>
                  </a:lnTo>
                  <a:lnTo>
                    <a:pt x="708" y="509"/>
                  </a:lnTo>
                  <a:lnTo>
                    <a:pt x="714" y="514"/>
                  </a:lnTo>
                  <a:lnTo>
                    <a:pt x="719" y="518"/>
                  </a:lnTo>
                  <a:lnTo>
                    <a:pt x="724" y="523"/>
                  </a:lnTo>
                  <a:lnTo>
                    <a:pt x="730" y="527"/>
                  </a:lnTo>
                  <a:lnTo>
                    <a:pt x="734" y="531"/>
                  </a:lnTo>
                  <a:lnTo>
                    <a:pt x="739" y="535"/>
                  </a:lnTo>
                  <a:lnTo>
                    <a:pt x="743" y="540"/>
                  </a:lnTo>
                  <a:lnTo>
                    <a:pt x="748" y="544"/>
                  </a:lnTo>
                  <a:lnTo>
                    <a:pt x="753" y="547"/>
                  </a:lnTo>
                  <a:lnTo>
                    <a:pt x="757" y="550"/>
                  </a:lnTo>
                  <a:lnTo>
                    <a:pt x="761" y="554"/>
                  </a:lnTo>
                  <a:lnTo>
                    <a:pt x="765" y="557"/>
                  </a:lnTo>
                  <a:lnTo>
                    <a:pt x="768" y="560"/>
                  </a:lnTo>
                  <a:lnTo>
                    <a:pt x="772" y="564"/>
                  </a:lnTo>
                  <a:lnTo>
                    <a:pt x="775" y="567"/>
                  </a:lnTo>
                  <a:lnTo>
                    <a:pt x="780" y="571"/>
                  </a:lnTo>
                  <a:lnTo>
                    <a:pt x="785" y="575"/>
                  </a:lnTo>
                  <a:lnTo>
                    <a:pt x="790" y="579"/>
                  </a:lnTo>
                  <a:lnTo>
                    <a:pt x="794" y="583"/>
                  </a:lnTo>
                  <a:lnTo>
                    <a:pt x="798" y="588"/>
                  </a:lnTo>
                  <a:lnTo>
                    <a:pt x="804" y="593"/>
                  </a:lnTo>
                  <a:lnTo>
                    <a:pt x="806" y="595"/>
                  </a:lnTo>
                  <a:lnTo>
                    <a:pt x="806" y="598"/>
                  </a:lnTo>
                  <a:lnTo>
                    <a:pt x="806" y="602"/>
                  </a:lnTo>
                  <a:lnTo>
                    <a:pt x="806" y="607"/>
                  </a:lnTo>
                  <a:lnTo>
                    <a:pt x="806" y="610"/>
                  </a:lnTo>
                  <a:lnTo>
                    <a:pt x="806" y="614"/>
                  </a:lnTo>
                  <a:lnTo>
                    <a:pt x="805" y="618"/>
                  </a:lnTo>
                  <a:lnTo>
                    <a:pt x="805" y="622"/>
                  </a:lnTo>
                  <a:lnTo>
                    <a:pt x="804" y="626"/>
                  </a:lnTo>
                  <a:lnTo>
                    <a:pt x="803" y="629"/>
                  </a:lnTo>
                  <a:lnTo>
                    <a:pt x="802" y="634"/>
                  </a:lnTo>
                  <a:lnTo>
                    <a:pt x="800" y="639"/>
                  </a:lnTo>
                  <a:lnTo>
                    <a:pt x="798" y="643"/>
                  </a:lnTo>
                  <a:lnTo>
                    <a:pt x="796" y="647"/>
                  </a:lnTo>
                  <a:lnTo>
                    <a:pt x="793" y="651"/>
                  </a:lnTo>
                  <a:lnTo>
                    <a:pt x="791" y="655"/>
                  </a:lnTo>
                  <a:lnTo>
                    <a:pt x="787" y="659"/>
                  </a:lnTo>
                  <a:lnTo>
                    <a:pt x="784" y="664"/>
                  </a:lnTo>
                  <a:lnTo>
                    <a:pt x="780" y="668"/>
                  </a:lnTo>
                  <a:lnTo>
                    <a:pt x="775" y="672"/>
                  </a:lnTo>
                  <a:lnTo>
                    <a:pt x="770" y="675"/>
                  </a:lnTo>
                  <a:lnTo>
                    <a:pt x="765" y="678"/>
                  </a:lnTo>
                  <a:lnTo>
                    <a:pt x="758" y="681"/>
                  </a:lnTo>
                  <a:lnTo>
                    <a:pt x="753" y="684"/>
                  </a:lnTo>
                  <a:lnTo>
                    <a:pt x="748" y="684"/>
                  </a:lnTo>
                  <a:lnTo>
                    <a:pt x="744" y="687"/>
                  </a:lnTo>
                  <a:lnTo>
                    <a:pt x="740" y="688"/>
                  </a:lnTo>
                  <a:lnTo>
                    <a:pt x="737" y="689"/>
                  </a:lnTo>
                  <a:lnTo>
                    <a:pt x="732" y="690"/>
                  </a:lnTo>
                  <a:lnTo>
                    <a:pt x="729" y="690"/>
                  </a:lnTo>
                  <a:lnTo>
                    <a:pt x="723" y="691"/>
                  </a:lnTo>
                  <a:lnTo>
                    <a:pt x="719" y="692"/>
                  </a:lnTo>
                  <a:lnTo>
                    <a:pt x="717" y="691"/>
                  </a:lnTo>
                  <a:lnTo>
                    <a:pt x="713" y="688"/>
                  </a:lnTo>
                  <a:lnTo>
                    <a:pt x="709" y="684"/>
                  </a:lnTo>
                  <a:lnTo>
                    <a:pt x="706" y="682"/>
                  </a:lnTo>
                  <a:lnTo>
                    <a:pt x="700" y="679"/>
                  </a:lnTo>
                  <a:lnTo>
                    <a:pt x="696" y="675"/>
                  </a:lnTo>
                  <a:lnTo>
                    <a:pt x="690" y="671"/>
                  </a:lnTo>
                  <a:lnTo>
                    <a:pt x="684" y="666"/>
                  </a:lnTo>
                  <a:lnTo>
                    <a:pt x="677" y="660"/>
                  </a:lnTo>
                  <a:lnTo>
                    <a:pt x="670" y="656"/>
                  </a:lnTo>
                  <a:lnTo>
                    <a:pt x="662" y="650"/>
                  </a:lnTo>
                  <a:lnTo>
                    <a:pt x="654" y="644"/>
                  </a:lnTo>
                  <a:lnTo>
                    <a:pt x="644" y="638"/>
                  </a:lnTo>
                  <a:lnTo>
                    <a:pt x="636" y="631"/>
                  </a:lnTo>
                  <a:lnTo>
                    <a:pt x="626" y="624"/>
                  </a:lnTo>
                  <a:lnTo>
                    <a:pt x="615" y="617"/>
                  </a:lnTo>
                  <a:lnTo>
                    <a:pt x="605" y="608"/>
                  </a:lnTo>
                  <a:lnTo>
                    <a:pt x="594" y="601"/>
                  </a:lnTo>
                  <a:lnTo>
                    <a:pt x="582" y="593"/>
                  </a:lnTo>
                  <a:lnTo>
                    <a:pt x="570" y="584"/>
                  </a:lnTo>
                  <a:lnTo>
                    <a:pt x="559" y="576"/>
                  </a:lnTo>
                  <a:lnTo>
                    <a:pt x="547" y="567"/>
                  </a:lnTo>
                  <a:lnTo>
                    <a:pt x="534" y="557"/>
                  </a:lnTo>
                  <a:lnTo>
                    <a:pt x="521" y="549"/>
                  </a:lnTo>
                  <a:lnTo>
                    <a:pt x="509" y="540"/>
                  </a:lnTo>
                  <a:lnTo>
                    <a:pt x="495" y="530"/>
                  </a:lnTo>
                  <a:lnTo>
                    <a:pt x="483" y="521"/>
                  </a:lnTo>
                  <a:lnTo>
                    <a:pt x="469" y="511"/>
                  </a:lnTo>
                  <a:lnTo>
                    <a:pt x="456" y="501"/>
                  </a:lnTo>
                  <a:lnTo>
                    <a:pt x="442" y="492"/>
                  </a:lnTo>
                  <a:lnTo>
                    <a:pt x="429" y="481"/>
                  </a:lnTo>
                  <a:lnTo>
                    <a:pt x="415" y="471"/>
                  </a:lnTo>
                  <a:lnTo>
                    <a:pt x="401" y="461"/>
                  </a:lnTo>
                  <a:lnTo>
                    <a:pt x="387" y="451"/>
                  </a:lnTo>
                  <a:lnTo>
                    <a:pt x="374" y="441"/>
                  </a:lnTo>
                  <a:lnTo>
                    <a:pt x="359" y="431"/>
                  </a:lnTo>
                  <a:lnTo>
                    <a:pt x="345" y="421"/>
                  </a:lnTo>
                  <a:lnTo>
                    <a:pt x="332" y="410"/>
                  </a:lnTo>
                  <a:lnTo>
                    <a:pt x="318" y="400"/>
                  </a:lnTo>
                  <a:lnTo>
                    <a:pt x="305" y="391"/>
                  </a:lnTo>
                  <a:lnTo>
                    <a:pt x="291" y="380"/>
                  </a:lnTo>
                  <a:lnTo>
                    <a:pt x="278" y="371"/>
                  </a:lnTo>
                  <a:lnTo>
                    <a:pt x="265" y="361"/>
                  </a:lnTo>
                  <a:lnTo>
                    <a:pt x="252" y="351"/>
                  </a:lnTo>
                  <a:lnTo>
                    <a:pt x="239" y="342"/>
                  </a:lnTo>
                  <a:lnTo>
                    <a:pt x="228" y="333"/>
                  </a:lnTo>
                  <a:lnTo>
                    <a:pt x="215" y="323"/>
                  </a:lnTo>
                  <a:lnTo>
                    <a:pt x="203" y="315"/>
                  </a:lnTo>
                  <a:lnTo>
                    <a:pt x="191" y="306"/>
                  </a:lnTo>
                  <a:lnTo>
                    <a:pt x="180" y="298"/>
                  </a:lnTo>
                  <a:lnTo>
                    <a:pt x="168" y="290"/>
                  </a:lnTo>
                  <a:lnTo>
                    <a:pt x="158" y="281"/>
                  </a:lnTo>
                  <a:lnTo>
                    <a:pt x="148" y="273"/>
                  </a:lnTo>
                  <a:lnTo>
                    <a:pt x="138" y="267"/>
                  </a:lnTo>
                  <a:lnTo>
                    <a:pt x="128" y="258"/>
                  </a:lnTo>
                  <a:lnTo>
                    <a:pt x="118" y="252"/>
                  </a:lnTo>
                  <a:lnTo>
                    <a:pt x="110" y="245"/>
                  </a:lnTo>
                  <a:lnTo>
                    <a:pt x="103" y="240"/>
                  </a:lnTo>
                  <a:lnTo>
                    <a:pt x="94" y="233"/>
                  </a:lnTo>
                  <a:lnTo>
                    <a:pt x="88" y="228"/>
                  </a:lnTo>
                  <a:lnTo>
                    <a:pt x="82" y="223"/>
                  </a:lnTo>
                  <a:lnTo>
                    <a:pt x="77" y="219"/>
                  </a:lnTo>
                  <a:lnTo>
                    <a:pt x="56" y="169"/>
                  </a:lnTo>
                  <a:lnTo>
                    <a:pt x="58" y="170"/>
                  </a:lnTo>
                  <a:lnTo>
                    <a:pt x="60" y="172"/>
                  </a:lnTo>
                  <a:lnTo>
                    <a:pt x="64" y="175"/>
                  </a:lnTo>
                  <a:lnTo>
                    <a:pt x="69" y="179"/>
                  </a:lnTo>
                  <a:lnTo>
                    <a:pt x="75" y="183"/>
                  </a:lnTo>
                  <a:lnTo>
                    <a:pt x="78" y="185"/>
                  </a:lnTo>
                  <a:lnTo>
                    <a:pt x="82" y="189"/>
                  </a:lnTo>
                  <a:lnTo>
                    <a:pt x="85" y="192"/>
                  </a:lnTo>
                  <a:lnTo>
                    <a:pt x="89" y="196"/>
                  </a:lnTo>
                  <a:lnTo>
                    <a:pt x="93" y="198"/>
                  </a:lnTo>
                  <a:lnTo>
                    <a:pt x="98" y="201"/>
                  </a:lnTo>
                  <a:lnTo>
                    <a:pt x="102" y="204"/>
                  </a:lnTo>
                  <a:lnTo>
                    <a:pt x="107" y="208"/>
                  </a:lnTo>
                  <a:lnTo>
                    <a:pt x="111" y="213"/>
                  </a:lnTo>
                  <a:lnTo>
                    <a:pt x="116" y="216"/>
                  </a:lnTo>
                  <a:lnTo>
                    <a:pt x="122" y="220"/>
                  </a:lnTo>
                  <a:lnTo>
                    <a:pt x="128" y="225"/>
                  </a:lnTo>
                  <a:lnTo>
                    <a:pt x="133" y="228"/>
                  </a:lnTo>
                  <a:lnTo>
                    <a:pt x="138" y="232"/>
                  </a:lnTo>
                  <a:lnTo>
                    <a:pt x="144" y="238"/>
                  </a:lnTo>
                  <a:lnTo>
                    <a:pt x="151" y="242"/>
                  </a:lnTo>
                  <a:lnTo>
                    <a:pt x="157" y="246"/>
                  </a:lnTo>
                  <a:lnTo>
                    <a:pt x="162" y="251"/>
                  </a:lnTo>
                  <a:lnTo>
                    <a:pt x="169" y="256"/>
                  </a:lnTo>
                  <a:lnTo>
                    <a:pt x="176" y="261"/>
                  </a:lnTo>
                  <a:lnTo>
                    <a:pt x="182" y="266"/>
                  </a:lnTo>
                  <a:lnTo>
                    <a:pt x="188" y="271"/>
                  </a:lnTo>
                  <a:lnTo>
                    <a:pt x="194" y="275"/>
                  </a:lnTo>
                  <a:lnTo>
                    <a:pt x="201" y="280"/>
                  </a:lnTo>
                  <a:lnTo>
                    <a:pt x="208" y="285"/>
                  </a:lnTo>
                  <a:lnTo>
                    <a:pt x="215" y="291"/>
                  </a:lnTo>
                  <a:lnTo>
                    <a:pt x="221" y="296"/>
                  </a:lnTo>
                  <a:lnTo>
                    <a:pt x="229" y="301"/>
                  </a:lnTo>
                  <a:lnTo>
                    <a:pt x="236" y="306"/>
                  </a:lnTo>
                  <a:lnTo>
                    <a:pt x="243" y="311"/>
                  </a:lnTo>
                  <a:lnTo>
                    <a:pt x="250" y="317"/>
                  </a:lnTo>
                  <a:lnTo>
                    <a:pt x="257" y="323"/>
                  </a:lnTo>
                  <a:lnTo>
                    <a:pt x="263" y="327"/>
                  </a:lnTo>
                  <a:lnTo>
                    <a:pt x="271" y="332"/>
                  </a:lnTo>
                  <a:lnTo>
                    <a:pt x="278" y="338"/>
                  </a:lnTo>
                  <a:lnTo>
                    <a:pt x="286" y="344"/>
                  </a:lnTo>
                  <a:lnTo>
                    <a:pt x="292" y="348"/>
                  </a:lnTo>
                  <a:lnTo>
                    <a:pt x="300" y="353"/>
                  </a:lnTo>
                  <a:lnTo>
                    <a:pt x="307" y="359"/>
                  </a:lnTo>
                  <a:lnTo>
                    <a:pt x="314" y="365"/>
                  </a:lnTo>
                  <a:lnTo>
                    <a:pt x="320" y="369"/>
                  </a:lnTo>
                  <a:lnTo>
                    <a:pt x="328" y="374"/>
                  </a:lnTo>
                  <a:lnTo>
                    <a:pt x="335" y="379"/>
                  </a:lnTo>
                  <a:lnTo>
                    <a:pt x="342" y="385"/>
                  </a:lnTo>
                  <a:lnTo>
                    <a:pt x="349" y="390"/>
                  </a:lnTo>
                  <a:lnTo>
                    <a:pt x="355" y="394"/>
                  </a:lnTo>
                  <a:lnTo>
                    <a:pt x="362" y="399"/>
                  </a:lnTo>
                  <a:lnTo>
                    <a:pt x="369" y="404"/>
                  </a:lnTo>
                  <a:lnTo>
                    <a:pt x="375" y="408"/>
                  </a:lnTo>
                  <a:lnTo>
                    <a:pt x="382" y="414"/>
                  </a:lnTo>
                  <a:lnTo>
                    <a:pt x="388" y="418"/>
                  </a:lnTo>
                  <a:lnTo>
                    <a:pt x="395" y="423"/>
                  </a:lnTo>
                  <a:lnTo>
                    <a:pt x="401" y="427"/>
                  </a:lnTo>
                  <a:lnTo>
                    <a:pt x="407" y="431"/>
                  </a:lnTo>
                  <a:lnTo>
                    <a:pt x="413" y="434"/>
                  </a:lnTo>
                  <a:lnTo>
                    <a:pt x="419" y="440"/>
                  </a:lnTo>
                  <a:lnTo>
                    <a:pt x="426" y="444"/>
                  </a:lnTo>
                  <a:lnTo>
                    <a:pt x="432" y="448"/>
                  </a:lnTo>
                  <a:lnTo>
                    <a:pt x="439" y="453"/>
                  </a:lnTo>
                  <a:lnTo>
                    <a:pt x="446" y="458"/>
                  </a:lnTo>
                  <a:lnTo>
                    <a:pt x="452" y="463"/>
                  </a:lnTo>
                  <a:lnTo>
                    <a:pt x="459" y="468"/>
                  </a:lnTo>
                  <a:lnTo>
                    <a:pt x="466" y="472"/>
                  </a:lnTo>
                  <a:lnTo>
                    <a:pt x="473" y="477"/>
                  </a:lnTo>
                  <a:lnTo>
                    <a:pt x="480" y="482"/>
                  </a:lnTo>
                  <a:lnTo>
                    <a:pt x="487" y="488"/>
                  </a:lnTo>
                  <a:lnTo>
                    <a:pt x="494" y="492"/>
                  </a:lnTo>
                  <a:lnTo>
                    <a:pt x="502" y="497"/>
                  </a:lnTo>
                  <a:lnTo>
                    <a:pt x="509" y="501"/>
                  </a:lnTo>
                  <a:lnTo>
                    <a:pt x="516" y="506"/>
                  </a:lnTo>
                  <a:lnTo>
                    <a:pt x="522" y="511"/>
                  </a:lnTo>
                  <a:lnTo>
                    <a:pt x="530" y="517"/>
                  </a:lnTo>
                  <a:lnTo>
                    <a:pt x="536" y="521"/>
                  </a:lnTo>
                  <a:lnTo>
                    <a:pt x="543" y="526"/>
                  </a:lnTo>
                  <a:lnTo>
                    <a:pt x="551" y="531"/>
                  </a:lnTo>
                  <a:lnTo>
                    <a:pt x="558" y="536"/>
                  </a:lnTo>
                  <a:lnTo>
                    <a:pt x="564" y="541"/>
                  </a:lnTo>
                  <a:lnTo>
                    <a:pt x="570" y="546"/>
                  </a:lnTo>
                  <a:lnTo>
                    <a:pt x="578" y="550"/>
                  </a:lnTo>
                  <a:lnTo>
                    <a:pt x="585" y="555"/>
                  </a:lnTo>
                  <a:lnTo>
                    <a:pt x="591" y="559"/>
                  </a:lnTo>
                  <a:lnTo>
                    <a:pt x="598" y="565"/>
                  </a:lnTo>
                  <a:lnTo>
                    <a:pt x="604" y="569"/>
                  </a:lnTo>
                  <a:lnTo>
                    <a:pt x="611" y="574"/>
                  </a:lnTo>
                  <a:lnTo>
                    <a:pt x="617" y="578"/>
                  </a:lnTo>
                  <a:lnTo>
                    <a:pt x="623" y="582"/>
                  </a:lnTo>
                  <a:lnTo>
                    <a:pt x="630" y="587"/>
                  </a:lnTo>
                  <a:lnTo>
                    <a:pt x="635" y="591"/>
                  </a:lnTo>
                  <a:lnTo>
                    <a:pt x="640" y="595"/>
                  </a:lnTo>
                  <a:lnTo>
                    <a:pt x="646" y="599"/>
                  </a:lnTo>
                  <a:lnTo>
                    <a:pt x="653" y="603"/>
                  </a:lnTo>
                  <a:lnTo>
                    <a:pt x="659" y="607"/>
                  </a:lnTo>
                  <a:lnTo>
                    <a:pt x="663" y="610"/>
                  </a:lnTo>
                  <a:lnTo>
                    <a:pt x="668" y="615"/>
                  </a:lnTo>
                  <a:lnTo>
                    <a:pt x="673" y="618"/>
                  </a:lnTo>
                  <a:lnTo>
                    <a:pt x="679" y="622"/>
                  </a:lnTo>
                  <a:lnTo>
                    <a:pt x="684" y="624"/>
                  </a:lnTo>
                  <a:lnTo>
                    <a:pt x="688" y="627"/>
                  </a:lnTo>
                  <a:lnTo>
                    <a:pt x="692" y="631"/>
                  </a:lnTo>
                  <a:lnTo>
                    <a:pt x="697" y="634"/>
                  </a:lnTo>
                  <a:lnTo>
                    <a:pt x="700" y="637"/>
                  </a:lnTo>
                  <a:lnTo>
                    <a:pt x="705" y="639"/>
                  </a:lnTo>
                  <a:lnTo>
                    <a:pt x="708" y="642"/>
                  </a:lnTo>
                  <a:lnTo>
                    <a:pt x="711" y="644"/>
                  </a:lnTo>
                  <a:lnTo>
                    <a:pt x="717" y="648"/>
                  </a:lnTo>
                  <a:lnTo>
                    <a:pt x="722" y="652"/>
                  </a:lnTo>
                  <a:lnTo>
                    <a:pt x="727" y="654"/>
                  </a:lnTo>
                  <a:lnTo>
                    <a:pt x="730" y="657"/>
                  </a:lnTo>
                  <a:lnTo>
                    <a:pt x="731" y="658"/>
                  </a:lnTo>
                  <a:lnTo>
                    <a:pt x="732" y="658"/>
                  </a:lnTo>
                  <a:lnTo>
                    <a:pt x="734" y="658"/>
                  </a:lnTo>
                  <a:lnTo>
                    <a:pt x="739" y="657"/>
                  </a:lnTo>
                  <a:lnTo>
                    <a:pt x="742" y="656"/>
                  </a:lnTo>
                  <a:lnTo>
                    <a:pt x="746" y="655"/>
                  </a:lnTo>
                  <a:lnTo>
                    <a:pt x="750" y="653"/>
                  </a:lnTo>
                  <a:lnTo>
                    <a:pt x="755" y="651"/>
                  </a:lnTo>
                  <a:lnTo>
                    <a:pt x="758" y="648"/>
                  </a:lnTo>
                  <a:lnTo>
                    <a:pt x="762" y="644"/>
                  </a:lnTo>
                  <a:lnTo>
                    <a:pt x="765" y="641"/>
                  </a:lnTo>
                  <a:lnTo>
                    <a:pt x="768" y="635"/>
                  </a:lnTo>
                  <a:lnTo>
                    <a:pt x="770" y="629"/>
                  </a:lnTo>
                  <a:lnTo>
                    <a:pt x="772" y="623"/>
                  </a:lnTo>
                  <a:lnTo>
                    <a:pt x="772" y="619"/>
                  </a:lnTo>
                  <a:lnTo>
                    <a:pt x="772" y="615"/>
                  </a:lnTo>
                  <a:lnTo>
                    <a:pt x="772" y="610"/>
                  </a:lnTo>
                  <a:lnTo>
                    <a:pt x="772" y="606"/>
                  </a:lnTo>
                  <a:lnTo>
                    <a:pt x="770" y="605"/>
                  </a:lnTo>
                  <a:lnTo>
                    <a:pt x="765" y="602"/>
                  </a:lnTo>
                  <a:lnTo>
                    <a:pt x="762" y="598"/>
                  </a:lnTo>
                  <a:lnTo>
                    <a:pt x="758" y="596"/>
                  </a:lnTo>
                  <a:lnTo>
                    <a:pt x="753" y="592"/>
                  </a:lnTo>
                  <a:lnTo>
                    <a:pt x="747" y="588"/>
                  </a:lnTo>
                  <a:lnTo>
                    <a:pt x="744" y="584"/>
                  </a:lnTo>
                  <a:lnTo>
                    <a:pt x="741" y="581"/>
                  </a:lnTo>
                  <a:lnTo>
                    <a:pt x="737" y="579"/>
                  </a:lnTo>
                  <a:lnTo>
                    <a:pt x="734" y="576"/>
                  </a:lnTo>
                  <a:lnTo>
                    <a:pt x="729" y="573"/>
                  </a:lnTo>
                  <a:lnTo>
                    <a:pt x="724" y="570"/>
                  </a:lnTo>
                  <a:lnTo>
                    <a:pt x="720" y="567"/>
                  </a:lnTo>
                  <a:lnTo>
                    <a:pt x="716" y="564"/>
                  </a:lnTo>
                  <a:lnTo>
                    <a:pt x="711" y="559"/>
                  </a:lnTo>
                  <a:lnTo>
                    <a:pt x="706" y="556"/>
                  </a:lnTo>
                  <a:lnTo>
                    <a:pt x="700" y="552"/>
                  </a:lnTo>
                  <a:lnTo>
                    <a:pt x="695" y="548"/>
                  </a:lnTo>
                  <a:lnTo>
                    <a:pt x="690" y="543"/>
                  </a:lnTo>
                  <a:lnTo>
                    <a:pt x="684" y="539"/>
                  </a:lnTo>
                  <a:lnTo>
                    <a:pt x="678" y="533"/>
                  </a:lnTo>
                  <a:lnTo>
                    <a:pt x="672" y="530"/>
                  </a:lnTo>
                  <a:lnTo>
                    <a:pt x="665" y="525"/>
                  </a:lnTo>
                  <a:lnTo>
                    <a:pt x="659" y="519"/>
                  </a:lnTo>
                  <a:lnTo>
                    <a:pt x="652" y="514"/>
                  </a:lnTo>
                  <a:lnTo>
                    <a:pt x="644" y="508"/>
                  </a:lnTo>
                  <a:lnTo>
                    <a:pt x="637" y="502"/>
                  </a:lnTo>
                  <a:lnTo>
                    <a:pt x="629" y="496"/>
                  </a:lnTo>
                  <a:lnTo>
                    <a:pt x="620" y="490"/>
                  </a:lnTo>
                  <a:lnTo>
                    <a:pt x="613" y="484"/>
                  </a:lnTo>
                  <a:lnTo>
                    <a:pt x="605" y="478"/>
                  </a:lnTo>
                  <a:lnTo>
                    <a:pt x="596" y="471"/>
                  </a:lnTo>
                  <a:lnTo>
                    <a:pt x="587" y="465"/>
                  </a:lnTo>
                  <a:lnTo>
                    <a:pt x="579" y="458"/>
                  </a:lnTo>
                  <a:lnTo>
                    <a:pt x="569" y="451"/>
                  </a:lnTo>
                  <a:lnTo>
                    <a:pt x="560" y="444"/>
                  </a:lnTo>
                  <a:lnTo>
                    <a:pt x="550" y="436"/>
                  </a:lnTo>
                  <a:lnTo>
                    <a:pt x="540" y="429"/>
                  </a:lnTo>
                  <a:lnTo>
                    <a:pt x="530" y="421"/>
                  </a:lnTo>
                  <a:lnTo>
                    <a:pt x="519" y="413"/>
                  </a:lnTo>
                  <a:lnTo>
                    <a:pt x="509" y="405"/>
                  </a:lnTo>
                  <a:lnTo>
                    <a:pt x="497" y="397"/>
                  </a:lnTo>
                  <a:lnTo>
                    <a:pt x="486" y="388"/>
                  </a:lnTo>
                  <a:lnTo>
                    <a:pt x="475" y="379"/>
                  </a:lnTo>
                  <a:lnTo>
                    <a:pt x="463" y="370"/>
                  </a:lnTo>
                  <a:lnTo>
                    <a:pt x="452" y="361"/>
                  </a:lnTo>
                  <a:lnTo>
                    <a:pt x="439" y="352"/>
                  </a:lnTo>
                  <a:lnTo>
                    <a:pt x="427" y="343"/>
                  </a:lnTo>
                  <a:lnTo>
                    <a:pt x="413" y="333"/>
                  </a:lnTo>
                  <a:lnTo>
                    <a:pt x="401" y="324"/>
                  </a:lnTo>
                  <a:lnTo>
                    <a:pt x="388" y="314"/>
                  </a:lnTo>
                  <a:lnTo>
                    <a:pt x="375" y="303"/>
                  </a:lnTo>
                  <a:lnTo>
                    <a:pt x="360" y="293"/>
                  </a:lnTo>
                  <a:lnTo>
                    <a:pt x="347" y="283"/>
                  </a:lnTo>
                  <a:lnTo>
                    <a:pt x="333" y="272"/>
                  </a:lnTo>
                  <a:lnTo>
                    <a:pt x="318" y="261"/>
                  </a:lnTo>
                  <a:lnTo>
                    <a:pt x="305" y="252"/>
                  </a:lnTo>
                  <a:lnTo>
                    <a:pt x="292" y="242"/>
                  </a:lnTo>
                  <a:lnTo>
                    <a:pt x="280" y="232"/>
                  </a:lnTo>
                  <a:lnTo>
                    <a:pt x="268" y="223"/>
                  </a:lnTo>
                  <a:lnTo>
                    <a:pt x="256" y="214"/>
                  </a:lnTo>
                  <a:lnTo>
                    <a:pt x="245" y="206"/>
                  </a:lnTo>
                  <a:lnTo>
                    <a:pt x="233" y="198"/>
                  </a:lnTo>
                  <a:lnTo>
                    <a:pt x="223" y="190"/>
                  </a:lnTo>
                  <a:lnTo>
                    <a:pt x="212" y="181"/>
                  </a:lnTo>
                  <a:lnTo>
                    <a:pt x="202" y="174"/>
                  </a:lnTo>
                  <a:lnTo>
                    <a:pt x="191" y="166"/>
                  </a:lnTo>
                  <a:lnTo>
                    <a:pt x="182" y="159"/>
                  </a:lnTo>
                  <a:lnTo>
                    <a:pt x="173" y="152"/>
                  </a:lnTo>
                  <a:lnTo>
                    <a:pt x="164" y="146"/>
                  </a:lnTo>
                  <a:lnTo>
                    <a:pt x="155" y="140"/>
                  </a:lnTo>
                  <a:lnTo>
                    <a:pt x="148" y="133"/>
                  </a:lnTo>
                  <a:lnTo>
                    <a:pt x="139" y="127"/>
                  </a:lnTo>
                  <a:lnTo>
                    <a:pt x="131" y="122"/>
                  </a:lnTo>
                  <a:lnTo>
                    <a:pt x="124" y="116"/>
                  </a:lnTo>
                  <a:lnTo>
                    <a:pt x="116" y="110"/>
                  </a:lnTo>
                  <a:lnTo>
                    <a:pt x="109" y="105"/>
                  </a:lnTo>
                  <a:lnTo>
                    <a:pt x="104" y="101"/>
                  </a:lnTo>
                  <a:lnTo>
                    <a:pt x="97" y="96"/>
                  </a:lnTo>
                  <a:lnTo>
                    <a:pt x="91" y="91"/>
                  </a:lnTo>
                  <a:lnTo>
                    <a:pt x="85" y="86"/>
                  </a:lnTo>
                  <a:lnTo>
                    <a:pt x="80" y="82"/>
                  </a:lnTo>
                  <a:lnTo>
                    <a:pt x="74" y="78"/>
                  </a:lnTo>
                  <a:lnTo>
                    <a:pt x="69" y="74"/>
                  </a:lnTo>
                  <a:lnTo>
                    <a:pt x="63" y="71"/>
                  </a:lnTo>
                  <a:lnTo>
                    <a:pt x="60" y="69"/>
                  </a:lnTo>
                  <a:lnTo>
                    <a:pt x="54" y="65"/>
                  </a:lnTo>
                  <a:lnTo>
                    <a:pt x="51" y="61"/>
                  </a:lnTo>
                  <a:lnTo>
                    <a:pt x="47" y="57"/>
                  </a:lnTo>
                  <a:lnTo>
                    <a:pt x="42" y="56"/>
                  </a:lnTo>
                  <a:lnTo>
                    <a:pt x="38" y="52"/>
                  </a:lnTo>
                  <a:lnTo>
                    <a:pt x="35" y="50"/>
                  </a:lnTo>
                  <a:lnTo>
                    <a:pt x="32" y="48"/>
                  </a:lnTo>
                  <a:lnTo>
                    <a:pt x="29" y="46"/>
                  </a:lnTo>
                  <a:lnTo>
                    <a:pt x="24" y="41"/>
                  </a:lnTo>
                  <a:lnTo>
                    <a:pt x="18" y="37"/>
                  </a:lnTo>
                  <a:lnTo>
                    <a:pt x="14" y="34"/>
                  </a:lnTo>
                  <a:lnTo>
                    <a:pt x="10" y="32"/>
                  </a:lnTo>
                  <a:lnTo>
                    <a:pt x="5" y="28"/>
                  </a:lnTo>
                  <a:lnTo>
                    <a:pt x="2" y="26"/>
                  </a:lnTo>
                  <a:lnTo>
                    <a:pt x="0" y="25"/>
                  </a:lnTo>
                  <a:lnTo>
                    <a:pt x="3"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842" name="Freeform 123"/>
            <p:cNvSpPr>
              <a:spLocks/>
            </p:cNvSpPr>
            <p:nvPr/>
          </p:nvSpPr>
          <p:spPr bwMode="auto">
            <a:xfrm>
              <a:off x="5052" y="3080"/>
              <a:ext cx="30" cy="48"/>
            </a:xfrm>
            <a:custGeom>
              <a:avLst/>
              <a:gdLst>
                <a:gd name="T0" fmla="*/ 1 w 60"/>
                <a:gd name="T1" fmla="*/ 0 h 97"/>
                <a:gd name="T2" fmla="*/ 1 w 60"/>
                <a:gd name="T3" fmla="*/ 0 h 97"/>
                <a:gd name="T4" fmla="*/ 1 w 60"/>
                <a:gd name="T5" fmla="*/ 0 h 97"/>
                <a:gd name="T6" fmla="*/ 1 w 60"/>
                <a:gd name="T7" fmla="*/ 0 h 97"/>
                <a:gd name="T8" fmla="*/ 1 w 60"/>
                <a:gd name="T9" fmla="*/ 0 h 97"/>
                <a:gd name="T10" fmla="*/ 1 w 60"/>
                <a:gd name="T11" fmla="*/ 0 h 97"/>
                <a:gd name="T12" fmla="*/ 1 w 60"/>
                <a:gd name="T13" fmla="*/ 0 h 97"/>
                <a:gd name="T14" fmla="*/ 1 w 60"/>
                <a:gd name="T15" fmla="*/ 0 h 97"/>
                <a:gd name="T16" fmla="*/ 1 w 60"/>
                <a:gd name="T17" fmla="*/ 0 h 97"/>
                <a:gd name="T18" fmla="*/ 1 w 60"/>
                <a:gd name="T19" fmla="*/ 0 h 97"/>
                <a:gd name="T20" fmla="*/ 1 w 60"/>
                <a:gd name="T21" fmla="*/ 0 h 97"/>
                <a:gd name="T22" fmla="*/ 1 w 60"/>
                <a:gd name="T23" fmla="*/ 0 h 97"/>
                <a:gd name="T24" fmla="*/ 1 w 60"/>
                <a:gd name="T25" fmla="*/ 0 h 97"/>
                <a:gd name="T26" fmla="*/ 1 w 60"/>
                <a:gd name="T27" fmla="*/ 0 h 97"/>
                <a:gd name="T28" fmla="*/ 1 w 60"/>
                <a:gd name="T29" fmla="*/ 0 h 97"/>
                <a:gd name="T30" fmla="*/ 1 w 60"/>
                <a:gd name="T31" fmla="*/ 0 h 97"/>
                <a:gd name="T32" fmla="*/ 1 w 60"/>
                <a:gd name="T33" fmla="*/ 0 h 97"/>
                <a:gd name="T34" fmla="*/ 1 w 60"/>
                <a:gd name="T35" fmla="*/ 0 h 97"/>
                <a:gd name="T36" fmla="*/ 0 w 60"/>
                <a:gd name="T37" fmla="*/ 0 h 97"/>
                <a:gd name="T38" fmla="*/ 0 w 60"/>
                <a:gd name="T39" fmla="*/ 0 h 97"/>
                <a:gd name="T40" fmla="*/ 0 w 60"/>
                <a:gd name="T41" fmla="*/ 0 h 97"/>
                <a:gd name="T42" fmla="*/ 1 w 60"/>
                <a:gd name="T43" fmla="*/ 0 h 97"/>
                <a:gd name="T44" fmla="*/ 1 w 60"/>
                <a:gd name="T45" fmla="*/ 0 h 97"/>
                <a:gd name="T46" fmla="*/ 1 w 60"/>
                <a:gd name="T47" fmla="*/ 0 h 97"/>
                <a:gd name="T48" fmla="*/ 1 w 60"/>
                <a:gd name="T49" fmla="*/ 0 h 97"/>
                <a:gd name="T50" fmla="*/ 1 w 60"/>
                <a:gd name="T51" fmla="*/ 0 h 97"/>
                <a:gd name="T52" fmla="*/ 1 w 60"/>
                <a:gd name="T53" fmla="*/ 0 h 97"/>
                <a:gd name="T54" fmla="*/ 1 w 60"/>
                <a:gd name="T55" fmla="*/ 0 h 97"/>
                <a:gd name="T56" fmla="*/ 1 w 60"/>
                <a:gd name="T57" fmla="*/ 0 h 97"/>
                <a:gd name="T58" fmla="*/ 1 w 60"/>
                <a:gd name="T59" fmla="*/ 0 h 97"/>
                <a:gd name="T60" fmla="*/ 1 w 60"/>
                <a:gd name="T61" fmla="*/ 0 h 97"/>
                <a:gd name="T62" fmla="*/ 1 w 60"/>
                <a:gd name="T63" fmla="*/ 0 h 97"/>
                <a:gd name="T64" fmla="*/ 1 w 60"/>
                <a:gd name="T65" fmla="*/ 0 h 97"/>
                <a:gd name="T66" fmla="*/ 1 w 60"/>
                <a:gd name="T67" fmla="*/ 0 h 97"/>
                <a:gd name="T68" fmla="*/ 1 w 60"/>
                <a:gd name="T69" fmla="*/ 0 h 97"/>
                <a:gd name="T70" fmla="*/ 1 w 60"/>
                <a:gd name="T71" fmla="*/ 0 h 97"/>
                <a:gd name="T72" fmla="*/ 1 w 60"/>
                <a:gd name="T73" fmla="*/ 0 h 97"/>
                <a:gd name="T74" fmla="*/ 1 w 60"/>
                <a:gd name="T75" fmla="*/ 0 h 9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60" h="97">
                  <a:moveTo>
                    <a:pt x="46" y="0"/>
                  </a:moveTo>
                  <a:lnTo>
                    <a:pt x="44" y="1"/>
                  </a:lnTo>
                  <a:lnTo>
                    <a:pt x="39" y="4"/>
                  </a:lnTo>
                  <a:lnTo>
                    <a:pt x="34" y="6"/>
                  </a:lnTo>
                  <a:lnTo>
                    <a:pt x="31" y="10"/>
                  </a:lnTo>
                  <a:lnTo>
                    <a:pt x="27" y="14"/>
                  </a:lnTo>
                  <a:lnTo>
                    <a:pt x="24" y="19"/>
                  </a:lnTo>
                  <a:lnTo>
                    <a:pt x="20" y="24"/>
                  </a:lnTo>
                  <a:lnTo>
                    <a:pt x="16" y="30"/>
                  </a:lnTo>
                  <a:lnTo>
                    <a:pt x="14" y="33"/>
                  </a:lnTo>
                  <a:lnTo>
                    <a:pt x="12" y="38"/>
                  </a:lnTo>
                  <a:lnTo>
                    <a:pt x="10" y="41"/>
                  </a:lnTo>
                  <a:lnTo>
                    <a:pt x="8" y="45"/>
                  </a:lnTo>
                  <a:lnTo>
                    <a:pt x="7" y="49"/>
                  </a:lnTo>
                  <a:lnTo>
                    <a:pt x="5" y="53"/>
                  </a:lnTo>
                  <a:lnTo>
                    <a:pt x="3" y="57"/>
                  </a:lnTo>
                  <a:lnTo>
                    <a:pt x="3" y="63"/>
                  </a:lnTo>
                  <a:lnTo>
                    <a:pt x="1" y="67"/>
                  </a:lnTo>
                  <a:lnTo>
                    <a:pt x="0" y="72"/>
                  </a:lnTo>
                  <a:lnTo>
                    <a:pt x="0" y="78"/>
                  </a:lnTo>
                  <a:lnTo>
                    <a:pt x="0" y="84"/>
                  </a:lnTo>
                  <a:lnTo>
                    <a:pt x="23" y="97"/>
                  </a:lnTo>
                  <a:lnTo>
                    <a:pt x="23" y="95"/>
                  </a:lnTo>
                  <a:lnTo>
                    <a:pt x="23" y="90"/>
                  </a:lnTo>
                  <a:lnTo>
                    <a:pt x="23" y="85"/>
                  </a:lnTo>
                  <a:lnTo>
                    <a:pt x="25" y="81"/>
                  </a:lnTo>
                  <a:lnTo>
                    <a:pt x="26" y="77"/>
                  </a:lnTo>
                  <a:lnTo>
                    <a:pt x="28" y="72"/>
                  </a:lnTo>
                  <a:lnTo>
                    <a:pt x="29" y="67"/>
                  </a:lnTo>
                  <a:lnTo>
                    <a:pt x="32" y="61"/>
                  </a:lnTo>
                  <a:lnTo>
                    <a:pt x="34" y="55"/>
                  </a:lnTo>
                  <a:lnTo>
                    <a:pt x="39" y="50"/>
                  </a:lnTo>
                  <a:lnTo>
                    <a:pt x="43" y="44"/>
                  </a:lnTo>
                  <a:lnTo>
                    <a:pt x="47" y="38"/>
                  </a:lnTo>
                  <a:lnTo>
                    <a:pt x="53" y="32"/>
                  </a:lnTo>
                  <a:lnTo>
                    <a:pt x="60" y="28"/>
                  </a:lnTo>
                  <a:lnTo>
                    <a:pt x="46"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843" name="Freeform 124"/>
            <p:cNvSpPr>
              <a:spLocks/>
            </p:cNvSpPr>
            <p:nvPr/>
          </p:nvSpPr>
          <p:spPr bwMode="auto">
            <a:xfrm>
              <a:off x="4410" y="3692"/>
              <a:ext cx="48" cy="43"/>
            </a:xfrm>
            <a:custGeom>
              <a:avLst/>
              <a:gdLst>
                <a:gd name="T0" fmla="*/ 0 w 96"/>
                <a:gd name="T1" fmla="*/ 0 h 88"/>
                <a:gd name="T2" fmla="*/ 0 w 96"/>
                <a:gd name="T3" fmla="*/ 0 h 88"/>
                <a:gd name="T4" fmla="*/ 0 w 96"/>
                <a:gd name="T5" fmla="*/ 0 h 88"/>
                <a:gd name="T6" fmla="*/ 0 w 96"/>
                <a:gd name="T7" fmla="*/ 0 h 88"/>
                <a:gd name="T8" fmla="*/ 1 w 96"/>
                <a:gd name="T9" fmla="*/ 0 h 88"/>
                <a:gd name="T10" fmla="*/ 1 w 96"/>
                <a:gd name="T11" fmla="*/ 0 h 88"/>
                <a:gd name="T12" fmla="*/ 1 w 96"/>
                <a:gd name="T13" fmla="*/ 0 h 88"/>
                <a:gd name="T14" fmla="*/ 1 w 96"/>
                <a:gd name="T15" fmla="*/ 0 h 88"/>
                <a:gd name="T16" fmla="*/ 1 w 96"/>
                <a:gd name="T17" fmla="*/ 0 h 88"/>
                <a:gd name="T18" fmla="*/ 1 w 96"/>
                <a:gd name="T19" fmla="*/ 0 h 88"/>
                <a:gd name="T20" fmla="*/ 1 w 96"/>
                <a:gd name="T21" fmla="*/ 0 h 88"/>
                <a:gd name="T22" fmla="*/ 1 w 96"/>
                <a:gd name="T23" fmla="*/ 0 h 88"/>
                <a:gd name="T24" fmla="*/ 1 w 96"/>
                <a:gd name="T25" fmla="*/ 0 h 88"/>
                <a:gd name="T26" fmla="*/ 1 w 96"/>
                <a:gd name="T27" fmla="*/ 0 h 88"/>
                <a:gd name="T28" fmla="*/ 1 w 96"/>
                <a:gd name="T29" fmla="*/ 0 h 88"/>
                <a:gd name="T30" fmla="*/ 1 w 96"/>
                <a:gd name="T31" fmla="*/ 0 h 88"/>
                <a:gd name="T32" fmla="*/ 1 w 96"/>
                <a:gd name="T33" fmla="*/ 0 h 88"/>
                <a:gd name="T34" fmla="*/ 1 w 96"/>
                <a:gd name="T35" fmla="*/ 0 h 88"/>
                <a:gd name="T36" fmla="*/ 1 w 96"/>
                <a:gd name="T37" fmla="*/ 0 h 88"/>
                <a:gd name="T38" fmla="*/ 1 w 96"/>
                <a:gd name="T39" fmla="*/ 0 h 88"/>
                <a:gd name="T40" fmla="*/ 1 w 96"/>
                <a:gd name="T41" fmla="*/ 0 h 88"/>
                <a:gd name="T42" fmla="*/ 1 w 96"/>
                <a:gd name="T43" fmla="*/ 0 h 88"/>
                <a:gd name="T44" fmla="*/ 1 w 96"/>
                <a:gd name="T45" fmla="*/ 0 h 88"/>
                <a:gd name="T46" fmla="*/ 1 w 96"/>
                <a:gd name="T47" fmla="*/ 0 h 88"/>
                <a:gd name="T48" fmla="*/ 1 w 96"/>
                <a:gd name="T49" fmla="*/ 0 h 88"/>
                <a:gd name="T50" fmla="*/ 1 w 96"/>
                <a:gd name="T51" fmla="*/ 0 h 88"/>
                <a:gd name="T52" fmla="*/ 1 w 96"/>
                <a:gd name="T53" fmla="*/ 0 h 88"/>
                <a:gd name="T54" fmla="*/ 1 w 96"/>
                <a:gd name="T55" fmla="*/ 0 h 88"/>
                <a:gd name="T56" fmla="*/ 1 w 96"/>
                <a:gd name="T57" fmla="*/ 0 h 88"/>
                <a:gd name="T58" fmla="*/ 1 w 96"/>
                <a:gd name="T59" fmla="*/ 0 h 88"/>
                <a:gd name="T60" fmla="*/ 1 w 96"/>
                <a:gd name="T61" fmla="*/ 0 h 88"/>
                <a:gd name="T62" fmla="*/ 1 w 96"/>
                <a:gd name="T63" fmla="*/ 0 h 88"/>
                <a:gd name="T64" fmla="*/ 1 w 96"/>
                <a:gd name="T65" fmla="*/ 0 h 88"/>
                <a:gd name="T66" fmla="*/ 1 w 96"/>
                <a:gd name="T67" fmla="*/ 0 h 88"/>
                <a:gd name="T68" fmla="*/ 1 w 96"/>
                <a:gd name="T69" fmla="*/ 0 h 88"/>
                <a:gd name="T70" fmla="*/ 1 w 96"/>
                <a:gd name="T71" fmla="*/ 0 h 88"/>
                <a:gd name="T72" fmla="*/ 1 w 96"/>
                <a:gd name="T73" fmla="*/ 0 h 88"/>
                <a:gd name="T74" fmla="*/ 1 w 96"/>
                <a:gd name="T75" fmla="*/ 0 h 88"/>
                <a:gd name="T76" fmla="*/ 1 w 96"/>
                <a:gd name="T77" fmla="*/ 0 h 88"/>
                <a:gd name="T78" fmla="*/ 1 w 96"/>
                <a:gd name="T79" fmla="*/ 0 h 88"/>
                <a:gd name="T80" fmla="*/ 1 w 96"/>
                <a:gd name="T81" fmla="*/ 0 h 88"/>
                <a:gd name="T82" fmla="*/ 1 w 96"/>
                <a:gd name="T83" fmla="*/ 0 h 88"/>
                <a:gd name="T84" fmla="*/ 1 w 96"/>
                <a:gd name="T85" fmla="*/ 0 h 88"/>
                <a:gd name="T86" fmla="*/ 1 w 96"/>
                <a:gd name="T87" fmla="*/ 0 h 88"/>
                <a:gd name="T88" fmla="*/ 0 w 96"/>
                <a:gd name="T89" fmla="*/ 0 h 88"/>
                <a:gd name="T90" fmla="*/ 0 w 96"/>
                <a:gd name="T91" fmla="*/ 0 h 88"/>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96" h="88">
                  <a:moveTo>
                    <a:pt x="0" y="67"/>
                  </a:moveTo>
                  <a:lnTo>
                    <a:pt x="0" y="66"/>
                  </a:lnTo>
                  <a:lnTo>
                    <a:pt x="0" y="65"/>
                  </a:lnTo>
                  <a:lnTo>
                    <a:pt x="0" y="62"/>
                  </a:lnTo>
                  <a:lnTo>
                    <a:pt x="1" y="58"/>
                  </a:lnTo>
                  <a:lnTo>
                    <a:pt x="1" y="53"/>
                  </a:lnTo>
                  <a:lnTo>
                    <a:pt x="3" y="49"/>
                  </a:lnTo>
                  <a:lnTo>
                    <a:pt x="6" y="44"/>
                  </a:lnTo>
                  <a:lnTo>
                    <a:pt x="10" y="39"/>
                  </a:lnTo>
                  <a:lnTo>
                    <a:pt x="14" y="33"/>
                  </a:lnTo>
                  <a:lnTo>
                    <a:pt x="19" y="27"/>
                  </a:lnTo>
                  <a:lnTo>
                    <a:pt x="21" y="24"/>
                  </a:lnTo>
                  <a:lnTo>
                    <a:pt x="24" y="22"/>
                  </a:lnTo>
                  <a:lnTo>
                    <a:pt x="28" y="18"/>
                  </a:lnTo>
                  <a:lnTo>
                    <a:pt x="31" y="17"/>
                  </a:lnTo>
                  <a:lnTo>
                    <a:pt x="36" y="14"/>
                  </a:lnTo>
                  <a:lnTo>
                    <a:pt x="40" y="10"/>
                  </a:lnTo>
                  <a:lnTo>
                    <a:pt x="45" y="9"/>
                  </a:lnTo>
                  <a:lnTo>
                    <a:pt x="50" y="7"/>
                  </a:lnTo>
                  <a:lnTo>
                    <a:pt x="55" y="5"/>
                  </a:lnTo>
                  <a:lnTo>
                    <a:pt x="62" y="3"/>
                  </a:lnTo>
                  <a:lnTo>
                    <a:pt x="68" y="1"/>
                  </a:lnTo>
                  <a:lnTo>
                    <a:pt x="75" y="0"/>
                  </a:lnTo>
                  <a:lnTo>
                    <a:pt x="96" y="19"/>
                  </a:lnTo>
                  <a:lnTo>
                    <a:pt x="94" y="19"/>
                  </a:lnTo>
                  <a:lnTo>
                    <a:pt x="92" y="19"/>
                  </a:lnTo>
                  <a:lnTo>
                    <a:pt x="89" y="19"/>
                  </a:lnTo>
                  <a:lnTo>
                    <a:pt x="86" y="20"/>
                  </a:lnTo>
                  <a:lnTo>
                    <a:pt x="81" y="20"/>
                  </a:lnTo>
                  <a:lnTo>
                    <a:pt x="76" y="22"/>
                  </a:lnTo>
                  <a:lnTo>
                    <a:pt x="70" y="24"/>
                  </a:lnTo>
                  <a:lnTo>
                    <a:pt x="64" y="28"/>
                  </a:lnTo>
                  <a:lnTo>
                    <a:pt x="56" y="31"/>
                  </a:lnTo>
                  <a:lnTo>
                    <a:pt x="50" y="37"/>
                  </a:lnTo>
                  <a:lnTo>
                    <a:pt x="43" y="42"/>
                  </a:lnTo>
                  <a:lnTo>
                    <a:pt x="38" y="48"/>
                  </a:lnTo>
                  <a:lnTo>
                    <a:pt x="33" y="51"/>
                  </a:lnTo>
                  <a:lnTo>
                    <a:pt x="30" y="55"/>
                  </a:lnTo>
                  <a:lnTo>
                    <a:pt x="27" y="60"/>
                  </a:lnTo>
                  <a:lnTo>
                    <a:pt x="25" y="65"/>
                  </a:lnTo>
                  <a:lnTo>
                    <a:pt x="23" y="70"/>
                  </a:lnTo>
                  <a:lnTo>
                    <a:pt x="20" y="75"/>
                  </a:lnTo>
                  <a:lnTo>
                    <a:pt x="18" y="80"/>
                  </a:lnTo>
                  <a:lnTo>
                    <a:pt x="17" y="88"/>
                  </a:lnTo>
                  <a:lnTo>
                    <a:pt x="0" y="67"/>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844" name="Freeform 125"/>
            <p:cNvSpPr>
              <a:spLocks/>
            </p:cNvSpPr>
            <p:nvPr/>
          </p:nvSpPr>
          <p:spPr bwMode="auto">
            <a:xfrm>
              <a:off x="4443" y="3709"/>
              <a:ext cx="97" cy="101"/>
            </a:xfrm>
            <a:custGeom>
              <a:avLst/>
              <a:gdLst>
                <a:gd name="T0" fmla="*/ 0 w 193"/>
                <a:gd name="T1" fmla="*/ 0 h 203"/>
                <a:gd name="T2" fmla="*/ 1 w 193"/>
                <a:gd name="T3" fmla="*/ 0 h 203"/>
                <a:gd name="T4" fmla="*/ 1 w 193"/>
                <a:gd name="T5" fmla="*/ 0 h 203"/>
                <a:gd name="T6" fmla="*/ 1 w 193"/>
                <a:gd name="T7" fmla="*/ 0 h 203"/>
                <a:gd name="T8" fmla="*/ 1 w 193"/>
                <a:gd name="T9" fmla="*/ 0 h 203"/>
                <a:gd name="T10" fmla="*/ 1 w 193"/>
                <a:gd name="T11" fmla="*/ 0 h 203"/>
                <a:gd name="T12" fmla="*/ 1 w 193"/>
                <a:gd name="T13" fmla="*/ 0 h 203"/>
                <a:gd name="T14" fmla="*/ 0 w 193"/>
                <a:gd name="T15" fmla="*/ 0 h 203"/>
                <a:gd name="T16" fmla="*/ 0 w 193"/>
                <a:gd name="T17" fmla="*/ 0 h 20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93" h="203">
                  <a:moveTo>
                    <a:pt x="0" y="11"/>
                  </a:moveTo>
                  <a:lnTo>
                    <a:pt x="46" y="65"/>
                  </a:lnTo>
                  <a:lnTo>
                    <a:pt x="155" y="198"/>
                  </a:lnTo>
                  <a:lnTo>
                    <a:pt x="193" y="203"/>
                  </a:lnTo>
                  <a:lnTo>
                    <a:pt x="133" y="136"/>
                  </a:lnTo>
                  <a:lnTo>
                    <a:pt x="14" y="0"/>
                  </a:lnTo>
                  <a:lnTo>
                    <a:pt x="3" y="5"/>
                  </a:lnTo>
                  <a:lnTo>
                    <a:pt x="0" y="11"/>
                  </a:lnTo>
                  <a:close/>
                </a:path>
              </a:pathLst>
            </a:custGeom>
            <a:solidFill>
              <a:srgbClr val="FF66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845" name="Freeform 126"/>
            <p:cNvSpPr>
              <a:spLocks/>
            </p:cNvSpPr>
            <p:nvPr/>
          </p:nvSpPr>
          <p:spPr bwMode="auto">
            <a:xfrm>
              <a:off x="4494" y="3413"/>
              <a:ext cx="123" cy="135"/>
            </a:xfrm>
            <a:custGeom>
              <a:avLst/>
              <a:gdLst>
                <a:gd name="T0" fmla="*/ 0 w 246"/>
                <a:gd name="T1" fmla="*/ 0 h 270"/>
                <a:gd name="T2" fmla="*/ 1 w 246"/>
                <a:gd name="T3" fmla="*/ 1 h 270"/>
                <a:gd name="T4" fmla="*/ 1 w 246"/>
                <a:gd name="T5" fmla="*/ 1 h 270"/>
                <a:gd name="T6" fmla="*/ 1 w 246"/>
                <a:gd name="T7" fmla="*/ 1 h 270"/>
                <a:gd name="T8" fmla="*/ 1 w 246"/>
                <a:gd name="T9" fmla="*/ 1 h 270"/>
                <a:gd name="T10" fmla="*/ 1 w 246"/>
                <a:gd name="T11" fmla="*/ 1 h 270"/>
                <a:gd name="T12" fmla="*/ 0 w 246"/>
                <a:gd name="T13" fmla="*/ 0 h 270"/>
                <a:gd name="T14" fmla="*/ 0 w 246"/>
                <a:gd name="T15" fmla="*/ 0 h 27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46" h="270">
                  <a:moveTo>
                    <a:pt x="0" y="0"/>
                  </a:moveTo>
                  <a:lnTo>
                    <a:pt x="6" y="28"/>
                  </a:lnTo>
                  <a:lnTo>
                    <a:pt x="112" y="137"/>
                  </a:lnTo>
                  <a:lnTo>
                    <a:pt x="239" y="270"/>
                  </a:lnTo>
                  <a:lnTo>
                    <a:pt x="246" y="255"/>
                  </a:lnTo>
                  <a:lnTo>
                    <a:pt x="150" y="151"/>
                  </a:lnTo>
                  <a:lnTo>
                    <a:pt x="0" y="0"/>
                  </a:lnTo>
                  <a:close/>
                </a:path>
              </a:pathLst>
            </a:custGeom>
            <a:solidFill>
              <a:srgbClr val="FF66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846" name="Freeform 127"/>
            <p:cNvSpPr>
              <a:spLocks/>
            </p:cNvSpPr>
            <p:nvPr/>
          </p:nvSpPr>
          <p:spPr bwMode="auto">
            <a:xfrm>
              <a:off x="4787" y="3412"/>
              <a:ext cx="88" cy="82"/>
            </a:xfrm>
            <a:custGeom>
              <a:avLst/>
              <a:gdLst>
                <a:gd name="T0" fmla="*/ 0 w 176"/>
                <a:gd name="T1" fmla="*/ 1 h 163"/>
                <a:gd name="T2" fmla="*/ 1 w 176"/>
                <a:gd name="T3" fmla="*/ 0 h 163"/>
                <a:gd name="T4" fmla="*/ 1 w 176"/>
                <a:gd name="T5" fmla="*/ 1 h 163"/>
                <a:gd name="T6" fmla="*/ 1 w 176"/>
                <a:gd name="T7" fmla="*/ 1 h 163"/>
                <a:gd name="T8" fmla="*/ 0 w 176"/>
                <a:gd name="T9" fmla="*/ 1 h 163"/>
                <a:gd name="T10" fmla="*/ 0 w 176"/>
                <a:gd name="T11" fmla="*/ 1 h 16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6" h="163">
                  <a:moveTo>
                    <a:pt x="0" y="13"/>
                  </a:moveTo>
                  <a:lnTo>
                    <a:pt x="7" y="0"/>
                  </a:lnTo>
                  <a:lnTo>
                    <a:pt x="157" y="132"/>
                  </a:lnTo>
                  <a:lnTo>
                    <a:pt x="176" y="163"/>
                  </a:lnTo>
                  <a:lnTo>
                    <a:pt x="0" y="13"/>
                  </a:lnTo>
                  <a:close/>
                </a:path>
              </a:pathLst>
            </a:custGeom>
            <a:solidFill>
              <a:srgbClr val="FF66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847" name="Freeform 128"/>
            <p:cNvSpPr>
              <a:spLocks/>
            </p:cNvSpPr>
            <p:nvPr/>
          </p:nvSpPr>
          <p:spPr bwMode="auto">
            <a:xfrm>
              <a:off x="4740" y="3095"/>
              <a:ext cx="166" cy="127"/>
            </a:xfrm>
            <a:custGeom>
              <a:avLst/>
              <a:gdLst>
                <a:gd name="T0" fmla="*/ 0 w 331"/>
                <a:gd name="T1" fmla="*/ 0 h 254"/>
                <a:gd name="T2" fmla="*/ 1 w 331"/>
                <a:gd name="T3" fmla="*/ 1 h 254"/>
                <a:gd name="T4" fmla="*/ 1 w 331"/>
                <a:gd name="T5" fmla="*/ 1 h 254"/>
                <a:gd name="T6" fmla="*/ 1 w 331"/>
                <a:gd name="T7" fmla="*/ 1 h 254"/>
                <a:gd name="T8" fmla="*/ 1 w 331"/>
                <a:gd name="T9" fmla="*/ 1 h 254"/>
                <a:gd name="T10" fmla="*/ 1 w 331"/>
                <a:gd name="T11" fmla="*/ 1 h 254"/>
                <a:gd name="T12" fmla="*/ 0 w 331"/>
                <a:gd name="T13" fmla="*/ 0 h 254"/>
                <a:gd name="T14" fmla="*/ 0 w 331"/>
                <a:gd name="T15" fmla="*/ 0 h 25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31" h="254">
                  <a:moveTo>
                    <a:pt x="0" y="0"/>
                  </a:moveTo>
                  <a:lnTo>
                    <a:pt x="104" y="75"/>
                  </a:lnTo>
                  <a:lnTo>
                    <a:pt x="331" y="246"/>
                  </a:lnTo>
                  <a:lnTo>
                    <a:pt x="319" y="254"/>
                  </a:lnTo>
                  <a:lnTo>
                    <a:pt x="185" y="152"/>
                  </a:lnTo>
                  <a:lnTo>
                    <a:pt x="13" y="25"/>
                  </a:lnTo>
                  <a:lnTo>
                    <a:pt x="0" y="0"/>
                  </a:lnTo>
                  <a:close/>
                </a:path>
              </a:pathLst>
            </a:custGeom>
            <a:solidFill>
              <a:srgbClr val="FF66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848" name="Freeform 129"/>
            <p:cNvSpPr>
              <a:spLocks/>
            </p:cNvSpPr>
            <p:nvPr/>
          </p:nvSpPr>
          <p:spPr bwMode="auto">
            <a:xfrm>
              <a:off x="5075" y="3100"/>
              <a:ext cx="13" cy="13"/>
            </a:xfrm>
            <a:custGeom>
              <a:avLst/>
              <a:gdLst>
                <a:gd name="T0" fmla="*/ 1 w 26"/>
                <a:gd name="T1" fmla="*/ 1 h 25"/>
                <a:gd name="T2" fmla="*/ 0 w 26"/>
                <a:gd name="T3" fmla="*/ 1 h 25"/>
                <a:gd name="T4" fmla="*/ 1 w 26"/>
                <a:gd name="T5" fmla="*/ 0 h 25"/>
                <a:gd name="T6" fmla="*/ 1 w 26"/>
                <a:gd name="T7" fmla="*/ 1 h 25"/>
                <a:gd name="T8" fmla="*/ 1 w 26"/>
                <a:gd name="T9" fmla="*/ 1 h 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25">
                  <a:moveTo>
                    <a:pt x="26" y="25"/>
                  </a:moveTo>
                  <a:lnTo>
                    <a:pt x="0" y="10"/>
                  </a:lnTo>
                  <a:lnTo>
                    <a:pt x="9" y="0"/>
                  </a:lnTo>
                  <a:lnTo>
                    <a:pt x="26" y="25"/>
                  </a:lnTo>
                  <a:close/>
                </a:path>
              </a:pathLst>
            </a:custGeom>
            <a:solidFill>
              <a:srgbClr val="FF66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849" name="Freeform 130"/>
            <p:cNvSpPr>
              <a:spLocks/>
            </p:cNvSpPr>
            <p:nvPr/>
          </p:nvSpPr>
          <p:spPr bwMode="auto">
            <a:xfrm>
              <a:off x="4428" y="3722"/>
              <a:ext cx="78" cy="87"/>
            </a:xfrm>
            <a:custGeom>
              <a:avLst/>
              <a:gdLst>
                <a:gd name="T0" fmla="*/ 0 w 157"/>
                <a:gd name="T1" fmla="*/ 0 h 175"/>
                <a:gd name="T2" fmla="*/ 0 w 157"/>
                <a:gd name="T3" fmla="*/ 0 h 175"/>
                <a:gd name="T4" fmla="*/ 0 w 157"/>
                <a:gd name="T5" fmla="*/ 0 h 175"/>
                <a:gd name="T6" fmla="*/ 0 w 157"/>
                <a:gd name="T7" fmla="*/ 0 h 175"/>
                <a:gd name="T8" fmla="*/ 0 w 157"/>
                <a:gd name="T9" fmla="*/ 0 h 175"/>
                <a:gd name="T10" fmla="*/ 0 w 157"/>
                <a:gd name="T11" fmla="*/ 0 h 175"/>
                <a:gd name="T12" fmla="*/ 0 w 157"/>
                <a:gd name="T13" fmla="*/ 0 h 175"/>
                <a:gd name="T14" fmla="*/ 0 w 157"/>
                <a:gd name="T15" fmla="*/ 0 h 175"/>
                <a:gd name="T16" fmla="*/ 0 w 157"/>
                <a:gd name="T17" fmla="*/ 0 h 17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7" h="175">
                  <a:moveTo>
                    <a:pt x="157" y="173"/>
                  </a:moveTo>
                  <a:lnTo>
                    <a:pt x="94" y="100"/>
                  </a:lnTo>
                  <a:lnTo>
                    <a:pt x="8" y="0"/>
                  </a:lnTo>
                  <a:lnTo>
                    <a:pt x="2" y="9"/>
                  </a:lnTo>
                  <a:lnTo>
                    <a:pt x="0" y="17"/>
                  </a:lnTo>
                  <a:lnTo>
                    <a:pt x="62" y="92"/>
                  </a:lnTo>
                  <a:lnTo>
                    <a:pt x="137" y="175"/>
                  </a:lnTo>
                  <a:lnTo>
                    <a:pt x="157" y="173"/>
                  </a:lnTo>
                  <a:close/>
                </a:path>
              </a:pathLst>
            </a:custGeom>
            <a:solidFill>
              <a:srgbClr val="FF00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850" name="Freeform 131"/>
            <p:cNvSpPr>
              <a:spLocks/>
            </p:cNvSpPr>
            <p:nvPr/>
          </p:nvSpPr>
          <p:spPr bwMode="auto">
            <a:xfrm>
              <a:off x="4498" y="3446"/>
              <a:ext cx="105" cy="113"/>
            </a:xfrm>
            <a:custGeom>
              <a:avLst/>
              <a:gdLst>
                <a:gd name="T0" fmla="*/ 1 w 209"/>
                <a:gd name="T1" fmla="*/ 1 h 226"/>
                <a:gd name="T2" fmla="*/ 1 w 209"/>
                <a:gd name="T3" fmla="*/ 1 h 226"/>
                <a:gd name="T4" fmla="*/ 1 w 209"/>
                <a:gd name="T5" fmla="*/ 1 h 226"/>
                <a:gd name="T6" fmla="*/ 1 w 209"/>
                <a:gd name="T7" fmla="*/ 1 h 226"/>
                <a:gd name="T8" fmla="*/ 1 w 209"/>
                <a:gd name="T9" fmla="*/ 1 h 226"/>
                <a:gd name="T10" fmla="*/ 0 w 209"/>
                <a:gd name="T11" fmla="*/ 0 h 226"/>
                <a:gd name="T12" fmla="*/ 1 w 209"/>
                <a:gd name="T13" fmla="*/ 1 h 226"/>
                <a:gd name="T14" fmla="*/ 1 w 209"/>
                <a:gd name="T15" fmla="*/ 1 h 22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09" h="226">
                  <a:moveTo>
                    <a:pt x="10" y="35"/>
                  </a:moveTo>
                  <a:lnTo>
                    <a:pt x="64" y="88"/>
                  </a:lnTo>
                  <a:lnTo>
                    <a:pt x="197" y="226"/>
                  </a:lnTo>
                  <a:lnTo>
                    <a:pt x="209" y="222"/>
                  </a:lnTo>
                  <a:lnTo>
                    <a:pt x="120" y="126"/>
                  </a:lnTo>
                  <a:lnTo>
                    <a:pt x="0" y="0"/>
                  </a:lnTo>
                  <a:lnTo>
                    <a:pt x="10" y="35"/>
                  </a:lnTo>
                  <a:close/>
                </a:path>
              </a:pathLst>
            </a:custGeom>
            <a:solidFill>
              <a:srgbClr val="FF00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851" name="Freeform 132"/>
            <p:cNvSpPr>
              <a:spLocks/>
            </p:cNvSpPr>
            <p:nvPr/>
          </p:nvSpPr>
          <p:spPr bwMode="auto">
            <a:xfrm>
              <a:off x="4772" y="3426"/>
              <a:ext cx="134" cy="122"/>
            </a:xfrm>
            <a:custGeom>
              <a:avLst/>
              <a:gdLst>
                <a:gd name="T0" fmla="*/ 1 w 267"/>
                <a:gd name="T1" fmla="*/ 1 h 244"/>
                <a:gd name="T2" fmla="*/ 1 w 267"/>
                <a:gd name="T3" fmla="*/ 1 h 244"/>
                <a:gd name="T4" fmla="*/ 1 w 267"/>
                <a:gd name="T5" fmla="*/ 0 h 244"/>
                <a:gd name="T6" fmla="*/ 0 w 267"/>
                <a:gd name="T7" fmla="*/ 1 h 244"/>
                <a:gd name="T8" fmla="*/ 1 w 267"/>
                <a:gd name="T9" fmla="*/ 1 h 244"/>
                <a:gd name="T10" fmla="*/ 1 w 267"/>
                <a:gd name="T11" fmla="*/ 1 h 244"/>
                <a:gd name="T12" fmla="*/ 1 w 267"/>
                <a:gd name="T13" fmla="*/ 1 h 244"/>
                <a:gd name="T14" fmla="*/ 1 w 267"/>
                <a:gd name="T15" fmla="*/ 1 h 24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67" h="244">
                  <a:moveTo>
                    <a:pt x="239" y="202"/>
                  </a:moveTo>
                  <a:lnTo>
                    <a:pt x="135" y="108"/>
                  </a:lnTo>
                  <a:lnTo>
                    <a:pt x="11" y="0"/>
                  </a:lnTo>
                  <a:lnTo>
                    <a:pt x="0" y="3"/>
                  </a:lnTo>
                  <a:lnTo>
                    <a:pt x="92" y="82"/>
                  </a:lnTo>
                  <a:lnTo>
                    <a:pt x="267" y="244"/>
                  </a:lnTo>
                  <a:lnTo>
                    <a:pt x="239" y="202"/>
                  </a:lnTo>
                  <a:close/>
                </a:path>
              </a:pathLst>
            </a:custGeom>
            <a:solidFill>
              <a:srgbClr val="FF00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852" name="Freeform 133"/>
            <p:cNvSpPr>
              <a:spLocks/>
            </p:cNvSpPr>
            <p:nvPr/>
          </p:nvSpPr>
          <p:spPr bwMode="auto">
            <a:xfrm>
              <a:off x="4754" y="3131"/>
              <a:ext cx="136" cy="110"/>
            </a:xfrm>
            <a:custGeom>
              <a:avLst/>
              <a:gdLst>
                <a:gd name="T0" fmla="*/ 0 w 273"/>
                <a:gd name="T1" fmla="*/ 0 h 221"/>
                <a:gd name="T2" fmla="*/ 0 w 273"/>
                <a:gd name="T3" fmla="*/ 0 h 221"/>
                <a:gd name="T4" fmla="*/ 0 w 273"/>
                <a:gd name="T5" fmla="*/ 0 h 221"/>
                <a:gd name="T6" fmla="*/ 0 w 273"/>
                <a:gd name="T7" fmla="*/ 0 h 221"/>
                <a:gd name="T8" fmla="*/ 0 w 273"/>
                <a:gd name="T9" fmla="*/ 0 h 221"/>
                <a:gd name="T10" fmla="*/ 0 w 273"/>
                <a:gd name="T11" fmla="*/ 0 h 221"/>
                <a:gd name="T12" fmla="*/ 0 w 273"/>
                <a:gd name="T13" fmla="*/ 0 h 221"/>
                <a:gd name="T14" fmla="*/ 0 w 273"/>
                <a:gd name="T15" fmla="*/ 0 h 22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 h="221">
                  <a:moveTo>
                    <a:pt x="0" y="0"/>
                  </a:moveTo>
                  <a:lnTo>
                    <a:pt x="111" y="79"/>
                  </a:lnTo>
                  <a:lnTo>
                    <a:pt x="273" y="208"/>
                  </a:lnTo>
                  <a:lnTo>
                    <a:pt x="271" y="221"/>
                  </a:lnTo>
                  <a:lnTo>
                    <a:pt x="189" y="158"/>
                  </a:lnTo>
                  <a:lnTo>
                    <a:pt x="17" y="29"/>
                  </a:lnTo>
                  <a:lnTo>
                    <a:pt x="0" y="0"/>
                  </a:lnTo>
                  <a:close/>
                </a:path>
              </a:pathLst>
            </a:custGeom>
            <a:solidFill>
              <a:srgbClr val="FF00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853" name="Freeform 134"/>
            <p:cNvSpPr>
              <a:spLocks/>
            </p:cNvSpPr>
            <p:nvPr/>
          </p:nvSpPr>
          <p:spPr bwMode="auto">
            <a:xfrm>
              <a:off x="5070" y="3114"/>
              <a:ext cx="34" cy="23"/>
            </a:xfrm>
            <a:custGeom>
              <a:avLst/>
              <a:gdLst>
                <a:gd name="T0" fmla="*/ 1 w 67"/>
                <a:gd name="T1" fmla="*/ 1 h 46"/>
                <a:gd name="T2" fmla="*/ 1 w 67"/>
                <a:gd name="T3" fmla="*/ 0 h 46"/>
                <a:gd name="T4" fmla="*/ 0 w 67"/>
                <a:gd name="T5" fmla="*/ 1 h 46"/>
                <a:gd name="T6" fmla="*/ 1 w 67"/>
                <a:gd name="T7" fmla="*/ 1 h 46"/>
                <a:gd name="T8" fmla="*/ 1 w 67"/>
                <a:gd name="T9" fmla="*/ 1 h 46"/>
                <a:gd name="T10" fmla="*/ 1 w 67"/>
                <a:gd name="T11" fmla="*/ 1 h 4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7" h="46">
                  <a:moveTo>
                    <a:pt x="55" y="27"/>
                  </a:moveTo>
                  <a:lnTo>
                    <a:pt x="3" y="0"/>
                  </a:lnTo>
                  <a:lnTo>
                    <a:pt x="0" y="9"/>
                  </a:lnTo>
                  <a:lnTo>
                    <a:pt x="67" y="46"/>
                  </a:lnTo>
                  <a:lnTo>
                    <a:pt x="55" y="27"/>
                  </a:lnTo>
                  <a:close/>
                </a:path>
              </a:pathLst>
            </a:custGeom>
            <a:solidFill>
              <a:srgbClr val="FF00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854" name="Freeform 135"/>
            <p:cNvSpPr>
              <a:spLocks/>
            </p:cNvSpPr>
            <p:nvPr/>
          </p:nvSpPr>
          <p:spPr bwMode="auto">
            <a:xfrm>
              <a:off x="4634" y="3563"/>
              <a:ext cx="102" cy="115"/>
            </a:xfrm>
            <a:custGeom>
              <a:avLst/>
              <a:gdLst>
                <a:gd name="T0" fmla="*/ 0 w 203"/>
                <a:gd name="T1" fmla="*/ 1 h 229"/>
                <a:gd name="T2" fmla="*/ 1 w 203"/>
                <a:gd name="T3" fmla="*/ 1 h 229"/>
                <a:gd name="T4" fmla="*/ 1 w 203"/>
                <a:gd name="T5" fmla="*/ 1 h 229"/>
                <a:gd name="T6" fmla="*/ 1 w 203"/>
                <a:gd name="T7" fmla="*/ 1 h 229"/>
                <a:gd name="T8" fmla="*/ 1 w 203"/>
                <a:gd name="T9" fmla="*/ 1 h 229"/>
                <a:gd name="T10" fmla="*/ 1 w 203"/>
                <a:gd name="T11" fmla="*/ 0 h 229"/>
                <a:gd name="T12" fmla="*/ 1 w 203"/>
                <a:gd name="T13" fmla="*/ 1 h 229"/>
                <a:gd name="T14" fmla="*/ 0 w 203"/>
                <a:gd name="T15" fmla="*/ 1 h 229"/>
                <a:gd name="T16" fmla="*/ 0 w 203"/>
                <a:gd name="T17" fmla="*/ 1 h 22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03" h="229">
                  <a:moveTo>
                    <a:pt x="0" y="19"/>
                  </a:moveTo>
                  <a:lnTo>
                    <a:pt x="68" y="91"/>
                  </a:lnTo>
                  <a:lnTo>
                    <a:pt x="193" y="229"/>
                  </a:lnTo>
                  <a:lnTo>
                    <a:pt x="198" y="223"/>
                  </a:lnTo>
                  <a:lnTo>
                    <a:pt x="203" y="208"/>
                  </a:lnTo>
                  <a:lnTo>
                    <a:pt x="7" y="0"/>
                  </a:lnTo>
                  <a:lnTo>
                    <a:pt x="5" y="9"/>
                  </a:lnTo>
                  <a:lnTo>
                    <a:pt x="0" y="19"/>
                  </a:lnTo>
                  <a:close/>
                </a:path>
              </a:pathLst>
            </a:custGeom>
            <a:solidFill>
              <a:srgbClr val="99FFE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855" name="Freeform 136"/>
            <p:cNvSpPr>
              <a:spLocks/>
            </p:cNvSpPr>
            <p:nvPr/>
          </p:nvSpPr>
          <p:spPr bwMode="auto">
            <a:xfrm>
              <a:off x="4348" y="3602"/>
              <a:ext cx="81" cy="91"/>
            </a:xfrm>
            <a:custGeom>
              <a:avLst/>
              <a:gdLst>
                <a:gd name="T0" fmla="*/ 0 w 163"/>
                <a:gd name="T1" fmla="*/ 1 h 181"/>
                <a:gd name="T2" fmla="*/ 0 w 163"/>
                <a:gd name="T3" fmla="*/ 0 h 181"/>
                <a:gd name="T4" fmla="*/ 0 w 163"/>
                <a:gd name="T5" fmla="*/ 1 h 181"/>
                <a:gd name="T6" fmla="*/ 0 w 163"/>
                <a:gd name="T7" fmla="*/ 1 h 181"/>
                <a:gd name="T8" fmla="*/ 0 w 163"/>
                <a:gd name="T9" fmla="*/ 1 h 181"/>
                <a:gd name="T10" fmla="*/ 0 w 163"/>
                <a:gd name="T11" fmla="*/ 1 h 181"/>
                <a:gd name="T12" fmla="*/ 0 w 163"/>
                <a:gd name="T13" fmla="*/ 1 h 181"/>
                <a:gd name="T14" fmla="*/ 0 w 163"/>
                <a:gd name="T15" fmla="*/ 1 h 18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63" h="181">
                  <a:moveTo>
                    <a:pt x="0" y="6"/>
                  </a:moveTo>
                  <a:lnTo>
                    <a:pt x="11" y="0"/>
                  </a:lnTo>
                  <a:lnTo>
                    <a:pt x="83" y="75"/>
                  </a:lnTo>
                  <a:lnTo>
                    <a:pt x="163" y="173"/>
                  </a:lnTo>
                  <a:lnTo>
                    <a:pt x="146" y="181"/>
                  </a:lnTo>
                  <a:lnTo>
                    <a:pt x="79" y="100"/>
                  </a:lnTo>
                  <a:lnTo>
                    <a:pt x="0" y="6"/>
                  </a:lnTo>
                  <a:close/>
                </a:path>
              </a:pathLst>
            </a:custGeom>
            <a:solidFill>
              <a:srgbClr val="99FFE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856" name="Freeform 137"/>
            <p:cNvSpPr>
              <a:spLocks/>
            </p:cNvSpPr>
            <p:nvPr/>
          </p:nvSpPr>
          <p:spPr bwMode="auto">
            <a:xfrm>
              <a:off x="4627" y="3269"/>
              <a:ext cx="142" cy="129"/>
            </a:xfrm>
            <a:custGeom>
              <a:avLst/>
              <a:gdLst>
                <a:gd name="T0" fmla="*/ 0 w 285"/>
                <a:gd name="T1" fmla="*/ 0 h 259"/>
                <a:gd name="T2" fmla="*/ 0 w 285"/>
                <a:gd name="T3" fmla="*/ 0 h 259"/>
                <a:gd name="T4" fmla="*/ 0 w 285"/>
                <a:gd name="T5" fmla="*/ 0 h 259"/>
                <a:gd name="T6" fmla="*/ 0 w 285"/>
                <a:gd name="T7" fmla="*/ 0 h 259"/>
                <a:gd name="T8" fmla="*/ 0 w 285"/>
                <a:gd name="T9" fmla="*/ 0 h 259"/>
                <a:gd name="T10" fmla="*/ 0 w 285"/>
                <a:gd name="T11" fmla="*/ 0 h 259"/>
                <a:gd name="T12" fmla="*/ 0 w 285"/>
                <a:gd name="T13" fmla="*/ 0 h 259"/>
                <a:gd name="T14" fmla="*/ 0 w 285"/>
                <a:gd name="T15" fmla="*/ 0 h 259"/>
                <a:gd name="T16" fmla="*/ 0 w 285"/>
                <a:gd name="T17" fmla="*/ 0 h 25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85" h="259">
                  <a:moveTo>
                    <a:pt x="15" y="0"/>
                  </a:moveTo>
                  <a:lnTo>
                    <a:pt x="107" y="84"/>
                  </a:lnTo>
                  <a:lnTo>
                    <a:pt x="285" y="246"/>
                  </a:lnTo>
                  <a:lnTo>
                    <a:pt x="278" y="259"/>
                  </a:lnTo>
                  <a:lnTo>
                    <a:pt x="174" y="169"/>
                  </a:lnTo>
                  <a:lnTo>
                    <a:pt x="0" y="6"/>
                  </a:lnTo>
                  <a:lnTo>
                    <a:pt x="10" y="0"/>
                  </a:lnTo>
                  <a:lnTo>
                    <a:pt x="15" y="0"/>
                  </a:lnTo>
                  <a:close/>
                </a:path>
              </a:pathLst>
            </a:custGeom>
            <a:solidFill>
              <a:srgbClr val="99FFE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857" name="Freeform 138"/>
            <p:cNvSpPr>
              <a:spLocks/>
            </p:cNvSpPr>
            <p:nvPr/>
          </p:nvSpPr>
          <p:spPr bwMode="auto">
            <a:xfrm>
              <a:off x="4921" y="3236"/>
              <a:ext cx="188" cy="144"/>
            </a:xfrm>
            <a:custGeom>
              <a:avLst/>
              <a:gdLst>
                <a:gd name="T0" fmla="*/ 1 w 375"/>
                <a:gd name="T1" fmla="*/ 0 h 288"/>
                <a:gd name="T2" fmla="*/ 0 w 375"/>
                <a:gd name="T3" fmla="*/ 1 h 288"/>
                <a:gd name="T4" fmla="*/ 1 w 375"/>
                <a:gd name="T5" fmla="*/ 1 h 288"/>
                <a:gd name="T6" fmla="*/ 1 w 375"/>
                <a:gd name="T7" fmla="*/ 1 h 288"/>
                <a:gd name="T8" fmla="*/ 1 w 375"/>
                <a:gd name="T9" fmla="*/ 1 h 288"/>
                <a:gd name="T10" fmla="*/ 1 w 375"/>
                <a:gd name="T11" fmla="*/ 1 h 288"/>
                <a:gd name="T12" fmla="*/ 1 w 375"/>
                <a:gd name="T13" fmla="*/ 1 h 288"/>
                <a:gd name="T14" fmla="*/ 1 w 375"/>
                <a:gd name="T15" fmla="*/ 1 h 288"/>
                <a:gd name="T16" fmla="*/ 1 w 375"/>
                <a:gd name="T17" fmla="*/ 0 h 288"/>
                <a:gd name="T18" fmla="*/ 1 w 375"/>
                <a:gd name="T19" fmla="*/ 0 h 28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75" h="288">
                  <a:moveTo>
                    <a:pt x="14" y="0"/>
                  </a:moveTo>
                  <a:lnTo>
                    <a:pt x="0" y="6"/>
                  </a:lnTo>
                  <a:lnTo>
                    <a:pt x="116" y="95"/>
                  </a:lnTo>
                  <a:lnTo>
                    <a:pt x="306" y="235"/>
                  </a:lnTo>
                  <a:lnTo>
                    <a:pt x="375" y="288"/>
                  </a:lnTo>
                  <a:lnTo>
                    <a:pt x="375" y="274"/>
                  </a:lnTo>
                  <a:lnTo>
                    <a:pt x="276" y="197"/>
                  </a:lnTo>
                  <a:lnTo>
                    <a:pt x="93" y="60"/>
                  </a:lnTo>
                  <a:lnTo>
                    <a:pt x="14" y="0"/>
                  </a:lnTo>
                  <a:close/>
                </a:path>
              </a:pathLst>
            </a:custGeom>
            <a:solidFill>
              <a:srgbClr val="99FFE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858" name="Freeform 139"/>
            <p:cNvSpPr>
              <a:spLocks/>
            </p:cNvSpPr>
            <p:nvPr/>
          </p:nvSpPr>
          <p:spPr bwMode="auto">
            <a:xfrm>
              <a:off x="4894" y="2992"/>
              <a:ext cx="165" cy="95"/>
            </a:xfrm>
            <a:custGeom>
              <a:avLst/>
              <a:gdLst>
                <a:gd name="T0" fmla="*/ 0 w 331"/>
                <a:gd name="T1" fmla="*/ 0 h 191"/>
                <a:gd name="T2" fmla="*/ 0 w 331"/>
                <a:gd name="T3" fmla="*/ 0 h 191"/>
                <a:gd name="T4" fmla="*/ 0 w 331"/>
                <a:gd name="T5" fmla="*/ 0 h 191"/>
                <a:gd name="T6" fmla="*/ 0 w 331"/>
                <a:gd name="T7" fmla="*/ 0 h 191"/>
                <a:gd name="T8" fmla="*/ 0 w 331"/>
                <a:gd name="T9" fmla="*/ 0 h 191"/>
                <a:gd name="T10" fmla="*/ 0 w 331"/>
                <a:gd name="T11" fmla="*/ 0 h 191"/>
                <a:gd name="T12" fmla="*/ 0 w 331"/>
                <a:gd name="T13" fmla="*/ 0 h 191"/>
                <a:gd name="T14" fmla="*/ 0 w 331"/>
                <a:gd name="T15" fmla="*/ 0 h 19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31" h="191">
                  <a:moveTo>
                    <a:pt x="11" y="0"/>
                  </a:moveTo>
                  <a:lnTo>
                    <a:pt x="0" y="7"/>
                  </a:lnTo>
                  <a:lnTo>
                    <a:pt x="108" y="73"/>
                  </a:lnTo>
                  <a:lnTo>
                    <a:pt x="323" y="191"/>
                  </a:lnTo>
                  <a:lnTo>
                    <a:pt x="331" y="183"/>
                  </a:lnTo>
                  <a:lnTo>
                    <a:pt x="236" y="127"/>
                  </a:lnTo>
                  <a:lnTo>
                    <a:pt x="11" y="0"/>
                  </a:lnTo>
                  <a:close/>
                </a:path>
              </a:pathLst>
            </a:custGeom>
            <a:solidFill>
              <a:srgbClr val="99FFE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859" name="Freeform 140"/>
            <p:cNvSpPr>
              <a:spLocks/>
            </p:cNvSpPr>
            <p:nvPr/>
          </p:nvSpPr>
          <p:spPr bwMode="auto">
            <a:xfrm>
              <a:off x="5149" y="2903"/>
              <a:ext cx="107" cy="108"/>
            </a:xfrm>
            <a:custGeom>
              <a:avLst/>
              <a:gdLst>
                <a:gd name="T0" fmla="*/ 0 w 212"/>
                <a:gd name="T1" fmla="*/ 0 h 217"/>
                <a:gd name="T2" fmla="*/ 1 w 212"/>
                <a:gd name="T3" fmla="*/ 0 h 217"/>
                <a:gd name="T4" fmla="*/ 1 w 212"/>
                <a:gd name="T5" fmla="*/ 0 h 217"/>
                <a:gd name="T6" fmla="*/ 1 w 212"/>
                <a:gd name="T7" fmla="*/ 0 h 217"/>
                <a:gd name="T8" fmla="*/ 1 w 212"/>
                <a:gd name="T9" fmla="*/ 0 h 217"/>
                <a:gd name="T10" fmla="*/ 1 w 212"/>
                <a:gd name="T11" fmla="*/ 0 h 217"/>
                <a:gd name="T12" fmla="*/ 1 w 212"/>
                <a:gd name="T13" fmla="*/ 0 h 217"/>
                <a:gd name="T14" fmla="*/ 0 w 212"/>
                <a:gd name="T15" fmla="*/ 0 h 217"/>
                <a:gd name="T16" fmla="*/ 0 w 212"/>
                <a:gd name="T17" fmla="*/ 0 h 2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12" h="217">
                  <a:moveTo>
                    <a:pt x="0" y="0"/>
                  </a:moveTo>
                  <a:lnTo>
                    <a:pt x="62" y="64"/>
                  </a:lnTo>
                  <a:lnTo>
                    <a:pt x="205" y="217"/>
                  </a:lnTo>
                  <a:lnTo>
                    <a:pt x="210" y="211"/>
                  </a:lnTo>
                  <a:lnTo>
                    <a:pt x="212" y="202"/>
                  </a:lnTo>
                  <a:lnTo>
                    <a:pt x="116" y="99"/>
                  </a:lnTo>
                  <a:lnTo>
                    <a:pt x="29" y="0"/>
                  </a:lnTo>
                  <a:lnTo>
                    <a:pt x="0" y="0"/>
                  </a:lnTo>
                  <a:close/>
                </a:path>
              </a:pathLst>
            </a:custGeom>
            <a:solidFill>
              <a:srgbClr val="99FFE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860" name="Freeform 141"/>
            <p:cNvSpPr>
              <a:spLocks/>
            </p:cNvSpPr>
            <p:nvPr/>
          </p:nvSpPr>
          <p:spPr bwMode="auto">
            <a:xfrm>
              <a:off x="4760" y="2998"/>
              <a:ext cx="182" cy="125"/>
            </a:xfrm>
            <a:custGeom>
              <a:avLst/>
              <a:gdLst>
                <a:gd name="T0" fmla="*/ 0 w 364"/>
                <a:gd name="T1" fmla="*/ 0 h 251"/>
                <a:gd name="T2" fmla="*/ 1 w 364"/>
                <a:gd name="T3" fmla="*/ 0 h 251"/>
                <a:gd name="T4" fmla="*/ 1 w 364"/>
                <a:gd name="T5" fmla="*/ 0 h 251"/>
                <a:gd name="T6" fmla="*/ 1 w 364"/>
                <a:gd name="T7" fmla="*/ 0 h 251"/>
                <a:gd name="T8" fmla="*/ 1 w 364"/>
                <a:gd name="T9" fmla="*/ 0 h 251"/>
                <a:gd name="T10" fmla="*/ 1 w 364"/>
                <a:gd name="T11" fmla="*/ 0 h 251"/>
                <a:gd name="T12" fmla="*/ 1 w 364"/>
                <a:gd name="T13" fmla="*/ 0 h 251"/>
                <a:gd name="T14" fmla="*/ 1 w 364"/>
                <a:gd name="T15" fmla="*/ 0 h 251"/>
                <a:gd name="T16" fmla="*/ 0 w 364"/>
                <a:gd name="T17" fmla="*/ 0 h 251"/>
                <a:gd name="T18" fmla="*/ 0 w 364"/>
                <a:gd name="T19" fmla="*/ 0 h 25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64" h="251">
                  <a:moveTo>
                    <a:pt x="0" y="19"/>
                  </a:moveTo>
                  <a:lnTo>
                    <a:pt x="94" y="82"/>
                  </a:lnTo>
                  <a:lnTo>
                    <a:pt x="275" y="200"/>
                  </a:lnTo>
                  <a:lnTo>
                    <a:pt x="350" y="251"/>
                  </a:lnTo>
                  <a:lnTo>
                    <a:pt x="364" y="240"/>
                  </a:lnTo>
                  <a:lnTo>
                    <a:pt x="265" y="178"/>
                  </a:lnTo>
                  <a:lnTo>
                    <a:pt x="64" y="41"/>
                  </a:lnTo>
                  <a:lnTo>
                    <a:pt x="7" y="0"/>
                  </a:lnTo>
                  <a:lnTo>
                    <a:pt x="0" y="19"/>
                  </a:lnTo>
                  <a:close/>
                </a:path>
              </a:pathLst>
            </a:custGeom>
            <a:solidFill>
              <a:srgbClr val="E6FF4D"/>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861" name="Freeform 142"/>
            <p:cNvSpPr>
              <a:spLocks/>
            </p:cNvSpPr>
            <p:nvPr/>
          </p:nvSpPr>
          <p:spPr bwMode="auto">
            <a:xfrm>
              <a:off x="4717" y="3485"/>
              <a:ext cx="173" cy="173"/>
            </a:xfrm>
            <a:custGeom>
              <a:avLst/>
              <a:gdLst>
                <a:gd name="T0" fmla="*/ 0 w 345"/>
                <a:gd name="T1" fmla="*/ 0 h 347"/>
                <a:gd name="T2" fmla="*/ 1 w 345"/>
                <a:gd name="T3" fmla="*/ 0 h 347"/>
                <a:gd name="T4" fmla="*/ 1 w 345"/>
                <a:gd name="T5" fmla="*/ 0 h 347"/>
                <a:gd name="T6" fmla="*/ 1 w 345"/>
                <a:gd name="T7" fmla="*/ 0 h 347"/>
                <a:gd name="T8" fmla="*/ 1 w 345"/>
                <a:gd name="T9" fmla="*/ 0 h 347"/>
                <a:gd name="T10" fmla="*/ 1 w 345"/>
                <a:gd name="T11" fmla="*/ 0 h 347"/>
                <a:gd name="T12" fmla="*/ 1 w 345"/>
                <a:gd name="T13" fmla="*/ 0 h 347"/>
                <a:gd name="T14" fmla="*/ 0 w 345"/>
                <a:gd name="T15" fmla="*/ 0 h 347"/>
                <a:gd name="T16" fmla="*/ 0 w 345"/>
                <a:gd name="T17" fmla="*/ 0 h 34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45" h="347">
                  <a:moveTo>
                    <a:pt x="0" y="15"/>
                  </a:moveTo>
                  <a:lnTo>
                    <a:pt x="6" y="0"/>
                  </a:lnTo>
                  <a:lnTo>
                    <a:pt x="118" y="112"/>
                  </a:lnTo>
                  <a:lnTo>
                    <a:pt x="345" y="333"/>
                  </a:lnTo>
                  <a:lnTo>
                    <a:pt x="343" y="341"/>
                  </a:lnTo>
                  <a:lnTo>
                    <a:pt x="341" y="347"/>
                  </a:lnTo>
                  <a:lnTo>
                    <a:pt x="235" y="244"/>
                  </a:lnTo>
                  <a:lnTo>
                    <a:pt x="0" y="15"/>
                  </a:lnTo>
                  <a:close/>
                </a:path>
              </a:pathLst>
            </a:custGeom>
            <a:solidFill>
              <a:srgbClr val="E6FF4D"/>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862" name="Freeform 143"/>
            <p:cNvSpPr>
              <a:spLocks/>
            </p:cNvSpPr>
            <p:nvPr/>
          </p:nvSpPr>
          <p:spPr bwMode="auto">
            <a:xfrm>
              <a:off x="4340" y="3729"/>
              <a:ext cx="18" cy="23"/>
            </a:xfrm>
            <a:custGeom>
              <a:avLst/>
              <a:gdLst>
                <a:gd name="T0" fmla="*/ 0 w 35"/>
                <a:gd name="T1" fmla="*/ 1 h 46"/>
                <a:gd name="T2" fmla="*/ 1 w 35"/>
                <a:gd name="T3" fmla="*/ 1 h 46"/>
                <a:gd name="T4" fmla="*/ 1 w 35"/>
                <a:gd name="T5" fmla="*/ 1 h 46"/>
                <a:gd name="T6" fmla="*/ 0 w 35"/>
                <a:gd name="T7" fmla="*/ 0 h 46"/>
                <a:gd name="T8" fmla="*/ 0 w 35"/>
                <a:gd name="T9" fmla="*/ 1 h 46"/>
                <a:gd name="T10" fmla="*/ 0 w 35"/>
                <a:gd name="T11" fmla="*/ 1 h 4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5" h="46">
                  <a:moveTo>
                    <a:pt x="0" y="15"/>
                  </a:moveTo>
                  <a:lnTo>
                    <a:pt x="25" y="46"/>
                  </a:lnTo>
                  <a:lnTo>
                    <a:pt x="35" y="42"/>
                  </a:lnTo>
                  <a:lnTo>
                    <a:pt x="0" y="0"/>
                  </a:lnTo>
                  <a:lnTo>
                    <a:pt x="0" y="15"/>
                  </a:lnTo>
                  <a:close/>
                </a:path>
              </a:pathLst>
            </a:custGeom>
            <a:solidFill>
              <a:srgbClr val="E6FF4D"/>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863" name="Freeform 144"/>
            <p:cNvSpPr>
              <a:spLocks/>
            </p:cNvSpPr>
            <p:nvPr/>
          </p:nvSpPr>
          <p:spPr bwMode="auto">
            <a:xfrm>
              <a:off x="4912" y="3251"/>
              <a:ext cx="188" cy="140"/>
            </a:xfrm>
            <a:custGeom>
              <a:avLst/>
              <a:gdLst>
                <a:gd name="T0" fmla="*/ 1 w 376"/>
                <a:gd name="T1" fmla="*/ 0 h 279"/>
                <a:gd name="T2" fmla="*/ 1 w 376"/>
                <a:gd name="T3" fmla="*/ 1 h 279"/>
                <a:gd name="T4" fmla="*/ 1 w 376"/>
                <a:gd name="T5" fmla="*/ 1 h 279"/>
                <a:gd name="T6" fmla="*/ 1 w 376"/>
                <a:gd name="T7" fmla="*/ 1 h 279"/>
                <a:gd name="T8" fmla="*/ 1 w 376"/>
                <a:gd name="T9" fmla="*/ 1 h 279"/>
                <a:gd name="T10" fmla="*/ 1 w 376"/>
                <a:gd name="T11" fmla="*/ 1 h 279"/>
                <a:gd name="T12" fmla="*/ 1 w 376"/>
                <a:gd name="T13" fmla="*/ 1 h 279"/>
                <a:gd name="T14" fmla="*/ 0 w 376"/>
                <a:gd name="T15" fmla="*/ 1 h 279"/>
                <a:gd name="T16" fmla="*/ 1 w 376"/>
                <a:gd name="T17" fmla="*/ 0 h 279"/>
                <a:gd name="T18" fmla="*/ 1 w 376"/>
                <a:gd name="T19" fmla="*/ 0 h 27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76" h="279">
                  <a:moveTo>
                    <a:pt x="5" y="0"/>
                  </a:moveTo>
                  <a:lnTo>
                    <a:pt x="82" y="60"/>
                  </a:lnTo>
                  <a:lnTo>
                    <a:pt x="246" y="180"/>
                  </a:lnTo>
                  <a:lnTo>
                    <a:pt x="376" y="277"/>
                  </a:lnTo>
                  <a:lnTo>
                    <a:pt x="372" y="279"/>
                  </a:lnTo>
                  <a:lnTo>
                    <a:pt x="289" y="219"/>
                  </a:lnTo>
                  <a:lnTo>
                    <a:pt x="140" y="112"/>
                  </a:lnTo>
                  <a:lnTo>
                    <a:pt x="0" y="14"/>
                  </a:lnTo>
                  <a:lnTo>
                    <a:pt x="5" y="0"/>
                  </a:lnTo>
                  <a:close/>
                </a:path>
              </a:pathLst>
            </a:custGeom>
            <a:solidFill>
              <a:srgbClr val="00B366"/>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864" name="Freeform 145"/>
            <p:cNvSpPr>
              <a:spLocks/>
            </p:cNvSpPr>
            <p:nvPr/>
          </p:nvSpPr>
          <p:spPr bwMode="auto">
            <a:xfrm>
              <a:off x="4884" y="3008"/>
              <a:ext cx="166" cy="98"/>
            </a:xfrm>
            <a:custGeom>
              <a:avLst/>
              <a:gdLst>
                <a:gd name="T0" fmla="*/ 1 w 332"/>
                <a:gd name="T1" fmla="*/ 0 h 196"/>
                <a:gd name="T2" fmla="*/ 0 w 332"/>
                <a:gd name="T3" fmla="*/ 1 h 196"/>
                <a:gd name="T4" fmla="*/ 1 w 332"/>
                <a:gd name="T5" fmla="*/ 1 h 196"/>
                <a:gd name="T6" fmla="*/ 1 w 332"/>
                <a:gd name="T7" fmla="*/ 1 h 196"/>
                <a:gd name="T8" fmla="*/ 1 w 332"/>
                <a:gd name="T9" fmla="*/ 1 h 196"/>
                <a:gd name="T10" fmla="*/ 1 w 332"/>
                <a:gd name="T11" fmla="*/ 1 h 196"/>
                <a:gd name="T12" fmla="*/ 1 w 332"/>
                <a:gd name="T13" fmla="*/ 0 h 196"/>
                <a:gd name="T14" fmla="*/ 1 w 332"/>
                <a:gd name="T15" fmla="*/ 0 h 1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32" h="196">
                  <a:moveTo>
                    <a:pt x="2" y="0"/>
                  </a:moveTo>
                  <a:lnTo>
                    <a:pt x="0" y="11"/>
                  </a:lnTo>
                  <a:lnTo>
                    <a:pt x="94" y="65"/>
                  </a:lnTo>
                  <a:lnTo>
                    <a:pt x="328" y="196"/>
                  </a:lnTo>
                  <a:lnTo>
                    <a:pt x="332" y="186"/>
                  </a:lnTo>
                  <a:lnTo>
                    <a:pt x="205" y="114"/>
                  </a:lnTo>
                  <a:lnTo>
                    <a:pt x="2" y="0"/>
                  </a:lnTo>
                  <a:close/>
                </a:path>
              </a:pathLst>
            </a:custGeom>
            <a:solidFill>
              <a:srgbClr val="00B366"/>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865" name="Freeform 146"/>
            <p:cNvSpPr>
              <a:spLocks/>
            </p:cNvSpPr>
            <p:nvPr/>
          </p:nvSpPr>
          <p:spPr bwMode="auto">
            <a:xfrm>
              <a:off x="5121" y="2903"/>
              <a:ext cx="120" cy="116"/>
            </a:xfrm>
            <a:custGeom>
              <a:avLst/>
              <a:gdLst>
                <a:gd name="T0" fmla="*/ 0 w 240"/>
                <a:gd name="T1" fmla="*/ 0 h 231"/>
                <a:gd name="T2" fmla="*/ 1 w 240"/>
                <a:gd name="T3" fmla="*/ 1 h 231"/>
                <a:gd name="T4" fmla="*/ 1 w 240"/>
                <a:gd name="T5" fmla="*/ 1 h 231"/>
                <a:gd name="T6" fmla="*/ 1 w 240"/>
                <a:gd name="T7" fmla="*/ 1 h 231"/>
                <a:gd name="T8" fmla="*/ 1 w 240"/>
                <a:gd name="T9" fmla="*/ 1 h 231"/>
                <a:gd name="T10" fmla="*/ 1 w 240"/>
                <a:gd name="T11" fmla="*/ 0 h 231"/>
                <a:gd name="T12" fmla="*/ 0 w 240"/>
                <a:gd name="T13" fmla="*/ 0 h 231"/>
                <a:gd name="T14" fmla="*/ 0 w 240"/>
                <a:gd name="T15" fmla="*/ 0 h 23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40" h="231">
                  <a:moveTo>
                    <a:pt x="0" y="0"/>
                  </a:moveTo>
                  <a:lnTo>
                    <a:pt x="69" y="64"/>
                  </a:lnTo>
                  <a:lnTo>
                    <a:pt x="231" y="231"/>
                  </a:lnTo>
                  <a:lnTo>
                    <a:pt x="240" y="231"/>
                  </a:lnTo>
                  <a:lnTo>
                    <a:pt x="176" y="163"/>
                  </a:lnTo>
                  <a:lnTo>
                    <a:pt x="24" y="0"/>
                  </a:lnTo>
                  <a:lnTo>
                    <a:pt x="0" y="0"/>
                  </a:lnTo>
                  <a:close/>
                </a:path>
              </a:pathLst>
            </a:custGeom>
            <a:solidFill>
              <a:srgbClr val="00B366"/>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866" name="Freeform 147"/>
            <p:cNvSpPr>
              <a:spLocks/>
            </p:cNvSpPr>
            <p:nvPr/>
          </p:nvSpPr>
          <p:spPr bwMode="auto">
            <a:xfrm>
              <a:off x="4616" y="3283"/>
              <a:ext cx="139" cy="127"/>
            </a:xfrm>
            <a:custGeom>
              <a:avLst/>
              <a:gdLst>
                <a:gd name="T0" fmla="*/ 1 w 277"/>
                <a:gd name="T1" fmla="*/ 0 h 256"/>
                <a:gd name="T2" fmla="*/ 1 w 277"/>
                <a:gd name="T3" fmla="*/ 0 h 256"/>
                <a:gd name="T4" fmla="*/ 1 w 277"/>
                <a:gd name="T5" fmla="*/ 0 h 256"/>
                <a:gd name="T6" fmla="*/ 0 w 277"/>
                <a:gd name="T7" fmla="*/ 0 h 256"/>
                <a:gd name="T8" fmla="*/ 1 w 277"/>
                <a:gd name="T9" fmla="*/ 0 h 256"/>
                <a:gd name="T10" fmla="*/ 1 w 277"/>
                <a:gd name="T11" fmla="*/ 0 h 256"/>
                <a:gd name="T12" fmla="*/ 1 w 277"/>
                <a:gd name="T13" fmla="*/ 0 h 256"/>
                <a:gd name="T14" fmla="*/ 1 w 277"/>
                <a:gd name="T15" fmla="*/ 0 h 256"/>
                <a:gd name="T16" fmla="*/ 1 w 277"/>
                <a:gd name="T17" fmla="*/ 0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77" h="256">
                  <a:moveTo>
                    <a:pt x="277" y="250"/>
                  </a:moveTo>
                  <a:lnTo>
                    <a:pt x="267" y="256"/>
                  </a:lnTo>
                  <a:lnTo>
                    <a:pt x="171" y="171"/>
                  </a:lnTo>
                  <a:lnTo>
                    <a:pt x="0" y="13"/>
                  </a:lnTo>
                  <a:lnTo>
                    <a:pt x="4" y="0"/>
                  </a:lnTo>
                  <a:lnTo>
                    <a:pt x="84" y="77"/>
                  </a:lnTo>
                  <a:lnTo>
                    <a:pt x="229" y="211"/>
                  </a:lnTo>
                  <a:lnTo>
                    <a:pt x="277" y="250"/>
                  </a:lnTo>
                  <a:close/>
                </a:path>
              </a:pathLst>
            </a:custGeom>
            <a:solidFill>
              <a:srgbClr val="00B366"/>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867" name="Freeform 148"/>
            <p:cNvSpPr>
              <a:spLocks/>
            </p:cNvSpPr>
            <p:nvPr/>
          </p:nvSpPr>
          <p:spPr bwMode="auto">
            <a:xfrm>
              <a:off x="4619" y="3581"/>
              <a:ext cx="99" cy="104"/>
            </a:xfrm>
            <a:custGeom>
              <a:avLst/>
              <a:gdLst>
                <a:gd name="T0" fmla="*/ 0 w 197"/>
                <a:gd name="T1" fmla="*/ 0 h 209"/>
                <a:gd name="T2" fmla="*/ 1 w 197"/>
                <a:gd name="T3" fmla="*/ 0 h 209"/>
                <a:gd name="T4" fmla="*/ 1 w 197"/>
                <a:gd name="T5" fmla="*/ 0 h 209"/>
                <a:gd name="T6" fmla="*/ 1 w 197"/>
                <a:gd name="T7" fmla="*/ 0 h 209"/>
                <a:gd name="T8" fmla="*/ 1 w 197"/>
                <a:gd name="T9" fmla="*/ 0 h 209"/>
                <a:gd name="T10" fmla="*/ 1 w 197"/>
                <a:gd name="T11" fmla="*/ 0 h 209"/>
                <a:gd name="T12" fmla="*/ 0 w 197"/>
                <a:gd name="T13" fmla="*/ 0 h 209"/>
                <a:gd name="T14" fmla="*/ 0 w 197"/>
                <a:gd name="T15" fmla="*/ 0 h 20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7" h="209">
                  <a:moveTo>
                    <a:pt x="0" y="5"/>
                  </a:moveTo>
                  <a:lnTo>
                    <a:pt x="8" y="0"/>
                  </a:lnTo>
                  <a:lnTo>
                    <a:pt x="87" y="86"/>
                  </a:lnTo>
                  <a:lnTo>
                    <a:pt x="197" y="206"/>
                  </a:lnTo>
                  <a:lnTo>
                    <a:pt x="184" y="209"/>
                  </a:lnTo>
                  <a:lnTo>
                    <a:pt x="98" y="113"/>
                  </a:lnTo>
                  <a:lnTo>
                    <a:pt x="0" y="5"/>
                  </a:lnTo>
                  <a:close/>
                </a:path>
              </a:pathLst>
            </a:custGeom>
            <a:solidFill>
              <a:srgbClr val="00B366"/>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868" name="Freeform 149"/>
            <p:cNvSpPr>
              <a:spLocks/>
            </p:cNvSpPr>
            <p:nvPr/>
          </p:nvSpPr>
          <p:spPr bwMode="auto">
            <a:xfrm>
              <a:off x="4340" y="3619"/>
              <a:ext cx="71" cy="89"/>
            </a:xfrm>
            <a:custGeom>
              <a:avLst/>
              <a:gdLst>
                <a:gd name="T0" fmla="*/ 0 w 141"/>
                <a:gd name="T1" fmla="*/ 0 h 179"/>
                <a:gd name="T2" fmla="*/ 1 w 141"/>
                <a:gd name="T3" fmla="*/ 0 h 179"/>
                <a:gd name="T4" fmla="*/ 1 w 141"/>
                <a:gd name="T5" fmla="*/ 0 h 179"/>
                <a:gd name="T6" fmla="*/ 1 w 141"/>
                <a:gd name="T7" fmla="*/ 0 h 179"/>
                <a:gd name="T8" fmla="*/ 1 w 141"/>
                <a:gd name="T9" fmla="*/ 0 h 179"/>
                <a:gd name="T10" fmla="*/ 1 w 141"/>
                <a:gd name="T11" fmla="*/ 0 h 179"/>
                <a:gd name="T12" fmla="*/ 0 w 141"/>
                <a:gd name="T13" fmla="*/ 0 h 179"/>
                <a:gd name="T14" fmla="*/ 0 w 141"/>
                <a:gd name="T15" fmla="*/ 0 h 17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1" h="179">
                  <a:moveTo>
                    <a:pt x="0" y="0"/>
                  </a:moveTo>
                  <a:lnTo>
                    <a:pt x="75" y="86"/>
                  </a:lnTo>
                  <a:lnTo>
                    <a:pt x="141" y="169"/>
                  </a:lnTo>
                  <a:lnTo>
                    <a:pt x="137" y="179"/>
                  </a:lnTo>
                  <a:lnTo>
                    <a:pt x="77" y="106"/>
                  </a:lnTo>
                  <a:lnTo>
                    <a:pt x="2" y="21"/>
                  </a:lnTo>
                  <a:lnTo>
                    <a:pt x="0" y="0"/>
                  </a:lnTo>
                  <a:close/>
                </a:path>
              </a:pathLst>
            </a:custGeom>
            <a:solidFill>
              <a:srgbClr val="00B366"/>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869" name="Freeform 150"/>
            <p:cNvSpPr>
              <a:spLocks/>
            </p:cNvSpPr>
            <p:nvPr/>
          </p:nvSpPr>
          <p:spPr bwMode="auto">
            <a:xfrm>
              <a:off x="4702" y="3502"/>
              <a:ext cx="176" cy="163"/>
            </a:xfrm>
            <a:custGeom>
              <a:avLst/>
              <a:gdLst>
                <a:gd name="T0" fmla="*/ 0 w 352"/>
                <a:gd name="T1" fmla="*/ 0 h 327"/>
                <a:gd name="T2" fmla="*/ 1 w 352"/>
                <a:gd name="T3" fmla="*/ 0 h 327"/>
                <a:gd name="T4" fmla="*/ 1 w 352"/>
                <a:gd name="T5" fmla="*/ 0 h 327"/>
                <a:gd name="T6" fmla="*/ 1 w 352"/>
                <a:gd name="T7" fmla="*/ 0 h 327"/>
                <a:gd name="T8" fmla="*/ 1 w 352"/>
                <a:gd name="T9" fmla="*/ 0 h 327"/>
                <a:gd name="T10" fmla="*/ 1 w 352"/>
                <a:gd name="T11" fmla="*/ 0 h 327"/>
                <a:gd name="T12" fmla="*/ 1 w 352"/>
                <a:gd name="T13" fmla="*/ 0 h 327"/>
                <a:gd name="T14" fmla="*/ 1 w 352"/>
                <a:gd name="T15" fmla="*/ 0 h 327"/>
                <a:gd name="T16" fmla="*/ 0 w 352"/>
                <a:gd name="T17" fmla="*/ 0 h 327"/>
                <a:gd name="T18" fmla="*/ 0 w 352"/>
                <a:gd name="T19" fmla="*/ 0 h 32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52" h="327">
                  <a:moveTo>
                    <a:pt x="0" y="4"/>
                  </a:moveTo>
                  <a:lnTo>
                    <a:pt x="109" y="106"/>
                  </a:lnTo>
                  <a:lnTo>
                    <a:pt x="242" y="233"/>
                  </a:lnTo>
                  <a:lnTo>
                    <a:pt x="339" y="327"/>
                  </a:lnTo>
                  <a:lnTo>
                    <a:pt x="352" y="325"/>
                  </a:lnTo>
                  <a:lnTo>
                    <a:pt x="271" y="250"/>
                  </a:lnTo>
                  <a:lnTo>
                    <a:pt x="124" y="108"/>
                  </a:lnTo>
                  <a:lnTo>
                    <a:pt x="11" y="0"/>
                  </a:lnTo>
                  <a:lnTo>
                    <a:pt x="0" y="4"/>
                  </a:lnTo>
                  <a:close/>
                </a:path>
              </a:pathLst>
            </a:custGeom>
            <a:solidFill>
              <a:srgbClr val="A68C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870" name="Freeform 151"/>
            <p:cNvSpPr>
              <a:spLocks/>
            </p:cNvSpPr>
            <p:nvPr/>
          </p:nvSpPr>
          <p:spPr bwMode="auto">
            <a:xfrm>
              <a:off x="4340" y="3752"/>
              <a:ext cx="6" cy="12"/>
            </a:xfrm>
            <a:custGeom>
              <a:avLst/>
              <a:gdLst>
                <a:gd name="T0" fmla="*/ 1 w 11"/>
                <a:gd name="T1" fmla="*/ 0 h 25"/>
                <a:gd name="T2" fmla="*/ 1 w 11"/>
                <a:gd name="T3" fmla="*/ 0 h 25"/>
                <a:gd name="T4" fmla="*/ 0 w 11"/>
                <a:gd name="T5" fmla="*/ 0 h 25"/>
                <a:gd name="T6" fmla="*/ 1 w 11"/>
                <a:gd name="T7" fmla="*/ 0 h 25"/>
                <a:gd name="T8" fmla="*/ 1 w 11"/>
                <a:gd name="T9" fmla="*/ 0 h 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25">
                  <a:moveTo>
                    <a:pt x="4" y="0"/>
                  </a:moveTo>
                  <a:lnTo>
                    <a:pt x="11" y="14"/>
                  </a:lnTo>
                  <a:lnTo>
                    <a:pt x="0" y="25"/>
                  </a:lnTo>
                  <a:lnTo>
                    <a:pt x="4" y="0"/>
                  </a:lnTo>
                  <a:close/>
                </a:path>
              </a:pathLst>
            </a:custGeom>
            <a:solidFill>
              <a:srgbClr val="A68C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871" name="Freeform 152"/>
            <p:cNvSpPr>
              <a:spLocks/>
            </p:cNvSpPr>
            <p:nvPr/>
          </p:nvSpPr>
          <p:spPr bwMode="auto">
            <a:xfrm>
              <a:off x="4746" y="3018"/>
              <a:ext cx="183" cy="122"/>
            </a:xfrm>
            <a:custGeom>
              <a:avLst/>
              <a:gdLst>
                <a:gd name="T0" fmla="*/ 1 w 364"/>
                <a:gd name="T1" fmla="*/ 0 h 245"/>
                <a:gd name="T2" fmla="*/ 1 w 364"/>
                <a:gd name="T3" fmla="*/ 0 h 245"/>
                <a:gd name="T4" fmla="*/ 1 w 364"/>
                <a:gd name="T5" fmla="*/ 0 h 245"/>
                <a:gd name="T6" fmla="*/ 1 w 364"/>
                <a:gd name="T7" fmla="*/ 0 h 245"/>
                <a:gd name="T8" fmla="*/ 1 w 364"/>
                <a:gd name="T9" fmla="*/ 0 h 245"/>
                <a:gd name="T10" fmla="*/ 0 w 364"/>
                <a:gd name="T11" fmla="*/ 0 h 245"/>
                <a:gd name="T12" fmla="*/ 1 w 364"/>
                <a:gd name="T13" fmla="*/ 0 h 245"/>
                <a:gd name="T14" fmla="*/ 1 w 364"/>
                <a:gd name="T15" fmla="*/ 0 h 24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64" h="245">
                  <a:moveTo>
                    <a:pt x="7" y="0"/>
                  </a:moveTo>
                  <a:lnTo>
                    <a:pt x="95" y="61"/>
                  </a:lnTo>
                  <a:lnTo>
                    <a:pt x="364" y="234"/>
                  </a:lnTo>
                  <a:lnTo>
                    <a:pt x="362" y="245"/>
                  </a:lnTo>
                  <a:lnTo>
                    <a:pt x="251" y="176"/>
                  </a:lnTo>
                  <a:lnTo>
                    <a:pt x="0" y="14"/>
                  </a:lnTo>
                  <a:lnTo>
                    <a:pt x="7" y="0"/>
                  </a:lnTo>
                  <a:close/>
                </a:path>
              </a:pathLst>
            </a:custGeom>
            <a:solidFill>
              <a:srgbClr val="A68C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872" name="Freeform 153"/>
            <p:cNvSpPr>
              <a:spLocks/>
            </p:cNvSpPr>
            <p:nvPr/>
          </p:nvSpPr>
          <p:spPr bwMode="auto">
            <a:xfrm>
              <a:off x="4952" y="3148"/>
              <a:ext cx="203" cy="142"/>
            </a:xfrm>
            <a:custGeom>
              <a:avLst/>
              <a:gdLst>
                <a:gd name="T0" fmla="*/ 1 w 406"/>
                <a:gd name="T1" fmla="*/ 0 h 283"/>
                <a:gd name="T2" fmla="*/ 0 w 406"/>
                <a:gd name="T3" fmla="*/ 1 h 283"/>
                <a:gd name="T4" fmla="*/ 1 w 406"/>
                <a:gd name="T5" fmla="*/ 1 h 283"/>
                <a:gd name="T6" fmla="*/ 1 w 406"/>
                <a:gd name="T7" fmla="*/ 1 h 283"/>
                <a:gd name="T8" fmla="*/ 1 w 406"/>
                <a:gd name="T9" fmla="*/ 1 h 283"/>
                <a:gd name="T10" fmla="*/ 1 w 406"/>
                <a:gd name="T11" fmla="*/ 1 h 283"/>
                <a:gd name="T12" fmla="*/ 1 w 406"/>
                <a:gd name="T13" fmla="*/ 1 h 283"/>
                <a:gd name="T14" fmla="*/ 1 w 406"/>
                <a:gd name="T15" fmla="*/ 1 h 283"/>
                <a:gd name="T16" fmla="*/ 1 w 406"/>
                <a:gd name="T17" fmla="*/ 0 h 283"/>
                <a:gd name="T18" fmla="*/ 1 w 406"/>
                <a:gd name="T19" fmla="*/ 0 h 28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06" h="283">
                  <a:moveTo>
                    <a:pt x="3" y="0"/>
                  </a:moveTo>
                  <a:lnTo>
                    <a:pt x="0" y="12"/>
                  </a:lnTo>
                  <a:lnTo>
                    <a:pt x="117" y="87"/>
                  </a:lnTo>
                  <a:lnTo>
                    <a:pt x="278" y="197"/>
                  </a:lnTo>
                  <a:lnTo>
                    <a:pt x="406" y="283"/>
                  </a:lnTo>
                  <a:lnTo>
                    <a:pt x="396" y="250"/>
                  </a:lnTo>
                  <a:lnTo>
                    <a:pt x="304" y="191"/>
                  </a:lnTo>
                  <a:lnTo>
                    <a:pt x="48" y="25"/>
                  </a:lnTo>
                  <a:lnTo>
                    <a:pt x="3" y="0"/>
                  </a:lnTo>
                  <a:close/>
                </a:path>
              </a:pathLst>
            </a:custGeom>
            <a:solidFill>
              <a:srgbClr val="00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873" name="Freeform 154"/>
            <p:cNvSpPr>
              <a:spLocks/>
            </p:cNvSpPr>
            <p:nvPr/>
          </p:nvSpPr>
          <p:spPr bwMode="auto">
            <a:xfrm>
              <a:off x="4501" y="3308"/>
              <a:ext cx="183" cy="174"/>
            </a:xfrm>
            <a:custGeom>
              <a:avLst/>
              <a:gdLst>
                <a:gd name="T0" fmla="*/ 0 w 367"/>
                <a:gd name="T1" fmla="*/ 1 h 348"/>
                <a:gd name="T2" fmla="*/ 0 w 367"/>
                <a:gd name="T3" fmla="*/ 1 h 348"/>
                <a:gd name="T4" fmla="*/ 0 w 367"/>
                <a:gd name="T5" fmla="*/ 1 h 348"/>
                <a:gd name="T6" fmla="*/ 0 w 367"/>
                <a:gd name="T7" fmla="*/ 1 h 348"/>
                <a:gd name="T8" fmla="*/ 0 w 367"/>
                <a:gd name="T9" fmla="*/ 1 h 348"/>
                <a:gd name="T10" fmla="*/ 0 w 367"/>
                <a:gd name="T11" fmla="*/ 1 h 348"/>
                <a:gd name="T12" fmla="*/ 0 w 367"/>
                <a:gd name="T13" fmla="*/ 1 h 348"/>
                <a:gd name="T14" fmla="*/ 0 w 367"/>
                <a:gd name="T15" fmla="*/ 0 h 348"/>
                <a:gd name="T16" fmla="*/ 0 w 367"/>
                <a:gd name="T17" fmla="*/ 1 h 348"/>
                <a:gd name="T18" fmla="*/ 0 w 367"/>
                <a:gd name="T19" fmla="*/ 1 h 34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67" h="348">
                  <a:moveTo>
                    <a:pt x="0" y="17"/>
                  </a:moveTo>
                  <a:lnTo>
                    <a:pt x="75" y="86"/>
                  </a:lnTo>
                  <a:lnTo>
                    <a:pt x="299" y="299"/>
                  </a:lnTo>
                  <a:lnTo>
                    <a:pt x="356" y="348"/>
                  </a:lnTo>
                  <a:lnTo>
                    <a:pt x="367" y="345"/>
                  </a:lnTo>
                  <a:lnTo>
                    <a:pt x="292" y="275"/>
                  </a:lnTo>
                  <a:lnTo>
                    <a:pt x="142" y="134"/>
                  </a:lnTo>
                  <a:lnTo>
                    <a:pt x="9" y="0"/>
                  </a:lnTo>
                  <a:lnTo>
                    <a:pt x="0" y="17"/>
                  </a:lnTo>
                  <a:close/>
                </a:path>
              </a:pathLst>
            </a:custGeom>
            <a:solidFill>
              <a:srgbClr val="00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874" name="Freeform 155"/>
            <p:cNvSpPr>
              <a:spLocks/>
            </p:cNvSpPr>
            <p:nvPr/>
          </p:nvSpPr>
          <p:spPr bwMode="auto">
            <a:xfrm>
              <a:off x="4348" y="3785"/>
              <a:ext cx="32" cy="26"/>
            </a:xfrm>
            <a:custGeom>
              <a:avLst/>
              <a:gdLst>
                <a:gd name="T0" fmla="*/ 0 w 65"/>
                <a:gd name="T1" fmla="*/ 1 h 52"/>
                <a:gd name="T2" fmla="*/ 0 w 65"/>
                <a:gd name="T3" fmla="*/ 1 h 52"/>
                <a:gd name="T4" fmla="*/ 0 w 65"/>
                <a:gd name="T5" fmla="*/ 0 h 52"/>
                <a:gd name="T6" fmla="*/ 0 w 65"/>
                <a:gd name="T7" fmla="*/ 1 h 52"/>
                <a:gd name="T8" fmla="*/ 0 w 65"/>
                <a:gd name="T9" fmla="*/ 1 h 52"/>
                <a:gd name="T10" fmla="*/ 0 w 65"/>
                <a:gd name="T11" fmla="*/ 1 h 5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5" h="52">
                  <a:moveTo>
                    <a:pt x="19" y="45"/>
                  </a:moveTo>
                  <a:lnTo>
                    <a:pt x="0" y="16"/>
                  </a:lnTo>
                  <a:lnTo>
                    <a:pt x="15" y="0"/>
                  </a:lnTo>
                  <a:lnTo>
                    <a:pt x="65" y="52"/>
                  </a:lnTo>
                  <a:lnTo>
                    <a:pt x="19" y="45"/>
                  </a:lnTo>
                  <a:close/>
                </a:path>
              </a:pathLst>
            </a:custGeom>
            <a:solidFill>
              <a:srgbClr val="00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875" name="Freeform 156"/>
            <p:cNvSpPr>
              <a:spLocks/>
            </p:cNvSpPr>
            <p:nvPr/>
          </p:nvSpPr>
          <p:spPr bwMode="auto">
            <a:xfrm>
              <a:off x="4508" y="3288"/>
              <a:ext cx="189" cy="183"/>
            </a:xfrm>
            <a:custGeom>
              <a:avLst/>
              <a:gdLst>
                <a:gd name="T0" fmla="*/ 0 w 379"/>
                <a:gd name="T1" fmla="*/ 1 h 365"/>
                <a:gd name="T2" fmla="*/ 0 w 379"/>
                <a:gd name="T3" fmla="*/ 1 h 365"/>
                <a:gd name="T4" fmla="*/ 0 w 379"/>
                <a:gd name="T5" fmla="*/ 1 h 365"/>
                <a:gd name="T6" fmla="*/ 0 w 379"/>
                <a:gd name="T7" fmla="*/ 1 h 365"/>
                <a:gd name="T8" fmla="*/ 0 w 379"/>
                <a:gd name="T9" fmla="*/ 1 h 365"/>
                <a:gd name="T10" fmla="*/ 0 w 379"/>
                <a:gd name="T11" fmla="*/ 1 h 365"/>
                <a:gd name="T12" fmla="*/ 0 w 379"/>
                <a:gd name="T13" fmla="*/ 1 h 365"/>
                <a:gd name="T14" fmla="*/ 0 w 379"/>
                <a:gd name="T15" fmla="*/ 1 h 365"/>
                <a:gd name="T16" fmla="*/ 0 w 379"/>
                <a:gd name="T17" fmla="*/ 0 h 365"/>
                <a:gd name="T18" fmla="*/ 0 w 379"/>
                <a:gd name="T19" fmla="*/ 1 h 365"/>
                <a:gd name="T20" fmla="*/ 0 w 379"/>
                <a:gd name="T21" fmla="*/ 1 h 36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79" h="365">
                  <a:moveTo>
                    <a:pt x="0" y="10"/>
                  </a:moveTo>
                  <a:lnTo>
                    <a:pt x="77" y="83"/>
                  </a:lnTo>
                  <a:lnTo>
                    <a:pt x="248" y="248"/>
                  </a:lnTo>
                  <a:lnTo>
                    <a:pt x="373" y="365"/>
                  </a:lnTo>
                  <a:lnTo>
                    <a:pt x="376" y="357"/>
                  </a:lnTo>
                  <a:lnTo>
                    <a:pt x="379" y="348"/>
                  </a:lnTo>
                  <a:lnTo>
                    <a:pt x="281" y="261"/>
                  </a:lnTo>
                  <a:lnTo>
                    <a:pt x="106" y="96"/>
                  </a:lnTo>
                  <a:lnTo>
                    <a:pt x="8" y="0"/>
                  </a:lnTo>
                  <a:lnTo>
                    <a:pt x="0" y="10"/>
                  </a:lnTo>
                  <a:close/>
                </a:path>
              </a:pathLst>
            </a:custGeom>
            <a:solidFill>
              <a:srgbClr val="B3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876" name="Freeform 157"/>
            <p:cNvSpPr>
              <a:spLocks/>
            </p:cNvSpPr>
            <p:nvPr/>
          </p:nvSpPr>
          <p:spPr bwMode="auto">
            <a:xfrm>
              <a:off x="4368" y="3771"/>
              <a:ext cx="38" cy="38"/>
            </a:xfrm>
            <a:custGeom>
              <a:avLst/>
              <a:gdLst>
                <a:gd name="T0" fmla="*/ 1 w 76"/>
                <a:gd name="T1" fmla="*/ 0 h 77"/>
                <a:gd name="T2" fmla="*/ 0 w 76"/>
                <a:gd name="T3" fmla="*/ 0 h 77"/>
                <a:gd name="T4" fmla="*/ 1 w 76"/>
                <a:gd name="T5" fmla="*/ 0 h 77"/>
                <a:gd name="T6" fmla="*/ 1 w 76"/>
                <a:gd name="T7" fmla="*/ 0 h 77"/>
                <a:gd name="T8" fmla="*/ 1 w 76"/>
                <a:gd name="T9" fmla="*/ 0 h 77"/>
                <a:gd name="T10" fmla="*/ 1 w 76"/>
                <a:gd name="T11" fmla="*/ 0 h 77"/>
                <a:gd name="T12" fmla="*/ 1 w 76"/>
                <a:gd name="T13" fmla="*/ 0 h 7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6" h="77">
                  <a:moveTo>
                    <a:pt x="53" y="71"/>
                  </a:moveTo>
                  <a:lnTo>
                    <a:pt x="0" y="9"/>
                  </a:lnTo>
                  <a:lnTo>
                    <a:pt x="9" y="2"/>
                  </a:lnTo>
                  <a:lnTo>
                    <a:pt x="16" y="0"/>
                  </a:lnTo>
                  <a:lnTo>
                    <a:pt x="76" y="77"/>
                  </a:lnTo>
                  <a:lnTo>
                    <a:pt x="53" y="71"/>
                  </a:lnTo>
                  <a:close/>
                </a:path>
              </a:pathLst>
            </a:custGeom>
            <a:solidFill>
              <a:srgbClr val="B3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877" name="Freeform 158"/>
            <p:cNvSpPr>
              <a:spLocks/>
            </p:cNvSpPr>
            <p:nvPr/>
          </p:nvSpPr>
          <p:spPr bwMode="auto">
            <a:xfrm>
              <a:off x="4961" y="3134"/>
              <a:ext cx="190" cy="128"/>
            </a:xfrm>
            <a:custGeom>
              <a:avLst/>
              <a:gdLst>
                <a:gd name="T0" fmla="*/ 1 w 379"/>
                <a:gd name="T1" fmla="*/ 0 h 257"/>
                <a:gd name="T2" fmla="*/ 1 w 379"/>
                <a:gd name="T3" fmla="*/ 0 h 257"/>
                <a:gd name="T4" fmla="*/ 0 w 379"/>
                <a:gd name="T5" fmla="*/ 0 h 257"/>
                <a:gd name="T6" fmla="*/ 1 w 379"/>
                <a:gd name="T7" fmla="*/ 0 h 257"/>
                <a:gd name="T8" fmla="*/ 1 w 379"/>
                <a:gd name="T9" fmla="*/ 0 h 257"/>
                <a:gd name="T10" fmla="*/ 1 w 379"/>
                <a:gd name="T11" fmla="*/ 0 h 257"/>
                <a:gd name="T12" fmla="*/ 1 w 379"/>
                <a:gd name="T13" fmla="*/ 0 h 257"/>
                <a:gd name="T14" fmla="*/ 1 w 379"/>
                <a:gd name="T15" fmla="*/ 0 h 257"/>
                <a:gd name="T16" fmla="*/ 1 w 379"/>
                <a:gd name="T17" fmla="*/ 0 h 257"/>
                <a:gd name="T18" fmla="*/ 1 w 379"/>
                <a:gd name="T19" fmla="*/ 0 h 257"/>
                <a:gd name="T20" fmla="*/ 1 w 379"/>
                <a:gd name="T21" fmla="*/ 0 h 25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79" h="257">
                  <a:moveTo>
                    <a:pt x="11" y="0"/>
                  </a:moveTo>
                  <a:lnTo>
                    <a:pt x="2" y="5"/>
                  </a:lnTo>
                  <a:lnTo>
                    <a:pt x="0" y="9"/>
                  </a:lnTo>
                  <a:lnTo>
                    <a:pt x="108" y="71"/>
                  </a:lnTo>
                  <a:lnTo>
                    <a:pt x="275" y="182"/>
                  </a:lnTo>
                  <a:lnTo>
                    <a:pt x="379" y="257"/>
                  </a:lnTo>
                  <a:lnTo>
                    <a:pt x="372" y="223"/>
                  </a:lnTo>
                  <a:lnTo>
                    <a:pt x="270" y="161"/>
                  </a:lnTo>
                  <a:lnTo>
                    <a:pt x="92" y="50"/>
                  </a:lnTo>
                  <a:lnTo>
                    <a:pt x="11" y="0"/>
                  </a:lnTo>
                  <a:close/>
                </a:path>
              </a:pathLst>
            </a:custGeom>
            <a:solidFill>
              <a:srgbClr val="B3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878" name="Freeform 159"/>
            <p:cNvSpPr>
              <a:spLocks/>
            </p:cNvSpPr>
            <p:nvPr/>
          </p:nvSpPr>
          <p:spPr bwMode="auto">
            <a:xfrm>
              <a:off x="4729" y="2951"/>
              <a:ext cx="277" cy="205"/>
            </a:xfrm>
            <a:custGeom>
              <a:avLst/>
              <a:gdLst>
                <a:gd name="T0" fmla="*/ 0 w 553"/>
                <a:gd name="T1" fmla="*/ 1 h 409"/>
                <a:gd name="T2" fmla="*/ 1 w 553"/>
                <a:gd name="T3" fmla="*/ 1 h 409"/>
                <a:gd name="T4" fmla="*/ 1 w 553"/>
                <a:gd name="T5" fmla="*/ 1 h 409"/>
                <a:gd name="T6" fmla="*/ 1 w 553"/>
                <a:gd name="T7" fmla="*/ 1 h 409"/>
                <a:gd name="T8" fmla="*/ 1 w 553"/>
                <a:gd name="T9" fmla="*/ 1 h 409"/>
                <a:gd name="T10" fmla="*/ 1 w 553"/>
                <a:gd name="T11" fmla="*/ 1 h 409"/>
                <a:gd name="T12" fmla="*/ 1 w 553"/>
                <a:gd name="T13" fmla="*/ 1 h 409"/>
                <a:gd name="T14" fmla="*/ 1 w 553"/>
                <a:gd name="T15" fmla="*/ 1 h 409"/>
                <a:gd name="T16" fmla="*/ 1 w 553"/>
                <a:gd name="T17" fmla="*/ 1 h 409"/>
                <a:gd name="T18" fmla="*/ 1 w 553"/>
                <a:gd name="T19" fmla="*/ 1 h 409"/>
                <a:gd name="T20" fmla="*/ 1 w 553"/>
                <a:gd name="T21" fmla="*/ 1 h 409"/>
                <a:gd name="T22" fmla="*/ 1 w 553"/>
                <a:gd name="T23" fmla="*/ 1 h 409"/>
                <a:gd name="T24" fmla="*/ 1 w 553"/>
                <a:gd name="T25" fmla="*/ 1 h 409"/>
                <a:gd name="T26" fmla="*/ 1 w 553"/>
                <a:gd name="T27" fmla="*/ 1 h 409"/>
                <a:gd name="T28" fmla="*/ 1 w 553"/>
                <a:gd name="T29" fmla="*/ 1 h 409"/>
                <a:gd name="T30" fmla="*/ 1 w 553"/>
                <a:gd name="T31" fmla="*/ 1 h 409"/>
                <a:gd name="T32" fmla="*/ 1 w 553"/>
                <a:gd name="T33" fmla="*/ 0 h 409"/>
                <a:gd name="T34" fmla="*/ 1 w 553"/>
                <a:gd name="T35" fmla="*/ 1 h 409"/>
                <a:gd name="T36" fmla="*/ 1 w 553"/>
                <a:gd name="T37" fmla="*/ 1 h 409"/>
                <a:gd name="T38" fmla="*/ 1 w 553"/>
                <a:gd name="T39" fmla="*/ 1 h 409"/>
                <a:gd name="T40" fmla="*/ 1 w 553"/>
                <a:gd name="T41" fmla="*/ 1 h 409"/>
                <a:gd name="T42" fmla="*/ 1 w 553"/>
                <a:gd name="T43" fmla="*/ 1 h 409"/>
                <a:gd name="T44" fmla="*/ 1 w 553"/>
                <a:gd name="T45" fmla="*/ 1 h 409"/>
                <a:gd name="T46" fmla="*/ 1 w 553"/>
                <a:gd name="T47" fmla="*/ 1 h 409"/>
                <a:gd name="T48" fmla="*/ 1 w 553"/>
                <a:gd name="T49" fmla="*/ 1 h 409"/>
                <a:gd name="T50" fmla="*/ 1 w 553"/>
                <a:gd name="T51" fmla="*/ 1 h 409"/>
                <a:gd name="T52" fmla="*/ 1 w 553"/>
                <a:gd name="T53" fmla="*/ 1 h 409"/>
                <a:gd name="T54" fmla="*/ 1 w 553"/>
                <a:gd name="T55" fmla="*/ 1 h 409"/>
                <a:gd name="T56" fmla="*/ 1 w 553"/>
                <a:gd name="T57" fmla="*/ 1 h 409"/>
                <a:gd name="T58" fmla="*/ 1 w 553"/>
                <a:gd name="T59" fmla="*/ 1 h 409"/>
                <a:gd name="T60" fmla="*/ 1 w 553"/>
                <a:gd name="T61" fmla="*/ 1 h 409"/>
                <a:gd name="T62" fmla="*/ 1 w 553"/>
                <a:gd name="T63" fmla="*/ 1 h 409"/>
                <a:gd name="T64" fmla="*/ 1 w 553"/>
                <a:gd name="T65" fmla="*/ 1 h 409"/>
                <a:gd name="T66" fmla="*/ 1 w 553"/>
                <a:gd name="T67" fmla="*/ 1 h 409"/>
                <a:gd name="T68" fmla="*/ 1 w 553"/>
                <a:gd name="T69" fmla="*/ 1 h 409"/>
                <a:gd name="T70" fmla="*/ 1 w 553"/>
                <a:gd name="T71" fmla="*/ 1 h 409"/>
                <a:gd name="T72" fmla="*/ 1 w 553"/>
                <a:gd name="T73" fmla="*/ 1 h 409"/>
                <a:gd name="T74" fmla="*/ 1 w 553"/>
                <a:gd name="T75" fmla="*/ 1 h 409"/>
                <a:gd name="T76" fmla="*/ 1 w 553"/>
                <a:gd name="T77" fmla="*/ 1 h 409"/>
                <a:gd name="T78" fmla="*/ 1 w 553"/>
                <a:gd name="T79" fmla="*/ 1 h 409"/>
                <a:gd name="T80" fmla="*/ 1 w 553"/>
                <a:gd name="T81" fmla="*/ 1 h 409"/>
                <a:gd name="T82" fmla="*/ 1 w 553"/>
                <a:gd name="T83" fmla="*/ 1 h 409"/>
                <a:gd name="T84" fmla="*/ 1 w 553"/>
                <a:gd name="T85" fmla="*/ 1 h 409"/>
                <a:gd name="T86" fmla="*/ 1 w 553"/>
                <a:gd name="T87" fmla="*/ 1 h 409"/>
                <a:gd name="T88" fmla="*/ 1 w 553"/>
                <a:gd name="T89" fmla="*/ 1 h 409"/>
                <a:gd name="T90" fmla="*/ 1 w 553"/>
                <a:gd name="T91" fmla="*/ 1 h 409"/>
                <a:gd name="T92" fmla="*/ 1 w 553"/>
                <a:gd name="T93" fmla="*/ 1 h 409"/>
                <a:gd name="T94" fmla="*/ 1 w 553"/>
                <a:gd name="T95" fmla="*/ 1 h 409"/>
                <a:gd name="T96" fmla="*/ 1 w 553"/>
                <a:gd name="T97" fmla="*/ 1 h 409"/>
                <a:gd name="T98" fmla="*/ 1 w 553"/>
                <a:gd name="T99" fmla="*/ 1 h 409"/>
                <a:gd name="T100" fmla="*/ 1 w 553"/>
                <a:gd name="T101" fmla="*/ 1 h 40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553" h="409">
                  <a:moveTo>
                    <a:pt x="2" y="210"/>
                  </a:moveTo>
                  <a:lnTo>
                    <a:pt x="0" y="209"/>
                  </a:lnTo>
                  <a:lnTo>
                    <a:pt x="0" y="207"/>
                  </a:lnTo>
                  <a:lnTo>
                    <a:pt x="0" y="203"/>
                  </a:lnTo>
                  <a:lnTo>
                    <a:pt x="2" y="198"/>
                  </a:lnTo>
                  <a:lnTo>
                    <a:pt x="2" y="193"/>
                  </a:lnTo>
                  <a:lnTo>
                    <a:pt x="2" y="190"/>
                  </a:lnTo>
                  <a:lnTo>
                    <a:pt x="2" y="186"/>
                  </a:lnTo>
                  <a:lnTo>
                    <a:pt x="4" y="183"/>
                  </a:lnTo>
                  <a:lnTo>
                    <a:pt x="4" y="178"/>
                  </a:lnTo>
                  <a:lnTo>
                    <a:pt x="5" y="174"/>
                  </a:lnTo>
                  <a:lnTo>
                    <a:pt x="6" y="169"/>
                  </a:lnTo>
                  <a:lnTo>
                    <a:pt x="8" y="164"/>
                  </a:lnTo>
                  <a:lnTo>
                    <a:pt x="8" y="159"/>
                  </a:lnTo>
                  <a:lnTo>
                    <a:pt x="9" y="154"/>
                  </a:lnTo>
                  <a:lnTo>
                    <a:pt x="11" y="149"/>
                  </a:lnTo>
                  <a:lnTo>
                    <a:pt x="14" y="143"/>
                  </a:lnTo>
                  <a:lnTo>
                    <a:pt x="16" y="137"/>
                  </a:lnTo>
                  <a:lnTo>
                    <a:pt x="18" y="132"/>
                  </a:lnTo>
                  <a:lnTo>
                    <a:pt x="20" y="126"/>
                  </a:lnTo>
                  <a:lnTo>
                    <a:pt x="24" y="121"/>
                  </a:lnTo>
                  <a:lnTo>
                    <a:pt x="28" y="114"/>
                  </a:lnTo>
                  <a:lnTo>
                    <a:pt x="32" y="108"/>
                  </a:lnTo>
                  <a:lnTo>
                    <a:pt x="35" y="102"/>
                  </a:lnTo>
                  <a:lnTo>
                    <a:pt x="39" y="97"/>
                  </a:lnTo>
                  <a:lnTo>
                    <a:pt x="43" y="90"/>
                  </a:lnTo>
                  <a:lnTo>
                    <a:pt x="48" y="84"/>
                  </a:lnTo>
                  <a:lnTo>
                    <a:pt x="54" y="78"/>
                  </a:lnTo>
                  <a:lnTo>
                    <a:pt x="60" y="73"/>
                  </a:lnTo>
                  <a:lnTo>
                    <a:pt x="65" y="67"/>
                  </a:lnTo>
                  <a:lnTo>
                    <a:pt x="71" y="61"/>
                  </a:lnTo>
                  <a:lnTo>
                    <a:pt x="74" y="58"/>
                  </a:lnTo>
                  <a:lnTo>
                    <a:pt x="79" y="56"/>
                  </a:lnTo>
                  <a:lnTo>
                    <a:pt x="83" y="53"/>
                  </a:lnTo>
                  <a:lnTo>
                    <a:pt x="87" y="51"/>
                  </a:lnTo>
                  <a:lnTo>
                    <a:pt x="91" y="48"/>
                  </a:lnTo>
                  <a:lnTo>
                    <a:pt x="95" y="46"/>
                  </a:lnTo>
                  <a:lnTo>
                    <a:pt x="99" y="42"/>
                  </a:lnTo>
                  <a:lnTo>
                    <a:pt x="105" y="40"/>
                  </a:lnTo>
                  <a:lnTo>
                    <a:pt x="110" y="38"/>
                  </a:lnTo>
                  <a:lnTo>
                    <a:pt x="115" y="36"/>
                  </a:lnTo>
                  <a:lnTo>
                    <a:pt x="121" y="34"/>
                  </a:lnTo>
                  <a:lnTo>
                    <a:pt x="126" y="32"/>
                  </a:lnTo>
                  <a:lnTo>
                    <a:pt x="132" y="29"/>
                  </a:lnTo>
                  <a:lnTo>
                    <a:pt x="138" y="27"/>
                  </a:lnTo>
                  <a:lnTo>
                    <a:pt x="144" y="25"/>
                  </a:lnTo>
                  <a:lnTo>
                    <a:pt x="150" y="23"/>
                  </a:lnTo>
                  <a:lnTo>
                    <a:pt x="157" y="22"/>
                  </a:lnTo>
                  <a:lnTo>
                    <a:pt x="163" y="19"/>
                  </a:lnTo>
                  <a:lnTo>
                    <a:pt x="170" y="17"/>
                  </a:lnTo>
                  <a:lnTo>
                    <a:pt x="178" y="15"/>
                  </a:lnTo>
                  <a:lnTo>
                    <a:pt x="183" y="14"/>
                  </a:lnTo>
                  <a:lnTo>
                    <a:pt x="190" y="12"/>
                  </a:lnTo>
                  <a:lnTo>
                    <a:pt x="197" y="11"/>
                  </a:lnTo>
                  <a:lnTo>
                    <a:pt x="206" y="10"/>
                  </a:lnTo>
                  <a:lnTo>
                    <a:pt x="213" y="8"/>
                  </a:lnTo>
                  <a:lnTo>
                    <a:pt x="220" y="8"/>
                  </a:lnTo>
                  <a:lnTo>
                    <a:pt x="229" y="6"/>
                  </a:lnTo>
                  <a:lnTo>
                    <a:pt x="236" y="6"/>
                  </a:lnTo>
                  <a:lnTo>
                    <a:pt x="243" y="5"/>
                  </a:lnTo>
                  <a:lnTo>
                    <a:pt x="251" y="4"/>
                  </a:lnTo>
                  <a:lnTo>
                    <a:pt x="260" y="3"/>
                  </a:lnTo>
                  <a:lnTo>
                    <a:pt x="267" y="2"/>
                  </a:lnTo>
                  <a:lnTo>
                    <a:pt x="275" y="1"/>
                  </a:lnTo>
                  <a:lnTo>
                    <a:pt x="284" y="1"/>
                  </a:lnTo>
                  <a:lnTo>
                    <a:pt x="293" y="1"/>
                  </a:lnTo>
                  <a:lnTo>
                    <a:pt x="301" y="1"/>
                  </a:lnTo>
                  <a:lnTo>
                    <a:pt x="310" y="0"/>
                  </a:lnTo>
                  <a:lnTo>
                    <a:pt x="319" y="0"/>
                  </a:lnTo>
                  <a:lnTo>
                    <a:pt x="327" y="0"/>
                  </a:lnTo>
                  <a:lnTo>
                    <a:pt x="337" y="1"/>
                  </a:lnTo>
                  <a:lnTo>
                    <a:pt x="345" y="1"/>
                  </a:lnTo>
                  <a:lnTo>
                    <a:pt x="355" y="1"/>
                  </a:lnTo>
                  <a:lnTo>
                    <a:pt x="363" y="1"/>
                  </a:lnTo>
                  <a:lnTo>
                    <a:pt x="373" y="3"/>
                  </a:lnTo>
                  <a:lnTo>
                    <a:pt x="382" y="3"/>
                  </a:lnTo>
                  <a:lnTo>
                    <a:pt x="391" y="4"/>
                  </a:lnTo>
                  <a:lnTo>
                    <a:pt x="399" y="5"/>
                  </a:lnTo>
                  <a:lnTo>
                    <a:pt x="410" y="6"/>
                  </a:lnTo>
                  <a:lnTo>
                    <a:pt x="419" y="7"/>
                  </a:lnTo>
                  <a:lnTo>
                    <a:pt x="428" y="8"/>
                  </a:lnTo>
                  <a:lnTo>
                    <a:pt x="438" y="10"/>
                  </a:lnTo>
                  <a:lnTo>
                    <a:pt x="447" y="12"/>
                  </a:lnTo>
                  <a:lnTo>
                    <a:pt x="457" y="14"/>
                  </a:lnTo>
                  <a:lnTo>
                    <a:pt x="467" y="15"/>
                  </a:lnTo>
                  <a:lnTo>
                    <a:pt x="476" y="17"/>
                  </a:lnTo>
                  <a:lnTo>
                    <a:pt x="486" y="21"/>
                  </a:lnTo>
                  <a:lnTo>
                    <a:pt x="496" y="23"/>
                  </a:lnTo>
                  <a:lnTo>
                    <a:pt x="506" y="26"/>
                  </a:lnTo>
                  <a:lnTo>
                    <a:pt x="516" y="29"/>
                  </a:lnTo>
                  <a:lnTo>
                    <a:pt x="525" y="32"/>
                  </a:lnTo>
                  <a:lnTo>
                    <a:pt x="553" y="60"/>
                  </a:lnTo>
                  <a:lnTo>
                    <a:pt x="551" y="60"/>
                  </a:lnTo>
                  <a:lnTo>
                    <a:pt x="549" y="59"/>
                  </a:lnTo>
                  <a:lnTo>
                    <a:pt x="544" y="58"/>
                  </a:lnTo>
                  <a:lnTo>
                    <a:pt x="538" y="56"/>
                  </a:lnTo>
                  <a:lnTo>
                    <a:pt x="534" y="55"/>
                  </a:lnTo>
                  <a:lnTo>
                    <a:pt x="529" y="54"/>
                  </a:lnTo>
                  <a:lnTo>
                    <a:pt x="525" y="53"/>
                  </a:lnTo>
                  <a:lnTo>
                    <a:pt x="520" y="52"/>
                  </a:lnTo>
                  <a:lnTo>
                    <a:pt x="515" y="51"/>
                  </a:lnTo>
                  <a:lnTo>
                    <a:pt x="509" y="50"/>
                  </a:lnTo>
                  <a:lnTo>
                    <a:pt x="503" y="49"/>
                  </a:lnTo>
                  <a:lnTo>
                    <a:pt x="498" y="48"/>
                  </a:lnTo>
                  <a:lnTo>
                    <a:pt x="491" y="46"/>
                  </a:lnTo>
                  <a:lnTo>
                    <a:pt x="484" y="44"/>
                  </a:lnTo>
                  <a:lnTo>
                    <a:pt x="476" y="43"/>
                  </a:lnTo>
                  <a:lnTo>
                    <a:pt x="470" y="42"/>
                  </a:lnTo>
                  <a:lnTo>
                    <a:pt x="462" y="40"/>
                  </a:lnTo>
                  <a:lnTo>
                    <a:pt x="454" y="39"/>
                  </a:lnTo>
                  <a:lnTo>
                    <a:pt x="447" y="38"/>
                  </a:lnTo>
                  <a:lnTo>
                    <a:pt x="439" y="38"/>
                  </a:lnTo>
                  <a:lnTo>
                    <a:pt x="431" y="36"/>
                  </a:lnTo>
                  <a:lnTo>
                    <a:pt x="421" y="35"/>
                  </a:lnTo>
                  <a:lnTo>
                    <a:pt x="413" y="34"/>
                  </a:lnTo>
                  <a:lnTo>
                    <a:pt x="405" y="33"/>
                  </a:lnTo>
                  <a:lnTo>
                    <a:pt x="395" y="32"/>
                  </a:lnTo>
                  <a:lnTo>
                    <a:pt x="387" y="31"/>
                  </a:lnTo>
                  <a:lnTo>
                    <a:pt x="377" y="30"/>
                  </a:lnTo>
                  <a:lnTo>
                    <a:pt x="368" y="30"/>
                  </a:lnTo>
                  <a:lnTo>
                    <a:pt x="359" y="29"/>
                  </a:lnTo>
                  <a:lnTo>
                    <a:pt x="348" y="28"/>
                  </a:lnTo>
                  <a:lnTo>
                    <a:pt x="339" y="27"/>
                  </a:lnTo>
                  <a:lnTo>
                    <a:pt x="330" y="27"/>
                  </a:lnTo>
                  <a:lnTo>
                    <a:pt x="319" y="27"/>
                  </a:lnTo>
                  <a:lnTo>
                    <a:pt x="310" y="27"/>
                  </a:lnTo>
                  <a:lnTo>
                    <a:pt x="300" y="27"/>
                  </a:lnTo>
                  <a:lnTo>
                    <a:pt x="291" y="27"/>
                  </a:lnTo>
                  <a:lnTo>
                    <a:pt x="281" y="27"/>
                  </a:lnTo>
                  <a:lnTo>
                    <a:pt x="271" y="27"/>
                  </a:lnTo>
                  <a:lnTo>
                    <a:pt x="261" y="28"/>
                  </a:lnTo>
                  <a:lnTo>
                    <a:pt x="251" y="29"/>
                  </a:lnTo>
                  <a:lnTo>
                    <a:pt x="242" y="29"/>
                  </a:lnTo>
                  <a:lnTo>
                    <a:pt x="233" y="30"/>
                  </a:lnTo>
                  <a:lnTo>
                    <a:pt x="223" y="32"/>
                  </a:lnTo>
                  <a:lnTo>
                    <a:pt x="214" y="34"/>
                  </a:lnTo>
                  <a:lnTo>
                    <a:pt x="205" y="35"/>
                  </a:lnTo>
                  <a:lnTo>
                    <a:pt x="195" y="36"/>
                  </a:lnTo>
                  <a:lnTo>
                    <a:pt x="186" y="38"/>
                  </a:lnTo>
                  <a:lnTo>
                    <a:pt x="178" y="41"/>
                  </a:lnTo>
                  <a:lnTo>
                    <a:pt x="168" y="43"/>
                  </a:lnTo>
                  <a:lnTo>
                    <a:pt x="160" y="46"/>
                  </a:lnTo>
                  <a:lnTo>
                    <a:pt x="151" y="49"/>
                  </a:lnTo>
                  <a:lnTo>
                    <a:pt x="143" y="53"/>
                  </a:lnTo>
                  <a:lnTo>
                    <a:pt x="136" y="55"/>
                  </a:lnTo>
                  <a:lnTo>
                    <a:pt x="128" y="59"/>
                  </a:lnTo>
                  <a:lnTo>
                    <a:pt x="119" y="63"/>
                  </a:lnTo>
                  <a:lnTo>
                    <a:pt x="113" y="67"/>
                  </a:lnTo>
                  <a:lnTo>
                    <a:pt x="105" y="72"/>
                  </a:lnTo>
                  <a:lnTo>
                    <a:pt x="98" y="77"/>
                  </a:lnTo>
                  <a:lnTo>
                    <a:pt x="92" y="82"/>
                  </a:lnTo>
                  <a:lnTo>
                    <a:pt x="86" y="87"/>
                  </a:lnTo>
                  <a:lnTo>
                    <a:pt x="80" y="92"/>
                  </a:lnTo>
                  <a:lnTo>
                    <a:pt x="73" y="98"/>
                  </a:lnTo>
                  <a:lnTo>
                    <a:pt x="68" y="104"/>
                  </a:lnTo>
                  <a:lnTo>
                    <a:pt x="64" y="109"/>
                  </a:lnTo>
                  <a:lnTo>
                    <a:pt x="59" y="115"/>
                  </a:lnTo>
                  <a:lnTo>
                    <a:pt x="55" y="122"/>
                  </a:lnTo>
                  <a:lnTo>
                    <a:pt x="52" y="128"/>
                  </a:lnTo>
                  <a:lnTo>
                    <a:pt x="47" y="133"/>
                  </a:lnTo>
                  <a:lnTo>
                    <a:pt x="44" y="139"/>
                  </a:lnTo>
                  <a:lnTo>
                    <a:pt x="41" y="146"/>
                  </a:lnTo>
                  <a:lnTo>
                    <a:pt x="38" y="152"/>
                  </a:lnTo>
                  <a:lnTo>
                    <a:pt x="36" y="159"/>
                  </a:lnTo>
                  <a:lnTo>
                    <a:pt x="34" y="165"/>
                  </a:lnTo>
                  <a:lnTo>
                    <a:pt x="32" y="172"/>
                  </a:lnTo>
                  <a:lnTo>
                    <a:pt x="30" y="179"/>
                  </a:lnTo>
                  <a:lnTo>
                    <a:pt x="30" y="186"/>
                  </a:lnTo>
                  <a:lnTo>
                    <a:pt x="28" y="192"/>
                  </a:lnTo>
                  <a:lnTo>
                    <a:pt x="27" y="199"/>
                  </a:lnTo>
                  <a:lnTo>
                    <a:pt x="25" y="205"/>
                  </a:lnTo>
                  <a:lnTo>
                    <a:pt x="25" y="212"/>
                  </a:lnTo>
                  <a:lnTo>
                    <a:pt x="25" y="218"/>
                  </a:lnTo>
                  <a:lnTo>
                    <a:pt x="25" y="226"/>
                  </a:lnTo>
                  <a:lnTo>
                    <a:pt x="25" y="232"/>
                  </a:lnTo>
                  <a:lnTo>
                    <a:pt x="25" y="239"/>
                  </a:lnTo>
                  <a:lnTo>
                    <a:pt x="25" y="246"/>
                  </a:lnTo>
                  <a:lnTo>
                    <a:pt x="25" y="252"/>
                  </a:lnTo>
                  <a:lnTo>
                    <a:pt x="27" y="258"/>
                  </a:lnTo>
                  <a:lnTo>
                    <a:pt x="28" y="265"/>
                  </a:lnTo>
                  <a:lnTo>
                    <a:pt x="29" y="272"/>
                  </a:lnTo>
                  <a:lnTo>
                    <a:pt x="30" y="278"/>
                  </a:lnTo>
                  <a:lnTo>
                    <a:pt x="32" y="284"/>
                  </a:lnTo>
                  <a:lnTo>
                    <a:pt x="33" y="291"/>
                  </a:lnTo>
                  <a:lnTo>
                    <a:pt x="34" y="297"/>
                  </a:lnTo>
                  <a:lnTo>
                    <a:pt x="35" y="303"/>
                  </a:lnTo>
                  <a:lnTo>
                    <a:pt x="37" y="308"/>
                  </a:lnTo>
                  <a:lnTo>
                    <a:pt x="38" y="314"/>
                  </a:lnTo>
                  <a:lnTo>
                    <a:pt x="40" y="319"/>
                  </a:lnTo>
                  <a:lnTo>
                    <a:pt x="42" y="325"/>
                  </a:lnTo>
                  <a:lnTo>
                    <a:pt x="44" y="330"/>
                  </a:lnTo>
                  <a:lnTo>
                    <a:pt x="46" y="336"/>
                  </a:lnTo>
                  <a:lnTo>
                    <a:pt x="47" y="341"/>
                  </a:lnTo>
                  <a:lnTo>
                    <a:pt x="49" y="347"/>
                  </a:lnTo>
                  <a:lnTo>
                    <a:pt x="52" y="351"/>
                  </a:lnTo>
                  <a:lnTo>
                    <a:pt x="54" y="356"/>
                  </a:lnTo>
                  <a:lnTo>
                    <a:pt x="55" y="361"/>
                  </a:lnTo>
                  <a:lnTo>
                    <a:pt x="57" y="365"/>
                  </a:lnTo>
                  <a:lnTo>
                    <a:pt x="59" y="370"/>
                  </a:lnTo>
                  <a:lnTo>
                    <a:pt x="60" y="374"/>
                  </a:lnTo>
                  <a:lnTo>
                    <a:pt x="79" y="409"/>
                  </a:lnTo>
                  <a:lnTo>
                    <a:pt x="9" y="288"/>
                  </a:lnTo>
                  <a:lnTo>
                    <a:pt x="2" y="21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879" name="Freeform 160"/>
            <p:cNvSpPr>
              <a:spLocks/>
            </p:cNvSpPr>
            <p:nvPr/>
          </p:nvSpPr>
          <p:spPr bwMode="auto">
            <a:xfrm>
              <a:off x="4663" y="3028"/>
              <a:ext cx="333" cy="623"/>
            </a:xfrm>
            <a:custGeom>
              <a:avLst/>
              <a:gdLst>
                <a:gd name="T0" fmla="*/ 0 w 667"/>
                <a:gd name="T1" fmla="*/ 1 h 1245"/>
                <a:gd name="T2" fmla="*/ 0 w 667"/>
                <a:gd name="T3" fmla="*/ 1 h 1245"/>
                <a:gd name="T4" fmla="*/ 0 w 667"/>
                <a:gd name="T5" fmla="*/ 1 h 1245"/>
                <a:gd name="T6" fmla="*/ 0 w 667"/>
                <a:gd name="T7" fmla="*/ 1 h 1245"/>
                <a:gd name="T8" fmla="*/ 0 w 667"/>
                <a:gd name="T9" fmla="*/ 1 h 1245"/>
                <a:gd name="T10" fmla="*/ 0 w 667"/>
                <a:gd name="T11" fmla="*/ 1 h 1245"/>
                <a:gd name="T12" fmla="*/ 0 w 667"/>
                <a:gd name="T13" fmla="*/ 1 h 1245"/>
                <a:gd name="T14" fmla="*/ 0 w 667"/>
                <a:gd name="T15" fmla="*/ 1 h 1245"/>
                <a:gd name="T16" fmla="*/ 0 w 667"/>
                <a:gd name="T17" fmla="*/ 1 h 1245"/>
                <a:gd name="T18" fmla="*/ 0 w 667"/>
                <a:gd name="T19" fmla="*/ 1 h 1245"/>
                <a:gd name="T20" fmla="*/ 0 w 667"/>
                <a:gd name="T21" fmla="*/ 1 h 1245"/>
                <a:gd name="T22" fmla="*/ 0 w 667"/>
                <a:gd name="T23" fmla="*/ 1 h 1245"/>
                <a:gd name="T24" fmla="*/ 0 w 667"/>
                <a:gd name="T25" fmla="*/ 1 h 1245"/>
                <a:gd name="T26" fmla="*/ 0 w 667"/>
                <a:gd name="T27" fmla="*/ 1 h 1245"/>
                <a:gd name="T28" fmla="*/ 0 w 667"/>
                <a:gd name="T29" fmla="*/ 1 h 1245"/>
                <a:gd name="T30" fmla="*/ 0 w 667"/>
                <a:gd name="T31" fmla="*/ 1 h 1245"/>
                <a:gd name="T32" fmla="*/ 0 w 667"/>
                <a:gd name="T33" fmla="*/ 1 h 1245"/>
                <a:gd name="T34" fmla="*/ 0 w 667"/>
                <a:gd name="T35" fmla="*/ 1 h 1245"/>
                <a:gd name="T36" fmla="*/ 0 w 667"/>
                <a:gd name="T37" fmla="*/ 1 h 1245"/>
                <a:gd name="T38" fmla="*/ 0 w 667"/>
                <a:gd name="T39" fmla="*/ 1 h 1245"/>
                <a:gd name="T40" fmla="*/ 0 w 667"/>
                <a:gd name="T41" fmla="*/ 1 h 1245"/>
                <a:gd name="T42" fmla="*/ 0 w 667"/>
                <a:gd name="T43" fmla="*/ 1 h 1245"/>
                <a:gd name="T44" fmla="*/ 0 w 667"/>
                <a:gd name="T45" fmla="*/ 1 h 1245"/>
                <a:gd name="T46" fmla="*/ 0 w 667"/>
                <a:gd name="T47" fmla="*/ 1 h 1245"/>
                <a:gd name="T48" fmla="*/ 0 w 667"/>
                <a:gd name="T49" fmla="*/ 1 h 1245"/>
                <a:gd name="T50" fmla="*/ 0 w 667"/>
                <a:gd name="T51" fmla="*/ 1 h 1245"/>
                <a:gd name="T52" fmla="*/ 0 w 667"/>
                <a:gd name="T53" fmla="*/ 0 h 1245"/>
                <a:gd name="T54" fmla="*/ 0 w 667"/>
                <a:gd name="T55" fmla="*/ 1 h 1245"/>
                <a:gd name="T56" fmla="*/ 0 w 667"/>
                <a:gd name="T57" fmla="*/ 1 h 1245"/>
                <a:gd name="T58" fmla="*/ 0 w 667"/>
                <a:gd name="T59" fmla="*/ 1 h 124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667" h="1245">
                  <a:moveTo>
                    <a:pt x="0" y="88"/>
                  </a:moveTo>
                  <a:lnTo>
                    <a:pt x="5" y="148"/>
                  </a:lnTo>
                  <a:lnTo>
                    <a:pt x="25" y="240"/>
                  </a:lnTo>
                  <a:lnTo>
                    <a:pt x="63" y="340"/>
                  </a:lnTo>
                  <a:lnTo>
                    <a:pt x="115" y="448"/>
                  </a:lnTo>
                  <a:lnTo>
                    <a:pt x="200" y="575"/>
                  </a:lnTo>
                  <a:lnTo>
                    <a:pt x="307" y="696"/>
                  </a:lnTo>
                  <a:lnTo>
                    <a:pt x="396" y="800"/>
                  </a:lnTo>
                  <a:lnTo>
                    <a:pt x="467" y="891"/>
                  </a:lnTo>
                  <a:lnTo>
                    <a:pt x="517" y="978"/>
                  </a:lnTo>
                  <a:lnTo>
                    <a:pt x="553" y="1064"/>
                  </a:lnTo>
                  <a:lnTo>
                    <a:pt x="580" y="1166"/>
                  </a:lnTo>
                  <a:lnTo>
                    <a:pt x="588" y="1245"/>
                  </a:lnTo>
                  <a:lnTo>
                    <a:pt x="638" y="1182"/>
                  </a:lnTo>
                  <a:lnTo>
                    <a:pt x="667" y="1130"/>
                  </a:lnTo>
                  <a:lnTo>
                    <a:pt x="657" y="1041"/>
                  </a:lnTo>
                  <a:lnTo>
                    <a:pt x="633" y="951"/>
                  </a:lnTo>
                  <a:lnTo>
                    <a:pt x="584" y="846"/>
                  </a:lnTo>
                  <a:lnTo>
                    <a:pt x="500" y="727"/>
                  </a:lnTo>
                  <a:lnTo>
                    <a:pt x="413" y="621"/>
                  </a:lnTo>
                  <a:lnTo>
                    <a:pt x="341" y="537"/>
                  </a:lnTo>
                  <a:lnTo>
                    <a:pt x="264" y="433"/>
                  </a:lnTo>
                  <a:lnTo>
                    <a:pt x="208" y="346"/>
                  </a:lnTo>
                  <a:lnTo>
                    <a:pt x="150" y="235"/>
                  </a:lnTo>
                  <a:lnTo>
                    <a:pt x="117" y="146"/>
                  </a:lnTo>
                  <a:lnTo>
                    <a:pt x="88" y="62"/>
                  </a:lnTo>
                  <a:lnTo>
                    <a:pt x="82" y="0"/>
                  </a:lnTo>
                  <a:lnTo>
                    <a:pt x="37" y="48"/>
                  </a:lnTo>
                  <a:lnTo>
                    <a:pt x="0" y="88"/>
                  </a:lnTo>
                  <a:close/>
                </a:path>
              </a:pathLst>
            </a:custGeom>
            <a:solidFill>
              <a:srgbClr val="FF99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880" name="Freeform 161"/>
            <p:cNvSpPr>
              <a:spLocks/>
            </p:cNvSpPr>
            <p:nvPr/>
          </p:nvSpPr>
          <p:spPr bwMode="auto">
            <a:xfrm>
              <a:off x="4675" y="3056"/>
              <a:ext cx="291" cy="523"/>
            </a:xfrm>
            <a:custGeom>
              <a:avLst/>
              <a:gdLst>
                <a:gd name="T0" fmla="*/ 0 w 583"/>
                <a:gd name="T1" fmla="*/ 0 h 1047"/>
                <a:gd name="T2" fmla="*/ 0 w 583"/>
                <a:gd name="T3" fmla="*/ 0 h 1047"/>
                <a:gd name="T4" fmla="*/ 0 w 583"/>
                <a:gd name="T5" fmla="*/ 0 h 1047"/>
                <a:gd name="T6" fmla="*/ 0 w 583"/>
                <a:gd name="T7" fmla="*/ 0 h 1047"/>
                <a:gd name="T8" fmla="*/ 0 w 583"/>
                <a:gd name="T9" fmla="*/ 0 h 1047"/>
                <a:gd name="T10" fmla="*/ 0 w 583"/>
                <a:gd name="T11" fmla="*/ 0 h 1047"/>
                <a:gd name="T12" fmla="*/ 0 w 583"/>
                <a:gd name="T13" fmla="*/ 0 h 1047"/>
                <a:gd name="T14" fmla="*/ 0 w 583"/>
                <a:gd name="T15" fmla="*/ 0 h 1047"/>
                <a:gd name="T16" fmla="*/ 0 w 583"/>
                <a:gd name="T17" fmla="*/ 0 h 1047"/>
                <a:gd name="T18" fmla="*/ 0 w 583"/>
                <a:gd name="T19" fmla="*/ 0 h 1047"/>
                <a:gd name="T20" fmla="*/ 0 w 583"/>
                <a:gd name="T21" fmla="*/ 0 h 1047"/>
                <a:gd name="T22" fmla="*/ 0 w 583"/>
                <a:gd name="T23" fmla="*/ 0 h 1047"/>
                <a:gd name="T24" fmla="*/ 0 w 583"/>
                <a:gd name="T25" fmla="*/ 0 h 1047"/>
                <a:gd name="T26" fmla="*/ 0 w 583"/>
                <a:gd name="T27" fmla="*/ 0 h 1047"/>
                <a:gd name="T28" fmla="*/ 0 w 583"/>
                <a:gd name="T29" fmla="*/ 0 h 1047"/>
                <a:gd name="T30" fmla="*/ 0 w 583"/>
                <a:gd name="T31" fmla="*/ 0 h 1047"/>
                <a:gd name="T32" fmla="*/ 0 w 583"/>
                <a:gd name="T33" fmla="*/ 0 h 1047"/>
                <a:gd name="T34" fmla="*/ 0 w 583"/>
                <a:gd name="T35" fmla="*/ 0 h 1047"/>
                <a:gd name="T36" fmla="*/ 0 w 583"/>
                <a:gd name="T37" fmla="*/ 0 h 1047"/>
                <a:gd name="T38" fmla="*/ 0 w 583"/>
                <a:gd name="T39" fmla="*/ 0 h 1047"/>
                <a:gd name="T40" fmla="*/ 0 w 583"/>
                <a:gd name="T41" fmla="*/ 0 h 1047"/>
                <a:gd name="T42" fmla="*/ 0 w 583"/>
                <a:gd name="T43" fmla="*/ 0 h 1047"/>
                <a:gd name="T44" fmla="*/ 0 w 583"/>
                <a:gd name="T45" fmla="*/ 0 h 1047"/>
                <a:gd name="T46" fmla="*/ 0 w 583"/>
                <a:gd name="T47" fmla="*/ 0 h 1047"/>
                <a:gd name="T48" fmla="*/ 0 w 583"/>
                <a:gd name="T49" fmla="*/ 0 h 1047"/>
                <a:gd name="T50" fmla="*/ 0 w 583"/>
                <a:gd name="T51" fmla="*/ 0 h 104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583" h="1047">
                  <a:moveTo>
                    <a:pt x="0" y="46"/>
                  </a:moveTo>
                  <a:lnTo>
                    <a:pt x="4" y="94"/>
                  </a:lnTo>
                  <a:lnTo>
                    <a:pt x="21" y="179"/>
                  </a:lnTo>
                  <a:lnTo>
                    <a:pt x="59" y="286"/>
                  </a:lnTo>
                  <a:lnTo>
                    <a:pt x="127" y="404"/>
                  </a:lnTo>
                  <a:lnTo>
                    <a:pt x="195" y="509"/>
                  </a:lnTo>
                  <a:lnTo>
                    <a:pt x="277" y="594"/>
                  </a:lnTo>
                  <a:lnTo>
                    <a:pt x="383" y="719"/>
                  </a:lnTo>
                  <a:lnTo>
                    <a:pt x="462" y="823"/>
                  </a:lnTo>
                  <a:lnTo>
                    <a:pt x="535" y="943"/>
                  </a:lnTo>
                  <a:lnTo>
                    <a:pt x="572" y="1047"/>
                  </a:lnTo>
                  <a:lnTo>
                    <a:pt x="583" y="993"/>
                  </a:lnTo>
                  <a:lnTo>
                    <a:pt x="583" y="910"/>
                  </a:lnTo>
                  <a:lnTo>
                    <a:pt x="550" y="835"/>
                  </a:lnTo>
                  <a:lnTo>
                    <a:pt x="499" y="753"/>
                  </a:lnTo>
                  <a:lnTo>
                    <a:pt x="439" y="673"/>
                  </a:lnTo>
                  <a:lnTo>
                    <a:pt x="376" y="601"/>
                  </a:lnTo>
                  <a:lnTo>
                    <a:pt x="313" y="521"/>
                  </a:lnTo>
                  <a:lnTo>
                    <a:pt x="239" y="425"/>
                  </a:lnTo>
                  <a:lnTo>
                    <a:pt x="180" y="338"/>
                  </a:lnTo>
                  <a:lnTo>
                    <a:pt x="129" y="246"/>
                  </a:lnTo>
                  <a:lnTo>
                    <a:pt x="83" y="131"/>
                  </a:lnTo>
                  <a:lnTo>
                    <a:pt x="54" y="49"/>
                  </a:lnTo>
                  <a:lnTo>
                    <a:pt x="41" y="0"/>
                  </a:lnTo>
                  <a:lnTo>
                    <a:pt x="0" y="46"/>
                  </a:lnTo>
                  <a:close/>
                </a:path>
              </a:pathLst>
            </a:custGeom>
            <a:solidFill>
              <a:srgbClr val="FFB3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881" name="Freeform 162"/>
            <p:cNvSpPr>
              <a:spLocks/>
            </p:cNvSpPr>
            <p:nvPr/>
          </p:nvSpPr>
          <p:spPr bwMode="auto">
            <a:xfrm>
              <a:off x="4994" y="2899"/>
              <a:ext cx="233" cy="433"/>
            </a:xfrm>
            <a:custGeom>
              <a:avLst/>
              <a:gdLst>
                <a:gd name="T0" fmla="*/ 0 w 467"/>
                <a:gd name="T1" fmla="*/ 1 h 864"/>
                <a:gd name="T2" fmla="*/ 0 w 467"/>
                <a:gd name="T3" fmla="*/ 1 h 864"/>
                <a:gd name="T4" fmla="*/ 0 w 467"/>
                <a:gd name="T5" fmla="*/ 1 h 864"/>
                <a:gd name="T6" fmla="*/ 0 w 467"/>
                <a:gd name="T7" fmla="*/ 1 h 864"/>
                <a:gd name="T8" fmla="*/ 0 w 467"/>
                <a:gd name="T9" fmla="*/ 1 h 864"/>
                <a:gd name="T10" fmla="*/ 0 w 467"/>
                <a:gd name="T11" fmla="*/ 1 h 864"/>
                <a:gd name="T12" fmla="*/ 0 w 467"/>
                <a:gd name="T13" fmla="*/ 1 h 864"/>
                <a:gd name="T14" fmla="*/ 0 w 467"/>
                <a:gd name="T15" fmla="*/ 1 h 864"/>
                <a:gd name="T16" fmla="*/ 0 w 467"/>
                <a:gd name="T17" fmla="*/ 1 h 864"/>
                <a:gd name="T18" fmla="*/ 0 w 467"/>
                <a:gd name="T19" fmla="*/ 1 h 864"/>
                <a:gd name="T20" fmla="*/ 0 w 467"/>
                <a:gd name="T21" fmla="*/ 1 h 864"/>
                <a:gd name="T22" fmla="*/ 0 w 467"/>
                <a:gd name="T23" fmla="*/ 1 h 864"/>
                <a:gd name="T24" fmla="*/ 0 w 467"/>
                <a:gd name="T25" fmla="*/ 1 h 864"/>
                <a:gd name="T26" fmla="*/ 0 w 467"/>
                <a:gd name="T27" fmla="*/ 1 h 864"/>
                <a:gd name="T28" fmla="*/ 0 w 467"/>
                <a:gd name="T29" fmla="*/ 1 h 864"/>
                <a:gd name="T30" fmla="*/ 0 w 467"/>
                <a:gd name="T31" fmla="*/ 1 h 864"/>
                <a:gd name="T32" fmla="*/ 0 w 467"/>
                <a:gd name="T33" fmla="*/ 1 h 864"/>
                <a:gd name="T34" fmla="*/ 0 w 467"/>
                <a:gd name="T35" fmla="*/ 1 h 864"/>
                <a:gd name="T36" fmla="*/ 0 w 467"/>
                <a:gd name="T37" fmla="*/ 1 h 864"/>
                <a:gd name="T38" fmla="*/ 0 w 467"/>
                <a:gd name="T39" fmla="*/ 0 h 864"/>
                <a:gd name="T40" fmla="*/ 0 w 467"/>
                <a:gd name="T41" fmla="*/ 0 h 864"/>
                <a:gd name="T42" fmla="*/ 0 w 467"/>
                <a:gd name="T43" fmla="*/ 1 h 864"/>
                <a:gd name="T44" fmla="*/ 0 w 467"/>
                <a:gd name="T45" fmla="*/ 1 h 86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467" h="864">
                  <a:moveTo>
                    <a:pt x="30" y="31"/>
                  </a:moveTo>
                  <a:lnTo>
                    <a:pt x="83" y="86"/>
                  </a:lnTo>
                  <a:lnTo>
                    <a:pt x="156" y="187"/>
                  </a:lnTo>
                  <a:lnTo>
                    <a:pt x="213" y="267"/>
                  </a:lnTo>
                  <a:lnTo>
                    <a:pt x="271" y="364"/>
                  </a:lnTo>
                  <a:lnTo>
                    <a:pt x="324" y="466"/>
                  </a:lnTo>
                  <a:lnTo>
                    <a:pt x="370" y="589"/>
                  </a:lnTo>
                  <a:lnTo>
                    <a:pt x="399" y="687"/>
                  </a:lnTo>
                  <a:lnTo>
                    <a:pt x="418" y="777"/>
                  </a:lnTo>
                  <a:lnTo>
                    <a:pt x="423" y="864"/>
                  </a:lnTo>
                  <a:lnTo>
                    <a:pt x="447" y="818"/>
                  </a:lnTo>
                  <a:lnTo>
                    <a:pt x="467" y="725"/>
                  </a:lnTo>
                  <a:lnTo>
                    <a:pt x="452" y="616"/>
                  </a:lnTo>
                  <a:lnTo>
                    <a:pt x="421" y="514"/>
                  </a:lnTo>
                  <a:lnTo>
                    <a:pt x="383" y="416"/>
                  </a:lnTo>
                  <a:lnTo>
                    <a:pt x="330" y="320"/>
                  </a:lnTo>
                  <a:lnTo>
                    <a:pt x="264" y="218"/>
                  </a:lnTo>
                  <a:lnTo>
                    <a:pt x="177" y="108"/>
                  </a:lnTo>
                  <a:lnTo>
                    <a:pt x="114" y="43"/>
                  </a:lnTo>
                  <a:lnTo>
                    <a:pt x="59" y="0"/>
                  </a:lnTo>
                  <a:lnTo>
                    <a:pt x="0" y="0"/>
                  </a:lnTo>
                  <a:lnTo>
                    <a:pt x="30" y="31"/>
                  </a:lnTo>
                  <a:close/>
                </a:path>
              </a:pathLst>
            </a:custGeom>
            <a:solidFill>
              <a:srgbClr val="FF99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882" name="Freeform 163"/>
            <p:cNvSpPr>
              <a:spLocks/>
            </p:cNvSpPr>
            <p:nvPr/>
          </p:nvSpPr>
          <p:spPr bwMode="auto">
            <a:xfrm>
              <a:off x="5019" y="2914"/>
              <a:ext cx="189" cy="341"/>
            </a:xfrm>
            <a:custGeom>
              <a:avLst/>
              <a:gdLst>
                <a:gd name="T0" fmla="*/ 0 w 377"/>
                <a:gd name="T1" fmla="*/ 1 h 681"/>
                <a:gd name="T2" fmla="*/ 1 w 377"/>
                <a:gd name="T3" fmla="*/ 1 h 681"/>
                <a:gd name="T4" fmla="*/ 1 w 377"/>
                <a:gd name="T5" fmla="*/ 1 h 681"/>
                <a:gd name="T6" fmla="*/ 1 w 377"/>
                <a:gd name="T7" fmla="*/ 1 h 681"/>
                <a:gd name="T8" fmla="*/ 1 w 377"/>
                <a:gd name="T9" fmla="*/ 1 h 681"/>
                <a:gd name="T10" fmla="*/ 1 w 377"/>
                <a:gd name="T11" fmla="*/ 1 h 681"/>
                <a:gd name="T12" fmla="*/ 1 w 377"/>
                <a:gd name="T13" fmla="*/ 1 h 681"/>
                <a:gd name="T14" fmla="*/ 1 w 377"/>
                <a:gd name="T15" fmla="*/ 1 h 681"/>
                <a:gd name="T16" fmla="*/ 1 w 377"/>
                <a:gd name="T17" fmla="*/ 1 h 681"/>
                <a:gd name="T18" fmla="*/ 1 w 377"/>
                <a:gd name="T19" fmla="*/ 1 h 681"/>
                <a:gd name="T20" fmla="*/ 1 w 377"/>
                <a:gd name="T21" fmla="*/ 1 h 681"/>
                <a:gd name="T22" fmla="*/ 1 w 377"/>
                <a:gd name="T23" fmla="*/ 1 h 681"/>
                <a:gd name="T24" fmla="*/ 1 w 377"/>
                <a:gd name="T25" fmla="*/ 1 h 681"/>
                <a:gd name="T26" fmla="*/ 1 w 377"/>
                <a:gd name="T27" fmla="*/ 1 h 681"/>
                <a:gd name="T28" fmla="*/ 1 w 377"/>
                <a:gd name="T29" fmla="*/ 1 h 681"/>
                <a:gd name="T30" fmla="*/ 1 w 377"/>
                <a:gd name="T31" fmla="*/ 0 h 681"/>
                <a:gd name="T32" fmla="*/ 0 w 377"/>
                <a:gd name="T33" fmla="*/ 1 h 681"/>
                <a:gd name="T34" fmla="*/ 0 w 377"/>
                <a:gd name="T35" fmla="*/ 1 h 68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77" h="681">
                  <a:moveTo>
                    <a:pt x="0" y="2"/>
                  </a:moveTo>
                  <a:lnTo>
                    <a:pt x="61" y="67"/>
                  </a:lnTo>
                  <a:lnTo>
                    <a:pt x="136" y="171"/>
                  </a:lnTo>
                  <a:lnTo>
                    <a:pt x="201" y="268"/>
                  </a:lnTo>
                  <a:lnTo>
                    <a:pt x="262" y="377"/>
                  </a:lnTo>
                  <a:lnTo>
                    <a:pt x="308" y="489"/>
                  </a:lnTo>
                  <a:lnTo>
                    <a:pt x="339" y="573"/>
                  </a:lnTo>
                  <a:lnTo>
                    <a:pt x="369" y="681"/>
                  </a:lnTo>
                  <a:lnTo>
                    <a:pt x="377" y="625"/>
                  </a:lnTo>
                  <a:lnTo>
                    <a:pt x="365" y="531"/>
                  </a:lnTo>
                  <a:lnTo>
                    <a:pt x="324" y="421"/>
                  </a:lnTo>
                  <a:lnTo>
                    <a:pt x="277" y="325"/>
                  </a:lnTo>
                  <a:lnTo>
                    <a:pt x="220" y="229"/>
                  </a:lnTo>
                  <a:lnTo>
                    <a:pt x="155" y="137"/>
                  </a:lnTo>
                  <a:lnTo>
                    <a:pt x="80" y="53"/>
                  </a:lnTo>
                  <a:lnTo>
                    <a:pt x="20" y="0"/>
                  </a:lnTo>
                  <a:lnTo>
                    <a:pt x="0" y="2"/>
                  </a:lnTo>
                  <a:close/>
                </a:path>
              </a:pathLst>
            </a:custGeom>
            <a:solidFill>
              <a:srgbClr val="FFB3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883" name="Freeform 164"/>
            <p:cNvSpPr>
              <a:spLocks/>
            </p:cNvSpPr>
            <p:nvPr/>
          </p:nvSpPr>
          <p:spPr bwMode="auto">
            <a:xfrm>
              <a:off x="4413" y="3292"/>
              <a:ext cx="183" cy="521"/>
            </a:xfrm>
            <a:custGeom>
              <a:avLst/>
              <a:gdLst>
                <a:gd name="T0" fmla="*/ 0 w 367"/>
                <a:gd name="T1" fmla="*/ 0 h 1043"/>
                <a:gd name="T2" fmla="*/ 0 w 367"/>
                <a:gd name="T3" fmla="*/ 0 h 1043"/>
                <a:gd name="T4" fmla="*/ 0 w 367"/>
                <a:gd name="T5" fmla="*/ 0 h 1043"/>
                <a:gd name="T6" fmla="*/ 0 w 367"/>
                <a:gd name="T7" fmla="*/ 0 h 1043"/>
                <a:gd name="T8" fmla="*/ 0 w 367"/>
                <a:gd name="T9" fmla="*/ 0 h 1043"/>
                <a:gd name="T10" fmla="*/ 0 w 367"/>
                <a:gd name="T11" fmla="*/ 0 h 1043"/>
                <a:gd name="T12" fmla="*/ 0 w 367"/>
                <a:gd name="T13" fmla="*/ 0 h 1043"/>
                <a:gd name="T14" fmla="*/ 0 w 367"/>
                <a:gd name="T15" fmla="*/ 0 h 1043"/>
                <a:gd name="T16" fmla="*/ 0 w 367"/>
                <a:gd name="T17" fmla="*/ 0 h 1043"/>
                <a:gd name="T18" fmla="*/ 0 w 367"/>
                <a:gd name="T19" fmla="*/ 0 h 1043"/>
                <a:gd name="T20" fmla="*/ 0 w 367"/>
                <a:gd name="T21" fmla="*/ 0 h 1043"/>
                <a:gd name="T22" fmla="*/ 0 w 367"/>
                <a:gd name="T23" fmla="*/ 0 h 1043"/>
                <a:gd name="T24" fmla="*/ 0 w 367"/>
                <a:gd name="T25" fmla="*/ 0 h 1043"/>
                <a:gd name="T26" fmla="*/ 0 w 367"/>
                <a:gd name="T27" fmla="*/ 0 h 1043"/>
                <a:gd name="T28" fmla="*/ 0 w 367"/>
                <a:gd name="T29" fmla="*/ 0 h 1043"/>
                <a:gd name="T30" fmla="*/ 0 w 367"/>
                <a:gd name="T31" fmla="*/ 0 h 1043"/>
                <a:gd name="T32" fmla="*/ 0 w 367"/>
                <a:gd name="T33" fmla="*/ 0 h 1043"/>
                <a:gd name="T34" fmla="*/ 0 w 367"/>
                <a:gd name="T35" fmla="*/ 0 h 1043"/>
                <a:gd name="T36" fmla="*/ 0 w 367"/>
                <a:gd name="T37" fmla="*/ 0 h 1043"/>
                <a:gd name="T38" fmla="*/ 0 w 367"/>
                <a:gd name="T39" fmla="*/ 0 h 1043"/>
                <a:gd name="T40" fmla="*/ 0 w 367"/>
                <a:gd name="T41" fmla="*/ 0 h 1043"/>
                <a:gd name="T42" fmla="*/ 0 w 367"/>
                <a:gd name="T43" fmla="*/ 0 h 1043"/>
                <a:gd name="T44" fmla="*/ 0 w 367"/>
                <a:gd name="T45" fmla="*/ 0 h 1043"/>
                <a:gd name="T46" fmla="*/ 0 w 367"/>
                <a:gd name="T47" fmla="*/ 0 h 1043"/>
                <a:gd name="T48" fmla="*/ 0 w 367"/>
                <a:gd name="T49" fmla="*/ 0 h 1043"/>
                <a:gd name="T50" fmla="*/ 0 w 367"/>
                <a:gd name="T51" fmla="*/ 0 h 104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367" h="1043">
                  <a:moveTo>
                    <a:pt x="38" y="40"/>
                  </a:moveTo>
                  <a:lnTo>
                    <a:pt x="18" y="102"/>
                  </a:lnTo>
                  <a:lnTo>
                    <a:pt x="1" y="177"/>
                  </a:lnTo>
                  <a:lnTo>
                    <a:pt x="0" y="254"/>
                  </a:lnTo>
                  <a:lnTo>
                    <a:pt x="13" y="369"/>
                  </a:lnTo>
                  <a:lnTo>
                    <a:pt x="44" y="506"/>
                  </a:lnTo>
                  <a:lnTo>
                    <a:pt x="90" y="651"/>
                  </a:lnTo>
                  <a:lnTo>
                    <a:pt x="159" y="801"/>
                  </a:lnTo>
                  <a:lnTo>
                    <a:pt x="215" y="914"/>
                  </a:lnTo>
                  <a:lnTo>
                    <a:pt x="267" y="991"/>
                  </a:lnTo>
                  <a:lnTo>
                    <a:pt x="298" y="1043"/>
                  </a:lnTo>
                  <a:lnTo>
                    <a:pt x="367" y="1003"/>
                  </a:lnTo>
                  <a:lnTo>
                    <a:pt x="329" y="939"/>
                  </a:lnTo>
                  <a:lnTo>
                    <a:pt x="267" y="843"/>
                  </a:lnTo>
                  <a:lnTo>
                    <a:pt x="211" y="741"/>
                  </a:lnTo>
                  <a:lnTo>
                    <a:pt x="156" y="628"/>
                  </a:lnTo>
                  <a:lnTo>
                    <a:pt x="119" y="526"/>
                  </a:lnTo>
                  <a:lnTo>
                    <a:pt x="90" y="424"/>
                  </a:lnTo>
                  <a:lnTo>
                    <a:pt x="67" y="312"/>
                  </a:lnTo>
                  <a:lnTo>
                    <a:pt x="59" y="210"/>
                  </a:lnTo>
                  <a:lnTo>
                    <a:pt x="61" y="117"/>
                  </a:lnTo>
                  <a:lnTo>
                    <a:pt x="69" y="50"/>
                  </a:lnTo>
                  <a:lnTo>
                    <a:pt x="84" y="0"/>
                  </a:lnTo>
                  <a:lnTo>
                    <a:pt x="55" y="21"/>
                  </a:lnTo>
                  <a:lnTo>
                    <a:pt x="38" y="40"/>
                  </a:lnTo>
                  <a:close/>
                </a:path>
              </a:pathLst>
            </a:custGeom>
            <a:solidFill>
              <a:srgbClr val="FF99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884" name="Freeform 165"/>
            <p:cNvSpPr>
              <a:spLocks/>
            </p:cNvSpPr>
            <p:nvPr/>
          </p:nvSpPr>
          <p:spPr bwMode="auto">
            <a:xfrm>
              <a:off x="4422" y="3315"/>
              <a:ext cx="139" cy="474"/>
            </a:xfrm>
            <a:custGeom>
              <a:avLst/>
              <a:gdLst>
                <a:gd name="T0" fmla="*/ 1 w 278"/>
                <a:gd name="T1" fmla="*/ 0 h 949"/>
                <a:gd name="T2" fmla="*/ 1 w 278"/>
                <a:gd name="T3" fmla="*/ 0 h 949"/>
                <a:gd name="T4" fmla="*/ 0 w 278"/>
                <a:gd name="T5" fmla="*/ 0 h 949"/>
                <a:gd name="T6" fmla="*/ 1 w 278"/>
                <a:gd name="T7" fmla="*/ 0 h 949"/>
                <a:gd name="T8" fmla="*/ 1 w 278"/>
                <a:gd name="T9" fmla="*/ 0 h 949"/>
                <a:gd name="T10" fmla="*/ 1 w 278"/>
                <a:gd name="T11" fmla="*/ 0 h 949"/>
                <a:gd name="T12" fmla="*/ 1 w 278"/>
                <a:gd name="T13" fmla="*/ 0 h 949"/>
                <a:gd name="T14" fmla="*/ 1 w 278"/>
                <a:gd name="T15" fmla="*/ 0 h 949"/>
                <a:gd name="T16" fmla="*/ 1 w 278"/>
                <a:gd name="T17" fmla="*/ 0 h 949"/>
                <a:gd name="T18" fmla="*/ 1 w 278"/>
                <a:gd name="T19" fmla="*/ 0 h 949"/>
                <a:gd name="T20" fmla="*/ 1 w 278"/>
                <a:gd name="T21" fmla="*/ 0 h 949"/>
                <a:gd name="T22" fmla="*/ 1 w 278"/>
                <a:gd name="T23" fmla="*/ 0 h 949"/>
                <a:gd name="T24" fmla="*/ 1 w 278"/>
                <a:gd name="T25" fmla="*/ 0 h 949"/>
                <a:gd name="T26" fmla="*/ 1 w 278"/>
                <a:gd name="T27" fmla="*/ 0 h 949"/>
                <a:gd name="T28" fmla="*/ 1 w 278"/>
                <a:gd name="T29" fmla="*/ 0 h 949"/>
                <a:gd name="T30" fmla="*/ 1 w 278"/>
                <a:gd name="T31" fmla="*/ 0 h 949"/>
                <a:gd name="T32" fmla="*/ 1 w 278"/>
                <a:gd name="T33" fmla="*/ 0 h 949"/>
                <a:gd name="T34" fmla="*/ 1 w 278"/>
                <a:gd name="T35" fmla="*/ 0 h 949"/>
                <a:gd name="T36" fmla="*/ 1 w 278"/>
                <a:gd name="T37" fmla="*/ 0 h 949"/>
                <a:gd name="T38" fmla="*/ 1 w 278"/>
                <a:gd name="T39" fmla="*/ 0 h 949"/>
                <a:gd name="T40" fmla="*/ 1 w 278"/>
                <a:gd name="T41" fmla="*/ 0 h 949"/>
                <a:gd name="T42" fmla="*/ 1 w 278"/>
                <a:gd name="T43" fmla="*/ 0 h 949"/>
                <a:gd name="T44" fmla="*/ 1 w 278"/>
                <a:gd name="T45" fmla="*/ 0 h 94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78" h="949">
                  <a:moveTo>
                    <a:pt x="26" y="14"/>
                  </a:moveTo>
                  <a:lnTo>
                    <a:pt x="12" y="77"/>
                  </a:lnTo>
                  <a:lnTo>
                    <a:pt x="0" y="176"/>
                  </a:lnTo>
                  <a:lnTo>
                    <a:pt x="7" y="286"/>
                  </a:lnTo>
                  <a:lnTo>
                    <a:pt x="26" y="400"/>
                  </a:lnTo>
                  <a:lnTo>
                    <a:pt x="64" y="520"/>
                  </a:lnTo>
                  <a:lnTo>
                    <a:pt x="106" y="638"/>
                  </a:lnTo>
                  <a:lnTo>
                    <a:pt x="152" y="743"/>
                  </a:lnTo>
                  <a:lnTo>
                    <a:pt x="226" y="868"/>
                  </a:lnTo>
                  <a:lnTo>
                    <a:pt x="278" y="949"/>
                  </a:lnTo>
                  <a:lnTo>
                    <a:pt x="249" y="863"/>
                  </a:lnTo>
                  <a:lnTo>
                    <a:pt x="207" y="763"/>
                  </a:lnTo>
                  <a:lnTo>
                    <a:pt x="164" y="680"/>
                  </a:lnTo>
                  <a:lnTo>
                    <a:pt x="118" y="582"/>
                  </a:lnTo>
                  <a:lnTo>
                    <a:pt x="82" y="491"/>
                  </a:lnTo>
                  <a:lnTo>
                    <a:pt x="59" y="407"/>
                  </a:lnTo>
                  <a:lnTo>
                    <a:pt x="39" y="321"/>
                  </a:lnTo>
                  <a:lnTo>
                    <a:pt x="24" y="224"/>
                  </a:lnTo>
                  <a:lnTo>
                    <a:pt x="22" y="119"/>
                  </a:lnTo>
                  <a:lnTo>
                    <a:pt x="29" y="42"/>
                  </a:lnTo>
                  <a:lnTo>
                    <a:pt x="37" y="0"/>
                  </a:lnTo>
                  <a:lnTo>
                    <a:pt x="26" y="14"/>
                  </a:lnTo>
                  <a:close/>
                </a:path>
              </a:pathLst>
            </a:custGeom>
            <a:solidFill>
              <a:srgbClr val="FFB3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885" name="Freeform 166"/>
            <p:cNvSpPr>
              <a:spLocks/>
            </p:cNvSpPr>
            <p:nvPr/>
          </p:nvSpPr>
          <p:spPr bwMode="auto">
            <a:xfrm>
              <a:off x="4739" y="2941"/>
              <a:ext cx="237" cy="65"/>
            </a:xfrm>
            <a:custGeom>
              <a:avLst/>
              <a:gdLst>
                <a:gd name="T0" fmla="*/ 1 w 473"/>
                <a:gd name="T1" fmla="*/ 1 h 128"/>
                <a:gd name="T2" fmla="*/ 1 w 473"/>
                <a:gd name="T3" fmla="*/ 1 h 128"/>
                <a:gd name="T4" fmla="*/ 1 w 473"/>
                <a:gd name="T5" fmla="*/ 0 h 128"/>
                <a:gd name="T6" fmla="*/ 1 w 473"/>
                <a:gd name="T7" fmla="*/ 0 h 128"/>
                <a:gd name="T8" fmla="*/ 1 w 473"/>
                <a:gd name="T9" fmla="*/ 1 h 128"/>
                <a:gd name="T10" fmla="*/ 1 w 473"/>
                <a:gd name="T11" fmla="*/ 1 h 128"/>
                <a:gd name="T12" fmla="*/ 1 w 473"/>
                <a:gd name="T13" fmla="*/ 1 h 128"/>
                <a:gd name="T14" fmla="*/ 1 w 473"/>
                <a:gd name="T15" fmla="*/ 1 h 128"/>
                <a:gd name="T16" fmla="*/ 1 w 473"/>
                <a:gd name="T17" fmla="*/ 1 h 128"/>
                <a:gd name="T18" fmla="*/ 1 w 473"/>
                <a:gd name="T19" fmla="*/ 1 h 128"/>
                <a:gd name="T20" fmla="*/ 1 w 473"/>
                <a:gd name="T21" fmla="*/ 1 h 128"/>
                <a:gd name="T22" fmla="*/ 0 w 473"/>
                <a:gd name="T23" fmla="*/ 1 h 128"/>
                <a:gd name="T24" fmla="*/ 1 w 473"/>
                <a:gd name="T25" fmla="*/ 1 h 128"/>
                <a:gd name="T26" fmla="*/ 1 w 473"/>
                <a:gd name="T27" fmla="*/ 1 h 128"/>
                <a:gd name="T28" fmla="*/ 1 w 473"/>
                <a:gd name="T29" fmla="*/ 1 h 128"/>
                <a:gd name="T30" fmla="*/ 1 w 473"/>
                <a:gd name="T31" fmla="*/ 1 h 128"/>
                <a:gd name="T32" fmla="*/ 1 w 473"/>
                <a:gd name="T33" fmla="*/ 1 h 128"/>
                <a:gd name="T34" fmla="*/ 1 w 473"/>
                <a:gd name="T35" fmla="*/ 1 h 128"/>
                <a:gd name="T36" fmla="*/ 1 w 473"/>
                <a:gd name="T37" fmla="*/ 1 h 128"/>
                <a:gd name="T38" fmla="*/ 1 w 473"/>
                <a:gd name="T39" fmla="*/ 1 h 128"/>
                <a:gd name="T40" fmla="*/ 1 w 473"/>
                <a:gd name="T41" fmla="*/ 1 h 128"/>
                <a:gd name="T42" fmla="*/ 1 w 473"/>
                <a:gd name="T43" fmla="*/ 1 h 12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73" h="128">
                  <a:moveTo>
                    <a:pt x="458" y="15"/>
                  </a:moveTo>
                  <a:lnTo>
                    <a:pt x="392" y="7"/>
                  </a:lnTo>
                  <a:lnTo>
                    <a:pt x="317" y="0"/>
                  </a:lnTo>
                  <a:lnTo>
                    <a:pt x="254" y="0"/>
                  </a:lnTo>
                  <a:lnTo>
                    <a:pt x="196" y="5"/>
                  </a:lnTo>
                  <a:lnTo>
                    <a:pt x="148" y="12"/>
                  </a:lnTo>
                  <a:lnTo>
                    <a:pt x="102" y="25"/>
                  </a:lnTo>
                  <a:lnTo>
                    <a:pt x="64" y="44"/>
                  </a:lnTo>
                  <a:lnTo>
                    <a:pt x="37" y="65"/>
                  </a:lnTo>
                  <a:lnTo>
                    <a:pt x="15" y="90"/>
                  </a:lnTo>
                  <a:lnTo>
                    <a:pt x="3" y="113"/>
                  </a:lnTo>
                  <a:lnTo>
                    <a:pt x="0" y="128"/>
                  </a:lnTo>
                  <a:lnTo>
                    <a:pt x="18" y="99"/>
                  </a:lnTo>
                  <a:lnTo>
                    <a:pt x="46" y="70"/>
                  </a:lnTo>
                  <a:lnTo>
                    <a:pt x="90" y="46"/>
                  </a:lnTo>
                  <a:lnTo>
                    <a:pt x="154" y="24"/>
                  </a:lnTo>
                  <a:lnTo>
                    <a:pt x="238" y="10"/>
                  </a:lnTo>
                  <a:lnTo>
                    <a:pt x="324" y="9"/>
                  </a:lnTo>
                  <a:lnTo>
                    <a:pt x="413" y="17"/>
                  </a:lnTo>
                  <a:lnTo>
                    <a:pt x="473" y="27"/>
                  </a:lnTo>
                  <a:lnTo>
                    <a:pt x="458" y="15"/>
                  </a:lnTo>
                  <a:close/>
                </a:path>
              </a:pathLst>
            </a:custGeom>
            <a:solidFill>
              <a:srgbClr val="FFB3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886" name="Freeform 167"/>
            <p:cNvSpPr>
              <a:spLocks/>
            </p:cNvSpPr>
            <p:nvPr/>
          </p:nvSpPr>
          <p:spPr bwMode="auto">
            <a:xfrm>
              <a:off x="5120" y="2964"/>
              <a:ext cx="47" cy="8"/>
            </a:xfrm>
            <a:custGeom>
              <a:avLst/>
              <a:gdLst>
                <a:gd name="T0" fmla="*/ 0 w 94"/>
                <a:gd name="T1" fmla="*/ 0 h 14"/>
                <a:gd name="T2" fmla="*/ 1 w 94"/>
                <a:gd name="T3" fmla="*/ 1 h 14"/>
                <a:gd name="T4" fmla="*/ 1 w 94"/>
                <a:gd name="T5" fmla="*/ 1 h 14"/>
                <a:gd name="T6" fmla="*/ 1 w 94"/>
                <a:gd name="T7" fmla="*/ 1 h 14"/>
                <a:gd name="T8" fmla="*/ 1 w 94"/>
                <a:gd name="T9" fmla="*/ 1 h 14"/>
                <a:gd name="T10" fmla="*/ 1 w 94"/>
                <a:gd name="T11" fmla="*/ 1 h 14"/>
                <a:gd name="T12" fmla="*/ 0 w 94"/>
                <a:gd name="T13" fmla="*/ 0 h 14"/>
                <a:gd name="T14" fmla="*/ 0 w 94"/>
                <a:gd name="T15" fmla="*/ 0 h 1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4" h="14">
                  <a:moveTo>
                    <a:pt x="0" y="0"/>
                  </a:moveTo>
                  <a:lnTo>
                    <a:pt x="45" y="2"/>
                  </a:lnTo>
                  <a:lnTo>
                    <a:pt x="82" y="5"/>
                  </a:lnTo>
                  <a:lnTo>
                    <a:pt x="94" y="14"/>
                  </a:lnTo>
                  <a:lnTo>
                    <a:pt x="43" y="14"/>
                  </a:lnTo>
                  <a:lnTo>
                    <a:pt x="5" y="11"/>
                  </a:lnTo>
                  <a:lnTo>
                    <a:pt x="0" y="0"/>
                  </a:lnTo>
                  <a:close/>
                </a:path>
              </a:pathLst>
            </a:custGeom>
            <a:solidFill>
              <a:srgbClr val="FFB3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887" name="Freeform 168"/>
            <p:cNvSpPr>
              <a:spLocks/>
            </p:cNvSpPr>
            <p:nvPr/>
          </p:nvSpPr>
          <p:spPr bwMode="auto">
            <a:xfrm>
              <a:off x="5246" y="2968"/>
              <a:ext cx="45" cy="6"/>
            </a:xfrm>
            <a:custGeom>
              <a:avLst/>
              <a:gdLst>
                <a:gd name="T0" fmla="*/ 0 w 88"/>
                <a:gd name="T1" fmla="*/ 1 h 12"/>
                <a:gd name="T2" fmla="*/ 1 w 88"/>
                <a:gd name="T3" fmla="*/ 1 h 12"/>
                <a:gd name="T4" fmla="*/ 1 w 88"/>
                <a:gd name="T5" fmla="*/ 0 h 12"/>
                <a:gd name="T6" fmla="*/ 1 w 88"/>
                <a:gd name="T7" fmla="*/ 1 h 12"/>
                <a:gd name="T8" fmla="*/ 1 w 88"/>
                <a:gd name="T9" fmla="*/ 1 h 12"/>
                <a:gd name="T10" fmla="*/ 1 w 88"/>
                <a:gd name="T11" fmla="*/ 1 h 12"/>
                <a:gd name="T12" fmla="*/ 0 w 88"/>
                <a:gd name="T13" fmla="*/ 1 h 12"/>
                <a:gd name="T14" fmla="*/ 0 w 88"/>
                <a:gd name="T15" fmla="*/ 1 h 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88" h="12">
                  <a:moveTo>
                    <a:pt x="0" y="4"/>
                  </a:moveTo>
                  <a:lnTo>
                    <a:pt x="42" y="4"/>
                  </a:lnTo>
                  <a:lnTo>
                    <a:pt x="88" y="0"/>
                  </a:lnTo>
                  <a:lnTo>
                    <a:pt x="88" y="7"/>
                  </a:lnTo>
                  <a:lnTo>
                    <a:pt x="47" y="12"/>
                  </a:lnTo>
                  <a:lnTo>
                    <a:pt x="5" y="12"/>
                  </a:lnTo>
                  <a:lnTo>
                    <a:pt x="0" y="4"/>
                  </a:lnTo>
                  <a:close/>
                </a:path>
              </a:pathLst>
            </a:custGeom>
            <a:solidFill>
              <a:srgbClr val="FFB3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888" name="Freeform 169"/>
            <p:cNvSpPr>
              <a:spLocks/>
            </p:cNvSpPr>
            <p:nvPr/>
          </p:nvSpPr>
          <p:spPr bwMode="auto">
            <a:xfrm>
              <a:off x="4475" y="3214"/>
              <a:ext cx="213" cy="595"/>
            </a:xfrm>
            <a:custGeom>
              <a:avLst/>
              <a:gdLst>
                <a:gd name="T0" fmla="*/ 1 w 426"/>
                <a:gd name="T1" fmla="*/ 1 h 1190"/>
                <a:gd name="T2" fmla="*/ 1 w 426"/>
                <a:gd name="T3" fmla="*/ 1 h 1190"/>
                <a:gd name="T4" fmla="*/ 1 w 426"/>
                <a:gd name="T5" fmla="*/ 1 h 1190"/>
                <a:gd name="T6" fmla="*/ 1 w 426"/>
                <a:gd name="T7" fmla="*/ 1 h 1190"/>
                <a:gd name="T8" fmla="*/ 1 w 426"/>
                <a:gd name="T9" fmla="*/ 0 h 1190"/>
                <a:gd name="T10" fmla="*/ 1 w 426"/>
                <a:gd name="T11" fmla="*/ 1 h 1190"/>
                <a:gd name="T12" fmla="*/ 1 w 426"/>
                <a:gd name="T13" fmla="*/ 1 h 1190"/>
                <a:gd name="T14" fmla="*/ 1 w 426"/>
                <a:gd name="T15" fmla="*/ 1 h 1190"/>
                <a:gd name="T16" fmla="*/ 1 w 426"/>
                <a:gd name="T17" fmla="*/ 1 h 1190"/>
                <a:gd name="T18" fmla="*/ 1 w 426"/>
                <a:gd name="T19" fmla="*/ 1 h 1190"/>
                <a:gd name="T20" fmla="*/ 1 w 426"/>
                <a:gd name="T21" fmla="*/ 1 h 1190"/>
                <a:gd name="T22" fmla="*/ 1 w 426"/>
                <a:gd name="T23" fmla="*/ 1 h 1190"/>
                <a:gd name="T24" fmla="*/ 1 w 426"/>
                <a:gd name="T25" fmla="*/ 1 h 1190"/>
                <a:gd name="T26" fmla="*/ 0 w 426"/>
                <a:gd name="T27" fmla="*/ 1 h 1190"/>
                <a:gd name="T28" fmla="*/ 1 w 426"/>
                <a:gd name="T29" fmla="*/ 1 h 1190"/>
                <a:gd name="T30" fmla="*/ 1 w 426"/>
                <a:gd name="T31" fmla="*/ 1 h 1190"/>
                <a:gd name="T32" fmla="*/ 1 w 426"/>
                <a:gd name="T33" fmla="*/ 1 h 1190"/>
                <a:gd name="T34" fmla="*/ 1 w 426"/>
                <a:gd name="T35" fmla="*/ 1 h 1190"/>
                <a:gd name="T36" fmla="*/ 1 w 426"/>
                <a:gd name="T37" fmla="*/ 1 h 1190"/>
                <a:gd name="T38" fmla="*/ 1 w 426"/>
                <a:gd name="T39" fmla="*/ 1 h 1190"/>
                <a:gd name="T40" fmla="*/ 1 w 426"/>
                <a:gd name="T41" fmla="*/ 1 h 1190"/>
                <a:gd name="T42" fmla="*/ 1 w 426"/>
                <a:gd name="T43" fmla="*/ 1 h 1190"/>
                <a:gd name="T44" fmla="*/ 1 w 426"/>
                <a:gd name="T45" fmla="*/ 1 h 1190"/>
                <a:gd name="T46" fmla="*/ 1 w 426"/>
                <a:gd name="T47" fmla="*/ 1 h 1190"/>
                <a:gd name="T48" fmla="*/ 1 w 426"/>
                <a:gd name="T49" fmla="*/ 1 h 1190"/>
                <a:gd name="T50" fmla="*/ 1 w 426"/>
                <a:gd name="T51" fmla="*/ 1 h 1190"/>
                <a:gd name="T52" fmla="*/ 1 w 426"/>
                <a:gd name="T53" fmla="*/ 1 h 1190"/>
                <a:gd name="T54" fmla="*/ 1 w 426"/>
                <a:gd name="T55" fmla="*/ 1 h 1190"/>
                <a:gd name="T56" fmla="*/ 1 w 426"/>
                <a:gd name="T57" fmla="*/ 1 h 1190"/>
                <a:gd name="T58" fmla="*/ 1 w 426"/>
                <a:gd name="T59" fmla="*/ 1 h 1190"/>
                <a:gd name="T60" fmla="*/ 1 w 426"/>
                <a:gd name="T61" fmla="*/ 1 h 1190"/>
                <a:gd name="T62" fmla="*/ 1 w 426"/>
                <a:gd name="T63" fmla="*/ 1 h 1190"/>
                <a:gd name="T64" fmla="*/ 1 w 426"/>
                <a:gd name="T65" fmla="*/ 1 h 1190"/>
                <a:gd name="T66" fmla="*/ 1 w 426"/>
                <a:gd name="T67" fmla="*/ 1 h 1190"/>
                <a:gd name="T68" fmla="*/ 1 w 426"/>
                <a:gd name="T69" fmla="*/ 1 h 1190"/>
                <a:gd name="T70" fmla="*/ 1 w 426"/>
                <a:gd name="T71" fmla="*/ 1 h 1190"/>
                <a:gd name="T72" fmla="*/ 1 w 426"/>
                <a:gd name="T73" fmla="*/ 1 h 1190"/>
                <a:gd name="T74" fmla="*/ 1 w 426"/>
                <a:gd name="T75" fmla="*/ 1 h 1190"/>
                <a:gd name="T76" fmla="*/ 1 w 426"/>
                <a:gd name="T77" fmla="*/ 1 h 1190"/>
                <a:gd name="T78" fmla="*/ 1 w 426"/>
                <a:gd name="T79" fmla="*/ 1 h 1190"/>
                <a:gd name="T80" fmla="*/ 1 w 426"/>
                <a:gd name="T81" fmla="*/ 1 h 1190"/>
                <a:gd name="T82" fmla="*/ 1 w 426"/>
                <a:gd name="T83" fmla="*/ 1 h 1190"/>
                <a:gd name="T84" fmla="*/ 1 w 426"/>
                <a:gd name="T85" fmla="*/ 1 h 1190"/>
                <a:gd name="T86" fmla="*/ 1 w 426"/>
                <a:gd name="T87" fmla="*/ 1 h 1190"/>
                <a:gd name="T88" fmla="*/ 1 w 426"/>
                <a:gd name="T89" fmla="*/ 1 h 1190"/>
                <a:gd name="T90" fmla="*/ 1 w 426"/>
                <a:gd name="T91" fmla="*/ 1 h 1190"/>
                <a:gd name="T92" fmla="*/ 1 w 426"/>
                <a:gd name="T93" fmla="*/ 1 h 1190"/>
                <a:gd name="T94" fmla="*/ 1 w 426"/>
                <a:gd name="T95" fmla="*/ 1 h 1190"/>
                <a:gd name="T96" fmla="*/ 1 w 426"/>
                <a:gd name="T97" fmla="*/ 1 h 1190"/>
                <a:gd name="T98" fmla="*/ 1 w 426"/>
                <a:gd name="T99" fmla="*/ 1 h 1190"/>
                <a:gd name="T100" fmla="*/ 1 w 426"/>
                <a:gd name="T101" fmla="*/ 1 h 1190"/>
                <a:gd name="T102" fmla="*/ 1 w 426"/>
                <a:gd name="T103" fmla="*/ 1 h 1190"/>
                <a:gd name="T104" fmla="*/ 1 w 426"/>
                <a:gd name="T105" fmla="*/ 1 h 1190"/>
                <a:gd name="T106" fmla="*/ 1 w 426"/>
                <a:gd name="T107" fmla="*/ 1 h 119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426" h="1190">
                  <a:moveTo>
                    <a:pt x="412" y="44"/>
                  </a:moveTo>
                  <a:lnTo>
                    <a:pt x="373" y="27"/>
                  </a:lnTo>
                  <a:lnTo>
                    <a:pt x="329" y="12"/>
                  </a:lnTo>
                  <a:lnTo>
                    <a:pt x="286" y="4"/>
                  </a:lnTo>
                  <a:lnTo>
                    <a:pt x="242" y="0"/>
                  </a:lnTo>
                  <a:lnTo>
                    <a:pt x="202" y="2"/>
                  </a:lnTo>
                  <a:lnTo>
                    <a:pt x="165" y="8"/>
                  </a:lnTo>
                  <a:lnTo>
                    <a:pt x="124" y="23"/>
                  </a:lnTo>
                  <a:lnTo>
                    <a:pt x="92" y="46"/>
                  </a:lnTo>
                  <a:lnTo>
                    <a:pt x="61" y="79"/>
                  </a:lnTo>
                  <a:lnTo>
                    <a:pt x="38" y="123"/>
                  </a:lnTo>
                  <a:lnTo>
                    <a:pt x="18" y="177"/>
                  </a:lnTo>
                  <a:lnTo>
                    <a:pt x="7" y="239"/>
                  </a:lnTo>
                  <a:lnTo>
                    <a:pt x="0" y="308"/>
                  </a:lnTo>
                  <a:lnTo>
                    <a:pt x="1" y="378"/>
                  </a:lnTo>
                  <a:lnTo>
                    <a:pt x="9" y="458"/>
                  </a:lnTo>
                  <a:lnTo>
                    <a:pt x="21" y="525"/>
                  </a:lnTo>
                  <a:lnTo>
                    <a:pt x="46" y="616"/>
                  </a:lnTo>
                  <a:lnTo>
                    <a:pt x="73" y="690"/>
                  </a:lnTo>
                  <a:lnTo>
                    <a:pt x="117" y="785"/>
                  </a:lnTo>
                  <a:lnTo>
                    <a:pt x="167" y="890"/>
                  </a:lnTo>
                  <a:lnTo>
                    <a:pt x="225" y="986"/>
                  </a:lnTo>
                  <a:lnTo>
                    <a:pt x="273" y="1063"/>
                  </a:lnTo>
                  <a:lnTo>
                    <a:pt x="331" y="1149"/>
                  </a:lnTo>
                  <a:lnTo>
                    <a:pt x="363" y="1190"/>
                  </a:lnTo>
                  <a:lnTo>
                    <a:pt x="377" y="1190"/>
                  </a:lnTo>
                  <a:lnTo>
                    <a:pt x="340" y="1145"/>
                  </a:lnTo>
                  <a:lnTo>
                    <a:pt x="305" y="1101"/>
                  </a:lnTo>
                  <a:lnTo>
                    <a:pt x="267" y="1040"/>
                  </a:lnTo>
                  <a:lnTo>
                    <a:pt x="227" y="976"/>
                  </a:lnTo>
                  <a:lnTo>
                    <a:pt x="192" y="911"/>
                  </a:lnTo>
                  <a:lnTo>
                    <a:pt x="156" y="847"/>
                  </a:lnTo>
                  <a:lnTo>
                    <a:pt x="121" y="776"/>
                  </a:lnTo>
                  <a:lnTo>
                    <a:pt x="88" y="705"/>
                  </a:lnTo>
                  <a:lnTo>
                    <a:pt x="64" y="645"/>
                  </a:lnTo>
                  <a:lnTo>
                    <a:pt x="40" y="565"/>
                  </a:lnTo>
                  <a:lnTo>
                    <a:pt x="25" y="488"/>
                  </a:lnTo>
                  <a:lnTo>
                    <a:pt x="13" y="396"/>
                  </a:lnTo>
                  <a:lnTo>
                    <a:pt x="9" y="323"/>
                  </a:lnTo>
                  <a:lnTo>
                    <a:pt x="11" y="250"/>
                  </a:lnTo>
                  <a:lnTo>
                    <a:pt x="18" y="192"/>
                  </a:lnTo>
                  <a:lnTo>
                    <a:pt x="33" y="139"/>
                  </a:lnTo>
                  <a:lnTo>
                    <a:pt x="54" y="96"/>
                  </a:lnTo>
                  <a:lnTo>
                    <a:pt x="75" y="66"/>
                  </a:lnTo>
                  <a:lnTo>
                    <a:pt x="108" y="39"/>
                  </a:lnTo>
                  <a:lnTo>
                    <a:pt x="161" y="16"/>
                  </a:lnTo>
                  <a:lnTo>
                    <a:pt x="211" y="8"/>
                  </a:lnTo>
                  <a:lnTo>
                    <a:pt x="260" y="6"/>
                  </a:lnTo>
                  <a:lnTo>
                    <a:pt x="305" y="12"/>
                  </a:lnTo>
                  <a:lnTo>
                    <a:pt x="354" y="25"/>
                  </a:lnTo>
                  <a:lnTo>
                    <a:pt x="402" y="44"/>
                  </a:lnTo>
                  <a:lnTo>
                    <a:pt x="426" y="56"/>
                  </a:lnTo>
                  <a:lnTo>
                    <a:pt x="412" y="44"/>
                  </a:lnTo>
                  <a:close/>
                </a:path>
              </a:pathLst>
            </a:custGeom>
            <a:solidFill>
              <a:srgbClr val="FFB3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889" name="Freeform 170"/>
            <p:cNvSpPr>
              <a:spLocks/>
            </p:cNvSpPr>
            <p:nvPr/>
          </p:nvSpPr>
          <p:spPr bwMode="auto">
            <a:xfrm>
              <a:off x="4594" y="2968"/>
              <a:ext cx="351" cy="817"/>
            </a:xfrm>
            <a:custGeom>
              <a:avLst/>
              <a:gdLst>
                <a:gd name="T0" fmla="*/ 1 w 702"/>
                <a:gd name="T1" fmla="*/ 1 h 1634"/>
                <a:gd name="T2" fmla="*/ 1 w 702"/>
                <a:gd name="T3" fmla="*/ 1 h 1634"/>
                <a:gd name="T4" fmla="*/ 1 w 702"/>
                <a:gd name="T5" fmla="*/ 1 h 1634"/>
                <a:gd name="T6" fmla="*/ 1 w 702"/>
                <a:gd name="T7" fmla="*/ 1 h 1634"/>
                <a:gd name="T8" fmla="*/ 1 w 702"/>
                <a:gd name="T9" fmla="*/ 1 h 1634"/>
                <a:gd name="T10" fmla="*/ 1 w 702"/>
                <a:gd name="T11" fmla="*/ 1 h 1634"/>
                <a:gd name="T12" fmla="*/ 1 w 702"/>
                <a:gd name="T13" fmla="*/ 1 h 1634"/>
                <a:gd name="T14" fmla="*/ 1 w 702"/>
                <a:gd name="T15" fmla="*/ 1 h 1634"/>
                <a:gd name="T16" fmla="*/ 1 w 702"/>
                <a:gd name="T17" fmla="*/ 1 h 1634"/>
                <a:gd name="T18" fmla="*/ 1 w 702"/>
                <a:gd name="T19" fmla="*/ 1 h 1634"/>
                <a:gd name="T20" fmla="*/ 1 w 702"/>
                <a:gd name="T21" fmla="*/ 1 h 1634"/>
                <a:gd name="T22" fmla="*/ 1 w 702"/>
                <a:gd name="T23" fmla="*/ 1 h 1634"/>
                <a:gd name="T24" fmla="*/ 1 w 702"/>
                <a:gd name="T25" fmla="*/ 1 h 1634"/>
                <a:gd name="T26" fmla="*/ 1 w 702"/>
                <a:gd name="T27" fmla="*/ 1 h 1634"/>
                <a:gd name="T28" fmla="*/ 1 w 702"/>
                <a:gd name="T29" fmla="*/ 1 h 1634"/>
                <a:gd name="T30" fmla="*/ 1 w 702"/>
                <a:gd name="T31" fmla="*/ 1 h 1634"/>
                <a:gd name="T32" fmla="*/ 1 w 702"/>
                <a:gd name="T33" fmla="*/ 1 h 1634"/>
                <a:gd name="T34" fmla="*/ 1 w 702"/>
                <a:gd name="T35" fmla="*/ 1 h 1634"/>
                <a:gd name="T36" fmla="*/ 1 w 702"/>
                <a:gd name="T37" fmla="*/ 1 h 1634"/>
                <a:gd name="T38" fmla="*/ 1 w 702"/>
                <a:gd name="T39" fmla="*/ 1 h 1634"/>
                <a:gd name="T40" fmla="*/ 1 w 702"/>
                <a:gd name="T41" fmla="*/ 1 h 1634"/>
                <a:gd name="T42" fmla="*/ 1 w 702"/>
                <a:gd name="T43" fmla="*/ 1 h 1634"/>
                <a:gd name="T44" fmla="*/ 1 w 702"/>
                <a:gd name="T45" fmla="*/ 1 h 1634"/>
                <a:gd name="T46" fmla="*/ 1 w 702"/>
                <a:gd name="T47" fmla="*/ 1 h 1634"/>
                <a:gd name="T48" fmla="*/ 1 w 702"/>
                <a:gd name="T49" fmla="*/ 1 h 1634"/>
                <a:gd name="T50" fmla="*/ 1 w 702"/>
                <a:gd name="T51" fmla="*/ 1 h 1634"/>
                <a:gd name="T52" fmla="*/ 1 w 702"/>
                <a:gd name="T53" fmla="*/ 1 h 1634"/>
                <a:gd name="T54" fmla="*/ 1 w 702"/>
                <a:gd name="T55" fmla="*/ 1 h 1634"/>
                <a:gd name="T56" fmla="*/ 0 w 702"/>
                <a:gd name="T57" fmla="*/ 1 h 1634"/>
                <a:gd name="T58" fmla="*/ 1 w 702"/>
                <a:gd name="T59" fmla="*/ 1 h 1634"/>
                <a:gd name="T60" fmla="*/ 1 w 702"/>
                <a:gd name="T61" fmla="*/ 1 h 1634"/>
                <a:gd name="T62" fmla="*/ 1 w 702"/>
                <a:gd name="T63" fmla="*/ 1 h 1634"/>
                <a:gd name="T64" fmla="*/ 1 w 702"/>
                <a:gd name="T65" fmla="*/ 1 h 1634"/>
                <a:gd name="T66" fmla="*/ 1 w 702"/>
                <a:gd name="T67" fmla="*/ 1 h 1634"/>
                <a:gd name="T68" fmla="*/ 1 w 702"/>
                <a:gd name="T69" fmla="*/ 1 h 1634"/>
                <a:gd name="T70" fmla="*/ 1 w 702"/>
                <a:gd name="T71" fmla="*/ 1 h 1634"/>
                <a:gd name="T72" fmla="*/ 1 w 702"/>
                <a:gd name="T73" fmla="*/ 1 h 1634"/>
                <a:gd name="T74" fmla="*/ 1 w 702"/>
                <a:gd name="T75" fmla="*/ 1 h 1634"/>
                <a:gd name="T76" fmla="*/ 1 w 702"/>
                <a:gd name="T77" fmla="*/ 1 h 1634"/>
                <a:gd name="T78" fmla="*/ 1 w 702"/>
                <a:gd name="T79" fmla="*/ 1 h 1634"/>
                <a:gd name="T80" fmla="*/ 1 w 702"/>
                <a:gd name="T81" fmla="*/ 1 h 1634"/>
                <a:gd name="T82" fmla="*/ 1 w 702"/>
                <a:gd name="T83" fmla="*/ 1 h 1634"/>
                <a:gd name="T84" fmla="*/ 1 w 702"/>
                <a:gd name="T85" fmla="*/ 1 h 1634"/>
                <a:gd name="T86" fmla="*/ 1 w 702"/>
                <a:gd name="T87" fmla="*/ 1 h 1634"/>
                <a:gd name="T88" fmla="*/ 1 w 702"/>
                <a:gd name="T89" fmla="*/ 1 h 1634"/>
                <a:gd name="T90" fmla="*/ 1 w 702"/>
                <a:gd name="T91" fmla="*/ 1 h 1634"/>
                <a:gd name="T92" fmla="*/ 1 w 702"/>
                <a:gd name="T93" fmla="*/ 1 h 1634"/>
                <a:gd name="T94" fmla="*/ 1 w 702"/>
                <a:gd name="T95" fmla="*/ 1 h 1634"/>
                <a:gd name="T96" fmla="*/ 1 w 702"/>
                <a:gd name="T97" fmla="*/ 1 h 1634"/>
                <a:gd name="T98" fmla="*/ 1 w 702"/>
                <a:gd name="T99" fmla="*/ 1 h 1634"/>
                <a:gd name="T100" fmla="*/ 1 w 702"/>
                <a:gd name="T101" fmla="*/ 1 h 1634"/>
                <a:gd name="T102" fmla="*/ 1 w 702"/>
                <a:gd name="T103" fmla="*/ 1 h 1634"/>
                <a:gd name="T104" fmla="*/ 1 w 702"/>
                <a:gd name="T105" fmla="*/ 1 h 1634"/>
                <a:gd name="T106" fmla="*/ 1 w 702"/>
                <a:gd name="T107" fmla="*/ 1 h 1634"/>
                <a:gd name="T108" fmla="*/ 1 w 702"/>
                <a:gd name="T109" fmla="*/ 1 h 1634"/>
                <a:gd name="T110" fmla="*/ 1 w 702"/>
                <a:gd name="T111" fmla="*/ 1 h 1634"/>
                <a:gd name="T112" fmla="*/ 1 w 702"/>
                <a:gd name="T113" fmla="*/ 1 h 1634"/>
                <a:gd name="T114" fmla="*/ 1 w 702"/>
                <a:gd name="T115" fmla="*/ 0 h 163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702" h="1634">
                  <a:moveTo>
                    <a:pt x="278" y="0"/>
                  </a:moveTo>
                  <a:lnTo>
                    <a:pt x="277" y="0"/>
                  </a:lnTo>
                  <a:lnTo>
                    <a:pt x="274" y="2"/>
                  </a:lnTo>
                  <a:lnTo>
                    <a:pt x="271" y="2"/>
                  </a:lnTo>
                  <a:lnTo>
                    <a:pt x="268" y="4"/>
                  </a:lnTo>
                  <a:lnTo>
                    <a:pt x="265" y="6"/>
                  </a:lnTo>
                  <a:lnTo>
                    <a:pt x="261" y="9"/>
                  </a:lnTo>
                  <a:lnTo>
                    <a:pt x="257" y="12"/>
                  </a:lnTo>
                  <a:lnTo>
                    <a:pt x="253" y="15"/>
                  </a:lnTo>
                  <a:lnTo>
                    <a:pt x="247" y="19"/>
                  </a:lnTo>
                  <a:lnTo>
                    <a:pt x="242" y="22"/>
                  </a:lnTo>
                  <a:lnTo>
                    <a:pt x="236" y="26"/>
                  </a:lnTo>
                  <a:lnTo>
                    <a:pt x="231" y="31"/>
                  </a:lnTo>
                  <a:lnTo>
                    <a:pt x="224" y="35"/>
                  </a:lnTo>
                  <a:lnTo>
                    <a:pt x="217" y="42"/>
                  </a:lnTo>
                  <a:lnTo>
                    <a:pt x="214" y="44"/>
                  </a:lnTo>
                  <a:lnTo>
                    <a:pt x="210" y="47"/>
                  </a:lnTo>
                  <a:lnTo>
                    <a:pt x="207" y="50"/>
                  </a:lnTo>
                  <a:lnTo>
                    <a:pt x="203" y="53"/>
                  </a:lnTo>
                  <a:lnTo>
                    <a:pt x="200" y="55"/>
                  </a:lnTo>
                  <a:lnTo>
                    <a:pt x="196" y="58"/>
                  </a:lnTo>
                  <a:lnTo>
                    <a:pt x="192" y="63"/>
                  </a:lnTo>
                  <a:lnTo>
                    <a:pt x="188" y="67"/>
                  </a:lnTo>
                  <a:lnTo>
                    <a:pt x="184" y="70"/>
                  </a:lnTo>
                  <a:lnTo>
                    <a:pt x="180" y="74"/>
                  </a:lnTo>
                  <a:lnTo>
                    <a:pt x="176" y="77"/>
                  </a:lnTo>
                  <a:lnTo>
                    <a:pt x="172" y="81"/>
                  </a:lnTo>
                  <a:lnTo>
                    <a:pt x="168" y="85"/>
                  </a:lnTo>
                  <a:lnTo>
                    <a:pt x="164" y="90"/>
                  </a:lnTo>
                  <a:lnTo>
                    <a:pt x="160" y="94"/>
                  </a:lnTo>
                  <a:lnTo>
                    <a:pt x="156" y="99"/>
                  </a:lnTo>
                  <a:lnTo>
                    <a:pt x="152" y="103"/>
                  </a:lnTo>
                  <a:lnTo>
                    <a:pt x="147" y="106"/>
                  </a:lnTo>
                  <a:lnTo>
                    <a:pt x="142" y="112"/>
                  </a:lnTo>
                  <a:lnTo>
                    <a:pt x="138" y="117"/>
                  </a:lnTo>
                  <a:lnTo>
                    <a:pt x="133" y="121"/>
                  </a:lnTo>
                  <a:lnTo>
                    <a:pt x="130" y="126"/>
                  </a:lnTo>
                  <a:lnTo>
                    <a:pt x="125" y="130"/>
                  </a:lnTo>
                  <a:lnTo>
                    <a:pt x="121" y="137"/>
                  </a:lnTo>
                  <a:lnTo>
                    <a:pt x="116" y="142"/>
                  </a:lnTo>
                  <a:lnTo>
                    <a:pt x="111" y="147"/>
                  </a:lnTo>
                  <a:lnTo>
                    <a:pt x="107" y="152"/>
                  </a:lnTo>
                  <a:lnTo>
                    <a:pt x="103" y="158"/>
                  </a:lnTo>
                  <a:lnTo>
                    <a:pt x="99" y="165"/>
                  </a:lnTo>
                  <a:lnTo>
                    <a:pt x="93" y="171"/>
                  </a:lnTo>
                  <a:lnTo>
                    <a:pt x="89" y="176"/>
                  </a:lnTo>
                  <a:lnTo>
                    <a:pt x="85" y="183"/>
                  </a:lnTo>
                  <a:lnTo>
                    <a:pt x="84" y="183"/>
                  </a:lnTo>
                  <a:lnTo>
                    <a:pt x="84" y="185"/>
                  </a:lnTo>
                  <a:lnTo>
                    <a:pt x="84" y="189"/>
                  </a:lnTo>
                  <a:lnTo>
                    <a:pt x="84" y="193"/>
                  </a:lnTo>
                  <a:lnTo>
                    <a:pt x="83" y="199"/>
                  </a:lnTo>
                  <a:lnTo>
                    <a:pt x="83" y="206"/>
                  </a:lnTo>
                  <a:lnTo>
                    <a:pt x="83" y="209"/>
                  </a:lnTo>
                  <a:lnTo>
                    <a:pt x="83" y="214"/>
                  </a:lnTo>
                  <a:lnTo>
                    <a:pt x="83" y="219"/>
                  </a:lnTo>
                  <a:lnTo>
                    <a:pt x="84" y="224"/>
                  </a:lnTo>
                  <a:lnTo>
                    <a:pt x="84" y="228"/>
                  </a:lnTo>
                  <a:lnTo>
                    <a:pt x="84" y="233"/>
                  </a:lnTo>
                  <a:lnTo>
                    <a:pt x="84" y="239"/>
                  </a:lnTo>
                  <a:lnTo>
                    <a:pt x="84" y="245"/>
                  </a:lnTo>
                  <a:lnTo>
                    <a:pt x="84" y="250"/>
                  </a:lnTo>
                  <a:lnTo>
                    <a:pt x="84" y="256"/>
                  </a:lnTo>
                  <a:lnTo>
                    <a:pt x="85" y="263"/>
                  </a:lnTo>
                  <a:lnTo>
                    <a:pt x="86" y="270"/>
                  </a:lnTo>
                  <a:lnTo>
                    <a:pt x="86" y="276"/>
                  </a:lnTo>
                  <a:lnTo>
                    <a:pt x="87" y="283"/>
                  </a:lnTo>
                  <a:lnTo>
                    <a:pt x="87" y="291"/>
                  </a:lnTo>
                  <a:lnTo>
                    <a:pt x="89" y="299"/>
                  </a:lnTo>
                  <a:lnTo>
                    <a:pt x="89" y="306"/>
                  </a:lnTo>
                  <a:lnTo>
                    <a:pt x="91" y="315"/>
                  </a:lnTo>
                  <a:lnTo>
                    <a:pt x="92" y="322"/>
                  </a:lnTo>
                  <a:lnTo>
                    <a:pt x="95" y="331"/>
                  </a:lnTo>
                  <a:lnTo>
                    <a:pt x="96" y="339"/>
                  </a:lnTo>
                  <a:lnTo>
                    <a:pt x="97" y="347"/>
                  </a:lnTo>
                  <a:lnTo>
                    <a:pt x="99" y="355"/>
                  </a:lnTo>
                  <a:lnTo>
                    <a:pt x="101" y="365"/>
                  </a:lnTo>
                  <a:lnTo>
                    <a:pt x="103" y="373"/>
                  </a:lnTo>
                  <a:lnTo>
                    <a:pt x="105" y="382"/>
                  </a:lnTo>
                  <a:lnTo>
                    <a:pt x="108" y="391"/>
                  </a:lnTo>
                  <a:lnTo>
                    <a:pt x="111" y="401"/>
                  </a:lnTo>
                  <a:lnTo>
                    <a:pt x="113" y="411"/>
                  </a:lnTo>
                  <a:lnTo>
                    <a:pt x="116" y="419"/>
                  </a:lnTo>
                  <a:lnTo>
                    <a:pt x="118" y="428"/>
                  </a:lnTo>
                  <a:lnTo>
                    <a:pt x="123" y="439"/>
                  </a:lnTo>
                  <a:lnTo>
                    <a:pt x="126" y="449"/>
                  </a:lnTo>
                  <a:lnTo>
                    <a:pt x="130" y="458"/>
                  </a:lnTo>
                  <a:lnTo>
                    <a:pt x="134" y="469"/>
                  </a:lnTo>
                  <a:lnTo>
                    <a:pt x="139" y="479"/>
                  </a:lnTo>
                  <a:lnTo>
                    <a:pt x="142" y="489"/>
                  </a:lnTo>
                  <a:lnTo>
                    <a:pt x="148" y="499"/>
                  </a:lnTo>
                  <a:lnTo>
                    <a:pt x="152" y="509"/>
                  </a:lnTo>
                  <a:lnTo>
                    <a:pt x="157" y="520"/>
                  </a:lnTo>
                  <a:lnTo>
                    <a:pt x="163" y="529"/>
                  </a:lnTo>
                  <a:lnTo>
                    <a:pt x="168" y="541"/>
                  </a:lnTo>
                  <a:lnTo>
                    <a:pt x="174" y="551"/>
                  </a:lnTo>
                  <a:lnTo>
                    <a:pt x="181" y="562"/>
                  </a:lnTo>
                  <a:lnTo>
                    <a:pt x="186" y="572"/>
                  </a:lnTo>
                  <a:lnTo>
                    <a:pt x="193" y="582"/>
                  </a:lnTo>
                  <a:lnTo>
                    <a:pt x="200" y="593"/>
                  </a:lnTo>
                  <a:lnTo>
                    <a:pt x="207" y="603"/>
                  </a:lnTo>
                  <a:lnTo>
                    <a:pt x="214" y="614"/>
                  </a:lnTo>
                  <a:lnTo>
                    <a:pt x="223" y="625"/>
                  </a:lnTo>
                  <a:lnTo>
                    <a:pt x="231" y="634"/>
                  </a:lnTo>
                  <a:lnTo>
                    <a:pt x="239" y="646"/>
                  </a:lnTo>
                  <a:lnTo>
                    <a:pt x="247" y="656"/>
                  </a:lnTo>
                  <a:lnTo>
                    <a:pt x="256" y="667"/>
                  </a:lnTo>
                  <a:lnTo>
                    <a:pt x="264" y="677"/>
                  </a:lnTo>
                  <a:lnTo>
                    <a:pt x="274" y="690"/>
                  </a:lnTo>
                  <a:lnTo>
                    <a:pt x="283" y="700"/>
                  </a:lnTo>
                  <a:lnTo>
                    <a:pt x="292" y="712"/>
                  </a:lnTo>
                  <a:lnTo>
                    <a:pt x="303" y="724"/>
                  </a:lnTo>
                  <a:lnTo>
                    <a:pt x="313" y="736"/>
                  </a:lnTo>
                  <a:lnTo>
                    <a:pt x="323" y="748"/>
                  </a:lnTo>
                  <a:lnTo>
                    <a:pt x="333" y="759"/>
                  </a:lnTo>
                  <a:lnTo>
                    <a:pt x="342" y="772"/>
                  </a:lnTo>
                  <a:lnTo>
                    <a:pt x="353" y="786"/>
                  </a:lnTo>
                  <a:lnTo>
                    <a:pt x="363" y="797"/>
                  </a:lnTo>
                  <a:lnTo>
                    <a:pt x="374" y="811"/>
                  </a:lnTo>
                  <a:lnTo>
                    <a:pt x="384" y="823"/>
                  </a:lnTo>
                  <a:lnTo>
                    <a:pt x="395" y="837"/>
                  </a:lnTo>
                  <a:lnTo>
                    <a:pt x="406" y="849"/>
                  </a:lnTo>
                  <a:lnTo>
                    <a:pt x="416" y="863"/>
                  </a:lnTo>
                  <a:lnTo>
                    <a:pt x="427" y="876"/>
                  </a:lnTo>
                  <a:lnTo>
                    <a:pt x="437" y="890"/>
                  </a:lnTo>
                  <a:lnTo>
                    <a:pt x="448" y="903"/>
                  </a:lnTo>
                  <a:lnTo>
                    <a:pt x="458" y="918"/>
                  </a:lnTo>
                  <a:lnTo>
                    <a:pt x="468" y="931"/>
                  </a:lnTo>
                  <a:lnTo>
                    <a:pt x="480" y="945"/>
                  </a:lnTo>
                  <a:lnTo>
                    <a:pt x="489" y="960"/>
                  </a:lnTo>
                  <a:lnTo>
                    <a:pt x="500" y="973"/>
                  </a:lnTo>
                  <a:lnTo>
                    <a:pt x="509" y="988"/>
                  </a:lnTo>
                  <a:lnTo>
                    <a:pt x="519" y="1001"/>
                  </a:lnTo>
                  <a:lnTo>
                    <a:pt x="529" y="1015"/>
                  </a:lnTo>
                  <a:lnTo>
                    <a:pt x="538" y="1029"/>
                  </a:lnTo>
                  <a:lnTo>
                    <a:pt x="548" y="1044"/>
                  </a:lnTo>
                  <a:lnTo>
                    <a:pt x="557" y="1060"/>
                  </a:lnTo>
                  <a:lnTo>
                    <a:pt x="565" y="1073"/>
                  </a:lnTo>
                  <a:lnTo>
                    <a:pt x="574" y="1087"/>
                  </a:lnTo>
                  <a:lnTo>
                    <a:pt x="582" y="1101"/>
                  </a:lnTo>
                  <a:lnTo>
                    <a:pt x="589" y="1116"/>
                  </a:lnTo>
                  <a:lnTo>
                    <a:pt x="596" y="1130"/>
                  </a:lnTo>
                  <a:lnTo>
                    <a:pt x="605" y="1144"/>
                  </a:lnTo>
                  <a:lnTo>
                    <a:pt x="612" y="1158"/>
                  </a:lnTo>
                  <a:lnTo>
                    <a:pt x="618" y="1173"/>
                  </a:lnTo>
                  <a:lnTo>
                    <a:pt x="625" y="1188"/>
                  </a:lnTo>
                  <a:lnTo>
                    <a:pt x="631" y="1202"/>
                  </a:lnTo>
                  <a:lnTo>
                    <a:pt x="636" y="1216"/>
                  </a:lnTo>
                  <a:lnTo>
                    <a:pt x="641" y="1230"/>
                  </a:lnTo>
                  <a:lnTo>
                    <a:pt x="645" y="1245"/>
                  </a:lnTo>
                  <a:lnTo>
                    <a:pt x="650" y="1259"/>
                  </a:lnTo>
                  <a:lnTo>
                    <a:pt x="654" y="1272"/>
                  </a:lnTo>
                  <a:lnTo>
                    <a:pt x="658" y="1287"/>
                  </a:lnTo>
                  <a:lnTo>
                    <a:pt x="661" y="1300"/>
                  </a:lnTo>
                  <a:lnTo>
                    <a:pt x="663" y="1315"/>
                  </a:lnTo>
                  <a:lnTo>
                    <a:pt x="664" y="1327"/>
                  </a:lnTo>
                  <a:lnTo>
                    <a:pt x="666" y="1342"/>
                  </a:lnTo>
                  <a:lnTo>
                    <a:pt x="666" y="1355"/>
                  </a:lnTo>
                  <a:lnTo>
                    <a:pt x="667" y="1368"/>
                  </a:lnTo>
                  <a:lnTo>
                    <a:pt x="666" y="1381"/>
                  </a:lnTo>
                  <a:lnTo>
                    <a:pt x="666" y="1395"/>
                  </a:lnTo>
                  <a:lnTo>
                    <a:pt x="664" y="1409"/>
                  </a:lnTo>
                  <a:lnTo>
                    <a:pt x="663" y="1421"/>
                  </a:lnTo>
                  <a:lnTo>
                    <a:pt x="659" y="1435"/>
                  </a:lnTo>
                  <a:lnTo>
                    <a:pt x="657" y="1447"/>
                  </a:lnTo>
                  <a:lnTo>
                    <a:pt x="652" y="1460"/>
                  </a:lnTo>
                  <a:lnTo>
                    <a:pt x="649" y="1472"/>
                  </a:lnTo>
                  <a:lnTo>
                    <a:pt x="642" y="1485"/>
                  </a:lnTo>
                  <a:lnTo>
                    <a:pt x="637" y="1497"/>
                  </a:lnTo>
                  <a:lnTo>
                    <a:pt x="630" y="1509"/>
                  </a:lnTo>
                  <a:lnTo>
                    <a:pt x="622" y="1519"/>
                  </a:lnTo>
                  <a:lnTo>
                    <a:pt x="615" y="1528"/>
                  </a:lnTo>
                  <a:lnTo>
                    <a:pt x="607" y="1539"/>
                  </a:lnTo>
                  <a:lnTo>
                    <a:pt x="597" y="1546"/>
                  </a:lnTo>
                  <a:lnTo>
                    <a:pt x="589" y="1554"/>
                  </a:lnTo>
                  <a:lnTo>
                    <a:pt x="580" y="1562"/>
                  </a:lnTo>
                  <a:lnTo>
                    <a:pt x="570" y="1569"/>
                  </a:lnTo>
                  <a:lnTo>
                    <a:pt x="560" y="1574"/>
                  </a:lnTo>
                  <a:lnTo>
                    <a:pt x="550" y="1579"/>
                  </a:lnTo>
                  <a:lnTo>
                    <a:pt x="538" y="1585"/>
                  </a:lnTo>
                  <a:lnTo>
                    <a:pt x="528" y="1589"/>
                  </a:lnTo>
                  <a:lnTo>
                    <a:pt x="516" y="1592"/>
                  </a:lnTo>
                  <a:lnTo>
                    <a:pt x="505" y="1596"/>
                  </a:lnTo>
                  <a:lnTo>
                    <a:pt x="493" y="1598"/>
                  </a:lnTo>
                  <a:lnTo>
                    <a:pt x="482" y="1600"/>
                  </a:lnTo>
                  <a:lnTo>
                    <a:pt x="469" y="1601"/>
                  </a:lnTo>
                  <a:lnTo>
                    <a:pt x="458" y="1602"/>
                  </a:lnTo>
                  <a:lnTo>
                    <a:pt x="444" y="1602"/>
                  </a:lnTo>
                  <a:lnTo>
                    <a:pt x="432" y="1603"/>
                  </a:lnTo>
                  <a:lnTo>
                    <a:pt x="419" y="1601"/>
                  </a:lnTo>
                  <a:lnTo>
                    <a:pt x="406" y="1601"/>
                  </a:lnTo>
                  <a:lnTo>
                    <a:pt x="393" y="1599"/>
                  </a:lnTo>
                  <a:lnTo>
                    <a:pt x="381" y="1599"/>
                  </a:lnTo>
                  <a:lnTo>
                    <a:pt x="367" y="1597"/>
                  </a:lnTo>
                  <a:lnTo>
                    <a:pt x="354" y="1595"/>
                  </a:lnTo>
                  <a:lnTo>
                    <a:pt x="340" y="1592"/>
                  </a:lnTo>
                  <a:lnTo>
                    <a:pt x="328" y="1590"/>
                  </a:lnTo>
                  <a:lnTo>
                    <a:pt x="314" y="1587"/>
                  </a:lnTo>
                  <a:lnTo>
                    <a:pt x="302" y="1582"/>
                  </a:lnTo>
                  <a:lnTo>
                    <a:pt x="288" y="1579"/>
                  </a:lnTo>
                  <a:lnTo>
                    <a:pt x="276" y="1576"/>
                  </a:lnTo>
                  <a:lnTo>
                    <a:pt x="261" y="1572"/>
                  </a:lnTo>
                  <a:lnTo>
                    <a:pt x="249" y="1568"/>
                  </a:lnTo>
                  <a:lnTo>
                    <a:pt x="236" y="1563"/>
                  </a:lnTo>
                  <a:lnTo>
                    <a:pt x="224" y="1560"/>
                  </a:lnTo>
                  <a:lnTo>
                    <a:pt x="211" y="1553"/>
                  </a:lnTo>
                  <a:lnTo>
                    <a:pt x="199" y="1549"/>
                  </a:lnTo>
                  <a:lnTo>
                    <a:pt x="186" y="1544"/>
                  </a:lnTo>
                  <a:lnTo>
                    <a:pt x="176" y="1540"/>
                  </a:lnTo>
                  <a:lnTo>
                    <a:pt x="163" y="1535"/>
                  </a:lnTo>
                  <a:lnTo>
                    <a:pt x="152" y="1529"/>
                  </a:lnTo>
                  <a:lnTo>
                    <a:pt x="140" y="1524"/>
                  </a:lnTo>
                  <a:lnTo>
                    <a:pt x="130" y="1520"/>
                  </a:lnTo>
                  <a:lnTo>
                    <a:pt x="118" y="1515"/>
                  </a:lnTo>
                  <a:lnTo>
                    <a:pt x="109" y="1510"/>
                  </a:lnTo>
                  <a:lnTo>
                    <a:pt x="99" y="1504"/>
                  </a:lnTo>
                  <a:lnTo>
                    <a:pt x="89" y="1500"/>
                  </a:lnTo>
                  <a:lnTo>
                    <a:pt x="80" y="1495"/>
                  </a:lnTo>
                  <a:lnTo>
                    <a:pt x="72" y="1491"/>
                  </a:lnTo>
                  <a:lnTo>
                    <a:pt x="62" y="1486"/>
                  </a:lnTo>
                  <a:lnTo>
                    <a:pt x="55" y="1481"/>
                  </a:lnTo>
                  <a:lnTo>
                    <a:pt x="47" y="1478"/>
                  </a:lnTo>
                  <a:lnTo>
                    <a:pt x="40" y="1474"/>
                  </a:lnTo>
                  <a:lnTo>
                    <a:pt x="33" y="1470"/>
                  </a:lnTo>
                  <a:lnTo>
                    <a:pt x="28" y="1467"/>
                  </a:lnTo>
                  <a:lnTo>
                    <a:pt x="22" y="1463"/>
                  </a:lnTo>
                  <a:lnTo>
                    <a:pt x="16" y="1460"/>
                  </a:lnTo>
                  <a:lnTo>
                    <a:pt x="12" y="1457"/>
                  </a:lnTo>
                  <a:lnTo>
                    <a:pt x="9" y="1455"/>
                  </a:lnTo>
                  <a:lnTo>
                    <a:pt x="5" y="1452"/>
                  </a:lnTo>
                  <a:lnTo>
                    <a:pt x="2" y="1451"/>
                  </a:lnTo>
                  <a:lnTo>
                    <a:pt x="0" y="1449"/>
                  </a:lnTo>
                  <a:lnTo>
                    <a:pt x="36" y="1505"/>
                  </a:lnTo>
                  <a:lnTo>
                    <a:pt x="37" y="1505"/>
                  </a:lnTo>
                  <a:lnTo>
                    <a:pt x="40" y="1507"/>
                  </a:lnTo>
                  <a:lnTo>
                    <a:pt x="44" y="1510"/>
                  </a:lnTo>
                  <a:lnTo>
                    <a:pt x="51" y="1514"/>
                  </a:lnTo>
                  <a:lnTo>
                    <a:pt x="54" y="1516"/>
                  </a:lnTo>
                  <a:lnTo>
                    <a:pt x="58" y="1518"/>
                  </a:lnTo>
                  <a:lnTo>
                    <a:pt x="62" y="1520"/>
                  </a:lnTo>
                  <a:lnTo>
                    <a:pt x="67" y="1523"/>
                  </a:lnTo>
                  <a:lnTo>
                    <a:pt x="72" y="1526"/>
                  </a:lnTo>
                  <a:lnTo>
                    <a:pt x="77" y="1529"/>
                  </a:lnTo>
                  <a:lnTo>
                    <a:pt x="83" y="1532"/>
                  </a:lnTo>
                  <a:lnTo>
                    <a:pt x="89" y="1537"/>
                  </a:lnTo>
                  <a:lnTo>
                    <a:pt x="96" y="1539"/>
                  </a:lnTo>
                  <a:lnTo>
                    <a:pt x="102" y="1543"/>
                  </a:lnTo>
                  <a:lnTo>
                    <a:pt x="109" y="1546"/>
                  </a:lnTo>
                  <a:lnTo>
                    <a:pt x="117" y="1550"/>
                  </a:lnTo>
                  <a:lnTo>
                    <a:pt x="125" y="1553"/>
                  </a:lnTo>
                  <a:lnTo>
                    <a:pt x="132" y="1557"/>
                  </a:lnTo>
                  <a:lnTo>
                    <a:pt x="140" y="1562"/>
                  </a:lnTo>
                  <a:lnTo>
                    <a:pt x="149" y="1566"/>
                  </a:lnTo>
                  <a:lnTo>
                    <a:pt x="157" y="1569"/>
                  </a:lnTo>
                  <a:lnTo>
                    <a:pt x="166" y="1573"/>
                  </a:lnTo>
                  <a:lnTo>
                    <a:pt x="175" y="1577"/>
                  </a:lnTo>
                  <a:lnTo>
                    <a:pt x="185" y="1581"/>
                  </a:lnTo>
                  <a:lnTo>
                    <a:pt x="193" y="1585"/>
                  </a:lnTo>
                  <a:lnTo>
                    <a:pt x="204" y="1589"/>
                  </a:lnTo>
                  <a:lnTo>
                    <a:pt x="214" y="1592"/>
                  </a:lnTo>
                  <a:lnTo>
                    <a:pt x="225" y="1596"/>
                  </a:lnTo>
                  <a:lnTo>
                    <a:pt x="234" y="1599"/>
                  </a:lnTo>
                  <a:lnTo>
                    <a:pt x="244" y="1602"/>
                  </a:lnTo>
                  <a:lnTo>
                    <a:pt x="255" y="1605"/>
                  </a:lnTo>
                  <a:lnTo>
                    <a:pt x="265" y="1609"/>
                  </a:lnTo>
                  <a:lnTo>
                    <a:pt x="276" y="1612"/>
                  </a:lnTo>
                  <a:lnTo>
                    <a:pt x="287" y="1614"/>
                  </a:lnTo>
                  <a:lnTo>
                    <a:pt x="298" y="1617"/>
                  </a:lnTo>
                  <a:lnTo>
                    <a:pt x="309" y="1620"/>
                  </a:lnTo>
                  <a:lnTo>
                    <a:pt x="319" y="1622"/>
                  </a:lnTo>
                  <a:lnTo>
                    <a:pt x="331" y="1624"/>
                  </a:lnTo>
                  <a:lnTo>
                    <a:pt x="342" y="1626"/>
                  </a:lnTo>
                  <a:lnTo>
                    <a:pt x="354" y="1628"/>
                  </a:lnTo>
                  <a:lnTo>
                    <a:pt x="365" y="1629"/>
                  </a:lnTo>
                  <a:lnTo>
                    <a:pt x="377" y="1630"/>
                  </a:lnTo>
                  <a:lnTo>
                    <a:pt x="388" y="1632"/>
                  </a:lnTo>
                  <a:lnTo>
                    <a:pt x="400" y="1634"/>
                  </a:lnTo>
                  <a:lnTo>
                    <a:pt x="411" y="1634"/>
                  </a:lnTo>
                  <a:lnTo>
                    <a:pt x="423" y="1634"/>
                  </a:lnTo>
                  <a:lnTo>
                    <a:pt x="434" y="1632"/>
                  </a:lnTo>
                  <a:lnTo>
                    <a:pt x="444" y="1632"/>
                  </a:lnTo>
                  <a:lnTo>
                    <a:pt x="456" y="1631"/>
                  </a:lnTo>
                  <a:lnTo>
                    <a:pt x="467" y="1630"/>
                  </a:lnTo>
                  <a:lnTo>
                    <a:pt x="479" y="1628"/>
                  </a:lnTo>
                  <a:lnTo>
                    <a:pt x="490" y="1627"/>
                  </a:lnTo>
                  <a:lnTo>
                    <a:pt x="502" y="1624"/>
                  </a:lnTo>
                  <a:lnTo>
                    <a:pt x="512" y="1622"/>
                  </a:lnTo>
                  <a:lnTo>
                    <a:pt x="524" y="1618"/>
                  </a:lnTo>
                  <a:lnTo>
                    <a:pt x="535" y="1615"/>
                  </a:lnTo>
                  <a:lnTo>
                    <a:pt x="545" y="1611"/>
                  </a:lnTo>
                  <a:lnTo>
                    <a:pt x="557" y="1606"/>
                  </a:lnTo>
                  <a:lnTo>
                    <a:pt x="567" y="1601"/>
                  </a:lnTo>
                  <a:lnTo>
                    <a:pt x="579" y="1597"/>
                  </a:lnTo>
                  <a:lnTo>
                    <a:pt x="588" y="1590"/>
                  </a:lnTo>
                  <a:lnTo>
                    <a:pt x="597" y="1585"/>
                  </a:lnTo>
                  <a:lnTo>
                    <a:pt x="606" y="1577"/>
                  </a:lnTo>
                  <a:lnTo>
                    <a:pt x="615" y="1571"/>
                  </a:lnTo>
                  <a:lnTo>
                    <a:pt x="622" y="1564"/>
                  </a:lnTo>
                  <a:lnTo>
                    <a:pt x="631" y="1556"/>
                  </a:lnTo>
                  <a:lnTo>
                    <a:pt x="638" y="1548"/>
                  </a:lnTo>
                  <a:lnTo>
                    <a:pt x="645" y="1541"/>
                  </a:lnTo>
                  <a:lnTo>
                    <a:pt x="652" y="1532"/>
                  </a:lnTo>
                  <a:lnTo>
                    <a:pt x="657" y="1524"/>
                  </a:lnTo>
                  <a:lnTo>
                    <a:pt x="663" y="1516"/>
                  </a:lnTo>
                  <a:lnTo>
                    <a:pt x="668" y="1507"/>
                  </a:lnTo>
                  <a:lnTo>
                    <a:pt x="674" y="1498"/>
                  </a:lnTo>
                  <a:lnTo>
                    <a:pt x="678" y="1489"/>
                  </a:lnTo>
                  <a:lnTo>
                    <a:pt x="682" y="1479"/>
                  </a:lnTo>
                  <a:lnTo>
                    <a:pt x="686" y="1470"/>
                  </a:lnTo>
                  <a:lnTo>
                    <a:pt x="688" y="1460"/>
                  </a:lnTo>
                  <a:lnTo>
                    <a:pt x="691" y="1449"/>
                  </a:lnTo>
                  <a:lnTo>
                    <a:pt x="693" y="1439"/>
                  </a:lnTo>
                  <a:lnTo>
                    <a:pt x="695" y="1428"/>
                  </a:lnTo>
                  <a:lnTo>
                    <a:pt x="697" y="1418"/>
                  </a:lnTo>
                  <a:lnTo>
                    <a:pt x="700" y="1406"/>
                  </a:lnTo>
                  <a:lnTo>
                    <a:pt x="700" y="1396"/>
                  </a:lnTo>
                  <a:lnTo>
                    <a:pt x="702" y="1386"/>
                  </a:lnTo>
                  <a:lnTo>
                    <a:pt x="702" y="1374"/>
                  </a:lnTo>
                  <a:lnTo>
                    <a:pt x="702" y="1363"/>
                  </a:lnTo>
                  <a:lnTo>
                    <a:pt x="702" y="1351"/>
                  </a:lnTo>
                  <a:lnTo>
                    <a:pt x="702" y="1340"/>
                  </a:lnTo>
                  <a:lnTo>
                    <a:pt x="700" y="1328"/>
                  </a:lnTo>
                  <a:lnTo>
                    <a:pt x="699" y="1317"/>
                  </a:lnTo>
                  <a:lnTo>
                    <a:pt x="697" y="1305"/>
                  </a:lnTo>
                  <a:lnTo>
                    <a:pt x="695" y="1294"/>
                  </a:lnTo>
                  <a:lnTo>
                    <a:pt x="693" y="1281"/>
                  </a:lnTo>
                  <a:lnTo>
                    <a:pt x="690" y="1269"/>
                  </a:lnTo>
                  <a:lnTo>
                    <a:pt x="688" y="1257"/>
                  </a:lnTo>
                  <a:lnTo>
                    <a:pt x="685" y="1245"/>
                  </a:lnTo>
                  <a:lnTo>
                    <a:pt x="681" y="1233"/>
                  </a:lnTo>
                  <a:lnTo>
                    <a:pt x="678" y="1221"/>
                  </a:lnTo>
                  <a:lnTo>
                    <a:pt x="674" y="1210"/>
                  </a:lnTo>
                  <a:lnTo>
                    <a:pt x="670" y="1197"/>
                  </a:lnTo>
                  <a:lnTo>
                    <a:pt x="665" y="1185"/>
                  </a:lnTo>
                  <a:lnTo>
                    <a:pt x="661" y="1173"/>
                  </a:lnTo>
                  <a:lnTo>
                    <a:pt x="656" y="1161"/>
                  </a:lnTo>
                  <a:lnTo>
                    <a:pt x="651" y="1148"/>
                  </a:lnTo>
                  <a:lnTo>
                    <a:pt x="645" y="1137"/>
                  </a:lnTo>
                  <a:lnTo>
                    <a:pt x="640" y="1124"/>
                  </a:lnTo>
                  <a:lnTo>
                    <a:pt x="634" y="1113"/>
                  </a:lnTo>
                  <a:lnTo>
                    <a:pt x="629" y="1101"/>
                  </a:lnTo>
                  <a:lnTo>
                    <a:pt x="622" y="1089"/>
                  </a:lnTo>
                  <a:lnTo>
                    <a:pt x="615" y="1077"/>
                  </a:lnTo>
                  <a:lnTo>
                    <a:pt x="609" y="1065"/>
                  </a:lnTo>
                  <a:lnTo>
                    <a:pt x="603" y="1053"/>
                  </a:lnTo>
                  <a:lnTo>
                    <a:pt x="594" y="1042"/>
                  </a:lnTo>
                  <a:lnTo>
                    <a:pt x="588" y="1030"/>
                  </a:lnTo>
                  <a:lnTo>
                    <a:pt x="580" y="1019"/>
                  </a:lnTo>
                  <a:lnTo>
                    <a:pt x="573" y="1008"/>
                  </a:lnTo>
                  <a:lnTo>
                    <a:pt x="565" y="997"/>
                  </a:lnTo>
                  <a:lnTo>
                    <a:pt x="557" y="987"/>
                  </a:lnTo>
                  <a:lnTo>
                    <a:pt x="550" y="975"/>
                  </a:lnTo>
                  <a:lnTo>
                    <a:pt x="541" y="965"/>
                  </a:lnTo>
                  <a:lnTo>
                    <a:pt x="533" y="954"/>
                  </a:lnTo>
                  <a:lnTo>
                    <a:pt x="524" y="945"/>
                  </a:lnTo>
                  <a:lnTo>
                    <a:pt x="515" y="935"/>
                  </a:lnTo>
                  <a:lnTo>
                    <a:pt x="507" y="925"/>
                  </a:lnTo>
                  <a:lnTo>
                    <a:pt x="498" y="915"/>
                  </a:lnTo>
                  <a:lnTo>
                    <a:pt x="489" y="904"/>
                  </a:lnTo>
                  <a:lnTo>
                    <a:pt x="480" y="895"/>
                  </a:lnTo>
                  <a:lnTo>
                    <a:pt x="470" y="885"/>
                  </a:lnTo>
                  <a:lnTo>
                    <a:pt x="461" y="875"/>
                  </a:lnTo>
                  <a:lnTo>
                    <a:pt x="453" y="865"/>
                  </a:lnTo>
                  <a:lnTo>
                    <a:pt x="443" y="855"/>
                  </a:lnTo>
                  <a:lnTo>
                    <a:pt x="436" y="845"/>
                  </a:lnTo>
                  <a:lnTo>
                    <a:pt x="427" y="835"/>
                  </a:lnTo>
                  <a:lnTo>
                    <a:pt x="417" y="824"/>
                  </a:lnTo>
                  <a:lnTo>
                    <a:pt x="408" y="814"/>
                  </a:lnTo>
                  <a:lnTo>
                    <a:pt x="400" y="803"/>
                  </a:lnTo>
                  <a:lnTo>
                    <a:pt x="391" y="793"/>
                  </a:lnTo>
                  <a:lnTo>
                    <a:pt x="383" y="783"/>
                  </a:lnTo>
                  <a:lnTo>
                    <a:pt x="374" y="772"/>
                  </a:lnTo>
                  <a:lnTo>
                    <a:pt x="366" y="763"/>
                  </a:lnTo>
                  <a:lnTo>
                    <a:pt x="357" y="752"/>
                  </a:lnTo>
                  <a:lnTo>
                    <a:pt x="349" y="741"/>
                  </a:lnTo>
                  <a:lnTo>
                    <a:pt x="340" y="730"/>
                  </a:lnTo>
                  <a:lnTo>
                    <a:pt x="332" y="720"/>
                  </a:lnTo>
                  <a:lnTo>
                    <a:pt x="324" y="709"/>
                  </a:lnTo>
                  <a:lnTo>
                    <a:pt x="316" y="699"/>
                  </a:lnTo>
                  <a:lnTo>
                    <a:pt x="308" y="688"/>
                  </a:lnTo>
                  <a:lnTo>
                    <a:pt x="301" y="677"/>
                  </a:lnTo>
                  <a:lnTo>
                    <a:pt x="292" y="666"/>
                  </a:lnTo>
                  <a:lnTo>
                    <a:pt x="284" y="655"/>
                  </a:lnTo>
                  <a:lnTo>
                    <a:pt x="277" y="644"/>
                  </a:lnTo>
                  <a:lnTo>
                    <a:pt x="269" y="633"/>
                  </a:lnTo>
                  <a:lnTo>
                    <a:pt x="261" y="622"/>
                  </a:lnTo>
                  <a:lnTo>
                    <a:pt x="255" y="612"/>
                  </a:lnTo>
                  <a:lnTo>
                    <a:pt x="248" y="601"/>
                  </a:lnTo>
                  <a:lnTo>
                    <a:pt x="241" y="590"/>
                  </a:lnTo>
                  <a:lnTo>
                    <a:pt x="234" y="578"/>
                  </a:lnTo>
                  <a:lnTo>
                    <a:pt x="228" y="567"/>
                  </a:lnTo>
                  <a:lnTo>
                    <a:pt x="222" y="555"/>
                  </a:lnTo>
                  <a:lnTo>
                    <a:pt x="215" y="544"/>
                  </a:lnTo>
                  <a:lnTo>
                    <a:pt x="209" y="532"/>
                  </a:lnTo>
                  <a:lnTo>
                    <a:pt x="203" y="521"/>
                  </a:lnTo>
                  <a:lnTo>
                    <a:pt x="197" y="509"/>
                  </a:lnTo>
                  <a:lnTo>
                    <a:pt x="191" y="498"/>
                  </a:lnTo>
                  <a:lnTo>
                    <a:pt x="185" y="487"/>
                  </a:lnTo>
                  <a:lnTo>
                    <a:pt x="179" y="474"/>
                  </a:lnTo>
                  <a:lnTo>
                    <a:pt x="174" y="463"/>
                  </a:lnTo>
                  <a:lnTo>
                    <a:pt x="170" y="450"/>
                  </a:lnTo>
                  <a:lnTo>
                    <a:pt x="164" y="439"/>
                  </a:lnTo>
                  <a:lnTo>
                    <a:pt x="160" y="426"/>
                  </a:lnTo>
                  <a:lnTo>
                    <a:pt x="156" y="415"/>
                  </a:lnTo>
                  <a:lnTo>
                    <a:pt x="152" y="403"/>
                  </a:lnTo>
                  <a:lnTo>
                    <a:pt x="148" y="391"/>
                  </a:lnTo>
                  <a:lnTo>
                    <a:pt x="143" y="379"/>
                  </a:lnTo>
                  <a:lnTo>
                    <a:pt x="139" y="366"/>
                  </a:lnTo>
                  <a:lnTo>
                    <a:pt x="136" y="354"/>
                  </a:lnTo>
                  <a:lnTo>
                    <a:pt x="133" y="342"/>
                  </a:lnTo>
                  <a:lnTo>
                    <a:pt x="130" y="329"/>
                  </a:lnTo>
                  <a:lnTo>
                    <a:pt x="127" y="317"/>
                  </a:lnTo>
                  <a:lnTo>
                    <a:pt x="125" y="304"/>
                  </a:lnTo>
                  <a:lnTo>
                    <a:pt x="123" y="291"/>
                  </a:lnTo>
                  <a:lnTo>
                    <a:pt x="121" y="278"/>
                  </a:lnTo>
                  <a:lnTo>
                    <a:pt x="118" y="266"/>
                  </a:lnTo>
                  <a:lnTo>
                    <a:pt x="117" y="253"/>
                  </a:lnTo>
                  <a:lnTo>
                    <a:pt x="115" y="240"/>
                  </a:lnTo>
                  <a:lnTo>
                    <a:pt x="115" y="227"/>
                  </a:lnTo>
                  <a:lnTo>
                    <a:pt x="114" y="215"/>
                  </a:lnTo>
                  <a:lnTo>
                    <a:pt x="114" y="202"/>
                  </a:lnTo>
                  <a:lnTo>
                    <a:pt x="114" y="200"/>
                  </a:lnTo>
                  <a:lnTo>
                    <a:pt x="117" y="197"/>
                  </a:lnTo>
                  <a:lnTo>
                    <a:pt x="118" y="194"/>
                  </a:lnTo>
                  <a:lnTo>
                    <a:pt x="121" y="192"/>
                  </a:lnTo>
                  <a:lnTo>
                    <a:pt x="123" y="188"/>
                  </a:lnTo>
                  <a:lnTo>
                    <a:pt x="127" y="184"/>
                  </a:lnTo>
                  <a:lnTo>
                    <a:pt x="130" y="180"/>
                  </a:lnTo>
                  <a:lnTo>
                    <a:pt x="133" y="175"/>
                  </a:lnTo>
                  <a:lnTo>
                    <a:pt x="137" y="170"/>
                  </a:lnTo>
                  <a:lnTo>
                    <a:pt x="141" y="166"/>
                  </a:lnTo>
                  <a:lnTo>
                    <a:pt x="146" y="159"/>
                  </a:lnTo>
                  <a:lnTo>
                    <a:pt x="151" y="153"/>
                  </a:lnTo>
                  <a:lnTo>
                    <a:pt x="155" y="147"/>
                  </a:lnTo>
                  <a:lnTo>
                    <a:pt x="161" y="142"/>
                  </a:lnTo>
                  <a:lnTo>
                    <a:pt x="166" y="134"/>
                  </a:lnTo>
                  <a:lnTo>
                    <a:pt x="173" y="128"/>
                  </a:lnTo>
                  <a:lnTo>
                    <a:pt x="179" y="121"/>
                  </a:lnTo>
                  <a:lnTo>
                    <a:pt x="185" y="115"/>
                  </a:lnTo>
                  <a:lnTo>
                    <a:pt x="190" y="107"/>
                  </a:lnTo>
                  <a:lnTo>
                    <a:pt x="198" y="101"/>
                  </a:lnTo>
                  <a:lnTo>
                    <a:pt x="201" y="97"/>
                  </a:lnTo>
                  <a:lnTo>
                    <a:pt x="205" y="94"/>
                  </a:lnTo>
                  <a:lnTo>
                    <a:pt x="209" y="91"/>
                  </a:lnTo>
                  <a:lnTo>
                    <a:pt x="212" y="87"/>
                  </a:lnTo>
                  <a:lnTo>
                    <a:pt x="215" y="82"/>
                  </a:lnTo>
                  <a:lnTo>
                    <a:pt x="219" y="79"/>
                  </a:lnTo>
                  <a:lnTo>
                    <a:pt x="224" y="76"/>
                  </a:lnTo>
                  <a:lnTo>
                    <a:pt x="227" y="73"/>
                  </a:lnTo>
                  <a:lnTo>
                    <a:pt x="231" y="69"/>
                  </a:lnTo>
                  <a:lnTo>
                    <a:pt x="235" y="66"/>
                  </a:lnTo>
                  <a:lnTo>
                    <a:pt x="239" y="63"/>
                  </a:lnTo>
                  <a:lnTo>
                    <a:pt x="243" y="58"/>
                  </a:lnTo>
                  <a:lnTo>
                    <a:pt x="247" y="55"/>
                  </a:lnTo>
                  <a:lnTo>
                    <a:pt x="251" y="51"/>
                  </a:lnTo>
                  <a:lnTo>
                    <a:pt x="255" y="48"/>
                  </a:lnTo>
                  <a:lnTo>
                    <a:pt x="259" y="45"/>
                  </a:lnTo>
                  <a:lnTo>
                    <a:pt x="263" y="42"/>
                  </a:lnTo>
                  <a:lnTo>
                    <a:pt x="267" y="39"/>
                  </a:lnTo>
                  <a:lnTo>
                    <a:pt x="272" y="35"/>
                  </a:lnTo>
                  <a:lnTo>
                    <a:pt x="277" y="33"/>
                  </a:lnTo>
                  <a:lnTo>
                    <a:pt x="278"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890" name="Freeform 171"/>
            <p:cNvSpPr>
              <a:spLocks/>
            </p:cNvSpPr>
            <p:nvPr/>
          </p:nvSpPr>
          <p:spPr bwMode="auto">
            <a:xfrm>
              <a:off x="4322" y="2888"/>
              <a:ext cx="996" cy="930"/>
            </a:xfrm>
            <a:custGeom>
              <a:avLst/>
              <a:gdLst>
                <a:gd name="T0" fmla="*/ 1 w 1992"/>
                <a:gd name="T1" fmla="*/ 1 h 1858"/>
                <a:gd name="T2" fmla="*/ 1 w 1992"/>
                <a:gd name="T3" fmla="*/ 1 h 1858"/>
                <a:gd name="T4" fmla="*/ 1 w 1992"/>
                <a:gd name="T5" fmla="*/ 1 h 1858"/>
                <a:gd name="T6" fmla="*/ 1 w 1992"/>
                <a:gd name="T7" fmla="*/ 1 h 1858"/>
                <a:gd name="T8" fmla="*/ 1 w 1992"/>
                <a:gd name="T9" fmla="*/ 1 h 1858"/>
                <a:gd name="T10" fmla="*/ 1 w 1992"/>
                <a:gd name="T11" fmla="*/ 1 h 1858"/>
                <a:gd name="T12" fmla="*/ 1 w 1992"/>
                <a:gd name="T13" fmla="*/ 1 h 1858"/>
                <a:gd name="T14" fmla="*/ 1 w 1992"/>
                <a:gd name="T15" fmla="*/ 1 h 1858"/>
                <a:gd name="T16" fmla="*/ 1 w 1992"/>
                <a:gd name="T17" fmla="*/ 1 h 1858"/>
                <a:gd name="T18" fmla="*/ 1 w 1992"/>
                <a:gd name="T19" fmla="*/ 1 h 1858"/>
                <a:gd name="T20" fmla="*/ 1 w 1992"/>
                <a:gd name="T21" fmla="*/ 1 h 1858"/>
                <a:gd name="T22" fmla="*/ 1 w 1992"/>
                <a:gd name="T23" fmla="*/ 1 h 1858"/>
                <a:gd name="T24" fmla="*/ 1 w 1992"/>
                <a:gd name="T25" fmla="*/ 1 h 1858"/>
                <a:gd name="T26" fmla="*/ 1 w 1992"/>
                <a:gd name="T27" fmla="*/ 1 h 1858"/>
                <a:gd name="T28" fmla="*/ 1 w 1992"/>
                <a:gd name="T29" fmla="*/ 1 h 1858"/>
                <a:gd name="T30" fmla="*/ 1 w 1992"/>
                <a:gd name="T31" fmla="*/ 1 h 1858"/>
                <a:gd name="T32" fmla="*/ 1 w 1992"/>
                <a:gd name="T33" fmla="*/ 1 h 1858"/>
                <a:gd name="T34" fmla="*/ 1 w 1992"/>
                <a:gd name="T35" fmla="*/ 1 h 1858"/>
                <a:gd name="T36" fmla="*/ 1 w 1992"/>
                <a:gd name="T37" fmla="*/ 1 h 1858"/>
                <a:gd name="T38" fmla="*/ 1 w 1992"/>
                <a:gd name="T39" fmla="*/ 1 h 1858"/>
                <a:gd name="T40" fmla="*/ 1 w 1992"/>
                <a:gd name="T41" fmla="*/ 1 h 1858"/>
                <a:gd name="T42" fmla="*/ 1 w 1992"/>
                <a:gd name="T43" fmla="*/ 1 h 1858"/>
                <a:gd name="T44" fmla="*/ 1 w 1992"/>
                <a:gd name="T45" fmla="*/ 1 h 1858"/>
                <a:gd name="T46" fmla="*/ 1 w 1992"/>
                <a:gd name="T47" fmla="*/ 1 h 1858"/>
                <a:gd name="T48" fmla="*/ 1 w 1992"/>
                <a:gd name="T49" fmla="*/ 1 h 1858"/>
                <a:gd name="T50" fmla="*/ 1 w 1992"/>
                <a:gd name="T51" fmla="*/ 1 h 1858"/>
                <a:gd name="T52" fmla="*/ 1 w 1992"/>
                <a:gd name="T53" fmla="*/ 1 h 1858"/>
                <a:gd name="T54" fmla="*/ 1 w 1992"/>
                <a:gd name="T55" fmla="*/ 1 h 1858"/>
                <a:gd name="T56" fmla="*/ 1 w 1992"/>
                <a:gd name="T57" fmla="*/ 1 h 1858"/>
                <a:gd name="T58" fmla="*/ 1 w 1992"/>
                <a:gd name="T59" fmla="*/ 1 h 1858"/>
                <a:gd name="T60" fmla="*/ 1 w 1992"/>
                <a:gd name="T61" fmla="*/ 1 h 1858"/>
                <a:gd name="T62" fmla="*/ 1 w 1992"/>
                <a:gd name="T63" fmla="*/ 1 h 1858"/>
                <a:gd name="T64" fmla="*/ 1 w 1992"/>
                <a:gd name="T65" fmla="*/ 1 h 1858"/>
                <a:gd name="T66" fmla="*/ 1 w 1992"/>
                <a:gd name="T67" fmla="*/ 1 h 1858"/>
                <a:gd name="T68" fmla="*/ 1 w 1992"/>
                <a:gd name="T69" fmla="*/ 1 h 1858"/>
                <a:gd name="T70" fmla="*/ 1 w 1992"/>
                <a:gd name="T71" fmla="*/ 1 h 1858"/>
                <a:gd name="T72" fmla="*/ 1 w 1992"/>
                <a:gd name="T73" fmla="*/ 1 h 1858"/>
                <a:gd name="T74" fmla="*/ 1 w 1992"/>
                <a:gd name="T75" fmla="*/ 1 h 1858"/>
                <a:gd name="T76" fmla="*/ 1 w 1992"/>
                <a:gd name="T77" fmla="*/ 1 h 1858"/>
                <a:gd name="T78" fmla="*/ 1 w 1992"/>
                <a:gd name="T79" fmla="*/ 1 h 1858"/>
                <a:gd name="T80" fmla="*/ 1 w 1992"/>
                <a:gd name="T81" fmla="*/ 1 h 1858"/>
                <a:gd name="T82" fmla="*/ 1 w 1992"/>
                <a:gd name="T83" fmla="*/ 1 h 1858"/>
                <a:gd name="T84" fmla="*/ 1 w 1992"/>
                <a:gd name="T85" fmla="*/ 1 h 1858"/>
                <a:gd name="T86" fmla="*/ 1 w 1992"/>
                <a:gd name="T87" fmla="*/ 1 h 1858"/>
                <a:gd name="T88" fmla="*/ 1 w 1992"/>
                <a:gd name="T89" fmla="*/ 1 h 1858"/>
                <a:gd name="T90" fmla="*/ 1 w 1992"/>
                <a:gd name="T91" fmla="*/ 1 h 1858"/>
                <a:gd name="T92" fmla="*/ 1 w 1992"/>
                <a:gd name="T93" fmla="*/ 1 h 1858"/>
                <a:gd name="T94" fmla="*/ 1 w 1992"/>
                <a:gd name="T95" fmla="*/ 1 h 1858"/>
                <a:gd name="T96" fmla="*/ 1 w 1992"/>
                <a:gd name="T97" fmla="*/ 1 h 1858"/>
                <a:gd name="T98" fmla="*/ 1 w 1992"/>
                <a:gd name="T99" fmla="*/ 1 h 1858"/>
                <a:gd name="T100" fmla="*/ 1 w 1992"/>
                <a:gd name="T101" fmla="*/ 1 h 1858"/>
                <a:gd name="T102" fmla="*/ 1 w 1992"/>
                <a:gd name="T103" fmla="*/ 1 h 1858"/>
                <a:gd name="T104" fmla="*/ 1 w 1992"/>
                <a:gd name="T105" fmla="*/ 1 h 1858"/>
                <a:gd name="T106" fmla="*/ 1 w 1992"/>
                <a:gd name="T107" fmla="*/ 1 h 1858"/>
                <a:gd name="T108" fmla="*/ 1 w 1992"/>
                <a:gd name="T109" fmla="*/ 1 h 1858"/>
                <a:gd name="T110" fmla="*/ 0 w 1992"/>
                <a:gd name="T111" fmla="*/ 1 h 1858"/>
                <a:gd name="T112" fmla="*/ 0 w 1992"/>
                <a:gd name="T113" fmla="*/ 1 h 1858"/>
                <a:gd name="T114" fmla="*/ 1 w 1992"/>
                <a:gd name="T115" fmla="*/ 1 h 1858"/>
                <a:gd name="T116" fmla="*/ 1 w 1992"/>
                <a:gd name="T117" fmla="*/ 1 h 1858"/>
                <a:gd name="T118" fmla="*/ 1 w 1992"/>
                <a:gd name="T119" fmla="*/ 1 h 1858"/>
                <a:gd name="T120" fmla="*/ 1 w 1992"/>
                <a:gd name="T121" fmla="*/ 1 h 1858"/>
                <a:gd name="T122" fmla="*/ 1 w 1992"/>
                <a:gd name="T123" fmla="*/ 1 h 1858"/>
                <a:gd name="T124" fmla="*/ 1 w 1992"/>
                <a:gd name="T125" fmla="*/ 1 h 185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92" h="1858">
                  <a:moveTo>
                    <a:pt x="826" y="41"/>
                  </a:moveTo>
                  <a:lnTo>
                    <a:pt x="824" y="41"/>
                  </a:lnTo>
                  <a:lnTo>
                    <a:pt x="821" y="41"/>
                  </a:lnTo>
                  <a:lnTo>
                    <a:pt x="817" y="41"/>
                  </a:lnTo>
                  <a:lnTo>
                    <a:pt x="813" y="41"/>
                  </a:lnTo>
                  <a:lnTo>
                    <a:pt x="808" y="41"/>
                  </a:lnTo>
                  <a:lnTo>
                    <a:pt x="804" y="41"/>
                  </a:lnTo>
                  <a:lnTo>
                    <a:pt x="797" y="41"/>
                  </a:lnTo>
                  <a:lnTo>
                    <a:pt x="792" y="41"/>
                  </a:lnTo>
                  <a:lnTo>
                    <a:pt x="784" y="41"/>
                  </a:lnTo>
                  <a:lnTo>
                    <a:pt x="777" y="42"/>
                  </a:lnTo>
                  <a:lnTo>
                    <a:pt x="769" y="42"/>
                  </a:lnTo>
                  <a:lnTo>
                    <a:pt x="760" y="43"/>
                  </a:lnTo>
                  <a:lnTo>
                    <a:pt x="751" y="43"/>
                  </a:lnTo>
                  <a:lnTo>
                    <a:pt x="743" y="44"/>
                  </a:lnTo>
                  <a:lnTo>
                    <a:pt x="732" y="44"/>
                  </a:lnTo>
                  <a:lnTo>
                    <a:pt x="722" y="44"/>
                  </a:lnTo>
                  <a:lnTo>
                    <a:pt x="710" y="46"/>
                  </a:lnTo>
                  <a:lnTo>
                    <a:pt x="700" y="46"/>
                  </a:lnTo>
                  <a:lnTo>
                    <a:pt x="687" y="46"/>
                  </a:lnTo>
                  <a:lnTo>
                    <a:pt x="676" y="47"/>
                  </a:lnTo>
                  <a:lnTo>
                    <a:pt x="663" y="47"/>
                  </a:lnTo>
                  <a:lnTo>
                    <a:pt x="651" y="48"/>
                  </a:lnTo>
                  <a:lnTo>
                    <a:pt x="637" y="48"/>
                  </a:lnTo>
                  <a:lnTo>
                    <a:pt x="624" y="49"/>
                  </a:lnTo>
                  <a:lnTo>
                    <a:pt x="609" y="49"/>
                  </a:lnTo>
                  <a:lnTo>
                    <a:pt x="597" y="50"/>
                  </a:lnTo>
                  <a:lnTo>
                    <a:pt x="582" y="50"/>
                  </a:lnTo>
                  <a:lnTo>
                    <a:pt x="568" y="51"/>
                  </a:lnTo>
                  <a:lnTo>
                    <a:pt x="553" y="51"/>
                  </a:lnTo>
                  <a:lnTo>
                    <a:pt x="538" y="53"/>
                  </a:lnTo>
                  <a:lnTo>
                    <a:pt x="522" y="53"/>
                  </a:lnTo>
                  <a:lnTo>
                    <a:pt x="506" y="53"/>
                  </a:lnTo>
                  <a:lnTo>
                    <a:pt x="491" y="54"/>
                  </a:lnTo>
                  <a:lnTo>
                    <a:pt x="475" y="54"/>
                  </a:lnTo>
                  <a:lnTo>
                    <a:pt x="458" y="54"/>
                  </a:lnTo>
                  <a:lnTo>
                    <a:pt x="443" y="55"/>
                  </a:lnTo>
                  <a:lnTo>
                    <a:pt x="426" y="56"/>
                  </a:lnTo>
                  <a:lnTo>
                    <a:pt x="410" y="56"/>
                  </a:lnTo>
                  <a:lnTo>
                    <a:pt x="394" y="56"/>
                  </a:lnTo>
                  <a:lnTo>
                    <a:pt x="377" y="57"/>
                  </a:lnTo>
                  <a:lnTo>
                    <a:pt x="360" y="58"/>
                  </a:lnTo>
                  <a:lnTo>
                    <a:pt x="345" y="58"/>
                  </a:lnTo>
                  <a:lnTo>
                    <a:pt x="328" y="58"/>
                  </a:lnTo>
                  <a:lnTo>
                    <a:pt x="311" y="59"/>
                  </a:lnTo>
                  <a:lnTo>
                    <a:pt x="295" y="60"/>
                  </a:lnTo>
                  <a:lnTo>
                    <a:pt x="278" y="60"/>
                  </a:lnTo>
                  <a:lnTo>
                    <a:pt x="261" y="60"/>
                  </a:lnTo>
                  <a:lnTo>
                    <a:pt x="246" y="61"/>
                  </a:lnTo>
                  <a:lnTo>
                    <a:pt x="229" y="61"/>
                  </a:lnTo>
                  <a:lnTo>
                    <a:pt x="213" y="62"/>
                  </a:lnTo>
                  <a:lnTo>
                    <a:pt x="197" y="62"/>
                  </a:lnTo>
                  <a:lnTo>
                    <a:pt x="181" y="62"/>
                  </a:lnTo>
                  <a:lnTo>
                    <a:pt x="165" y="63"/>
                  </a:lnTo>
                  <a:lnTo>
                    <a:pt x="150" y="63"/>
                  </a:lnTo>
                  <a:lnTo>
                    <a:pt x="133" y="63"/>
                  </a:lnTo>
                  <a:lnTo>
                    <a:pt x="119" y="64"/>
                  </a:lnTo>
                  <a:lnTo>
                    <a:pt x="103" y="64"/>
                  </a:lnTo>
                  <a:lnTo>
                    <a:pt x="90" y="65"/>
                  </a:lnTo>
                  <a:lnTo>
                    <a:pt x="74" y="65"/>
                  </a:lnTo>
                  <a:lnTo>
                    <a:pt x="61" y="65"/>
                  </a:lnTo>
                  <a:lnTo>
                    <a:pt x="46" y="66"/>
                  </a:lnTo>
                  <a:lnTo>
                    <a:pt x="33" y="67"/>
                  </a:lnTo>
                  <a:lnTo>
                    <a:pt x="32" y="67"/>
                  </a:lnTo>
                  <a:lnTo>
                    <a:pt x="32" y="71"/>
                  </a:lnTo>
                  <a:lnTo>
                    <a:pt x="32" y="73"/>
                  </a:lnTo>
                  <a:lnTo>
                    <a:pt x="32" y="75"/>
                  </a:lnTo>
                  <a:lnTo>
                    <a:pt x="32" y="78"/>
                  </a:lnTo>
                  <a:lnTo>
                    <a:pt x="32" y="82"/>
                  </a:lnTo>
                  <a:lnTo>
                    <a:pt x="32" y="85"/>
                  </a:lnTo>
                  <a:lnTo>
                    <a:pt x="32" y="89"/>
                  </a:lnTo>
                  <a:lnTo>
                    <a:pt x="32" y="93"/>
                  </a:lnTo>
                  <a:lnTo>
                    <a:pt x="32" y="100"/>
                  </a:lnTo>
                  <a:lnTo>
                    <a:pt x="32" y="105"/>
                  </a:lnTo>
                  <a:lnTo>
                    <a:pt x="32" y="111"/>
                  </a:lnTo>
                  <a:lnTo>
                    <a:pt x="32" y="117"/>
                  </a:lnTo>
                  <a:lnTo>
                    <a:pt x="32" y="125"/>
                  </a:lnTo>
                  <a:lnTo>
                    <a:pt x="31" y="131"/>
                  </a:lnTo>
                  <a:lnTo>
                    <a:pt x="31" y="139"/>
                  </a:lnTo>
                  <a:lnTo>
                    <a:pt x="31" y="147"/>
                  </a:lnTo>
                  <a:lnTo>
                    <a:pt x="31" y="155"/>
                  </a:lnTo>
                  <a:lnTo>
                    <a:pt x="31" y="163"/>
                  </a:lnTo>
                  <a:lnTo>
                    <a:pt x="31" y="173"/>
                  </a:lnTo>
                  <a:lnTo>
                    <a:pt x="31" y="183"/>
                  </a:lnTo>
                  <a:lnTo>
                    <a:pt x="31" y="192"/>
                  </a:lnTo>
                  <a:lnTo>
                    <a:pt x="31" y="203"/>
                  </a:lnTo>
                  <a:lnTo>
                    <a:pt x="31" y="212"/>
                  </a:lnTo>
                  <a:lnTo>
                    <a:pt x="31" y="224"/>
                  </a:lnTo>
                  <a:lnTo>
                    <a:pt x="31" y="235"/>
                  </a:lnTo>
                  <a:lnTo>
                    <a:pt x="31" y="247"/>
                  </a:lnTo>
                  <a:lnTo>
                    <a:pt x="31" y="258"/>
                  </a:lnTo>
                  <a:lnTo>
                    <a:pt x="31" y="271"/>
                  </a:lnTo>
                  <a:lnTo>
                    <a:pt x="32" y="283"/>
                  </a:lnTo>
                  <a:lnTo>
                    <a:pt x="32" y="296"/>
                  </a:lnTo>
                  <a:lnTo>
                    <a:pt x="32" y="308"/>
                  </a:lnTo>
                  <a:lnTo>
                    <a:pt x="32" y="321"/>
                  </a:lnTo>
                  <a:lnTo>
                    <a:pt x="32" y="334"/>
                  </a:lnTo>
                  <a:lnTo>
                    <a:pt x="32" y="348"/>
                  </a:lnTo>
                  <a:lnTo>
                    <a:pt x="32" y="361"/>
                  </a:lnTo>
                  <a:lnTo>
                    <a:pt x="32" y="376"/>
                  </a:lnTo>
                  <a:lnTo>
                    <a:pt x="32" y="390"/>
                  </a:lnTo>
                  <a:lnTo>
                    <a:pt x="32" y="405"/>
                  </a:lnTo>
                  <a:lnTo>
                    <a:pt x="32" y="421"/>
                  </a:lnTo>
                  <a:lnTo>
                    <a:pt x="32" y="435"/>
                  </a:lnTo>
                  <a:lnTo>
                    <a:pt x="32" y="451"/>
                  </a:lnTo>
                  <a:lnTo>
                    <a:pt x="32" y="466"/>
                  </a:lnTo>
                  <a:lnTo>
                    <a:pt x="33" y="482"/>
                  </a:lnTo>
                  <a:lnTo>
                    <a:pt x="33" y="498"/>
                  </a:lnTo>
                  <a:lnTo>
                    <a:pt x="33" y="514"/>
                  </a:lnTo>
                  <a:lnTo>
                    <a:pt x="33" y="531"/>
                  </a:lnTo>
                  <a:lnTo>
                    <a:pt x="33" y="547"/>
                  </a:lnTo>
                  <a:lnTo>
                    <a:pt x="33" y="563"/>
                  </a:lnTo>
                  <a:lnTo>
                    <a:pt x="34" y="580"/>
                  </a:lnTo>
                  <a:lnTo>
                    <a:pt x="34" y="597"/>
                  </a:lnTo>
                  <a:lnTo>
                    <a:pt x="34" y="614"/>
                  </a:lnTo>
                  <a:lnTo>
                    <a:pt x="34" y="632"/>
                  </a:lnTo>
                  <a:lnTo>
                    <a:pt x="36" y="650"/>
                  </a:lnTo>
                  <a:lnTo>
                    <a:pt x="36" y="666"/>
                  </a:lnTo>
                  <a:lnTo>
                    <a:pt x="37" y="685"/>
                  </a:lnTo>
                  <a:lnTo>
                    <a:pt x="37" y="703"/>
                  </a:lnTo>
                  <a:lnTo>
                    <a:pt x="38" y="721"/>
                  </a:lnTo>
                  <a:lnTo>
                    <a:pt x="38" y="738"/>
                  </a:lnTo>
                  <a:lnTo>
                    <a:pt x="39" y="757"/>
                  </a:lnTo>
                  <a:lnTo>
                    <a:pt x="39" y="776"/>
                  </a:lnTo>
                  <a:lnTo>
                    <a:pt x="40" y="795"/>
                  </a:lnTo>
                  <a:lnTo>
                    <a:pt x="40" y="812"/>
                  </a:lnTo>
                  <a:lnTo>
                    <a:pt x="40" y="831"/>
                  </a:lnTo>
                  <a:lnTo>
                    <a:pt x="40" y="851"/>
                  </a:lnTo>
                  <a:lnTo>
                    <a:pt x="41" y="871"/>
                  </a:lnTo>
                  <a:lnTo>
                    <a:pt x="41" y="889"/>
                  </a:lnTo>
                  <a:lnTo>
                    <a:pt x="41" y="909"/>
                  </a:lnTo>
                  <a:lnTo>
                    <a:pt x="41" y="930"/>
                  </a:lnTo>
                  <a:lnTo>
                    <a:pt x="42" y="951"/>
                  </a:lnTo>
                  <a:lnTo>
                    <a:pt x="42" y="971"/>
                  </a:lnTo>
                  <a:lnTo>
                    <a:pt x="42" y="992"/>
                  </a:lnTo>
                  <a:lnTo>
                    <a:pt x="42" y="1013"/>
                  </a:lnTo>
                  <a:lnTo>
                    <a:pt x="43" y="1035"/>
                  </a:lnTo>
                  <a:lnTo>
                    <a:pt x="43" y="1056"/>
                  </a:lnTo>
                  <a:lnTo>
                    <a:pt x="44" y="1078"/>
                  </a:lnTo>
                  <a:lnTo>
                    <a:pt x="44" y="1100"/>
                  </a:lnTo>
                  <a:lnTo>
                    <a:pt x="44" y="1122"/>
                  </a:lnTo>
                  <a:lnTo>
                    <a:pt x="44" y="1142"/>
                  </a:lnTo>
                  <a:lnTo>
                    <a:pt x="44" y="1164"/>
                  </a:lnTo>
                  <a:lnTo>
                    <a:pt x="44" y="1185"/>
                  </a:lnTo>
                  <a:lnTo>
                    <a:pt x="44" y="1207"/>
                  </a:lnTo>
                  <a:lnTo>
                    <a:pt x="44" y="1229"/>
                  </a:lnTo>
                  <a:lnTo>
                    <a:pt x="44" y="1251"/>
                  </a:lnTo>
                  <a:lnTo>
                    <a:pt x="44" y="1272"/>
                  </a:lnTo>
                  <a:lnTo>
                    <a:pt x="44" y="1294"/>
                  </a:lnTo>
                  <a:lnTo>
                    <a:pt x="44" y="1314"/>
                  </a:lnTo>
                  <a:lnTo>
                    <a:pt x="44" y="1335"/>
                  </a:lnTo>
                  <a:lnTo>
                    <a:pt x="44" y="1356"/>
                  </a:lnTo>
                  <a:lnTo>
                    <a:pt x="44" y="1378"/>
                  </a:lnTo>
                  <a:lnTo>
                    <a:pt x="44" y="1398"/>
                  </a:lnTo>
                  <a:lnTo>
                    <a:pt x="44" y="1419"/>
                  </a:lnTo>
                  <a:lnTo>
                    <a:pt x="44" y="1438"/>
                  </a:lnTo>
                  <a:lnTo>
                    <a:pt x="45" y="1459"/>
                  </a:lnTo>
                  <a:lnTo>
                    <a:pt x="44" y="1477"/>
                  </a:lnTo>
                  <a:lnTo>
                    <a:pt x="44" y="1497"/>
                  </a:lnTo>
                  <a:lnTo>
                    <a:pt x="44" y="1515"/>
                  </a:lnTo>
                  <a:lnTo>
                    <a:pt x="44" y="1534"/>
                  </a:lnTo>
                  <a:lnTo>
                    <a:pt x="44" y="1552"/>
                  </a:lnTo>
                  <a:lnTo>
                    <a:pt x="44" y="1570"/>
                  </a:lnTo>
                  <a:lnTo>
                    <a:pt x="44" y="1587"/>
                  </a:lnTo>
                  <a:lnTo>
                    <a:pt x="44" y="1604"/>
                  </a:lnTo>
                  <a:lnTo>
                    <a:pt x="44" y="1621"/>
                  </a:lnTo>
                  <a:lnTo>
                    <a:pt x="44" y="1636"/>
                  </a:lnTo>
                  <a:lnTo>
                    <a:pt x="44" y="1652"/>
                  </a:lnTo>
                  <a:lnTo>
                    <a:pt x="44" y="1666"/>
                  </a:lnTo>
                  <a:lnTo>
                    <a:pt x="44" y="1681"/>
                  </a:lnTo>
                  <a:lnTo>
                    <a:pt x="44" y="1696"/>
                  </a:lnTo>
                  <a:lnTo>
                    <a:pt x="44" y="1709"/>
                  </a:lnTo>
                  <a:lnTo>
                    <a:pt x="44" y="1722"/>
                  </a:lnTo>
                  <a:lnTo>
                    <a:pt x="44" y="1733"/>
                  </a:lnTo>
                  <a:lnTo>
                    <a:pt x="44" y="1746"/>
                  </a:lnTo>
                  <a:lnTo>
                    <a:pt x="44" y="1756"/>
                  </a:lnTo>
                  <a:lnTo>
                    <a:pt x="44" y="1766"/>
                  </a:lnTo>
                  <a:lnTo>
                    <a:pt x="44" y="1776"/>
                  </a:lnTo>
                  <a:lnTo>
                    <a:pt x="44" y="1784"/>
                  </a:lnTo>
                  <a:lnTo>
                    <a:pt x="44" y="1793"/>
                  </a:lnTo>
                  <a:lnTo>
                    <a:pt x="44" y="1801"/>
                  </a:lnTo>
                  <a:lnTo>
                    <a:pt x="44" y="1806"/>
                  </a:lnTo>
                  <a:lnTo>
                    <a:pt x="44" y="1811"/>
                  </a:lnTo>
                  <a:lnTo>
                    <a:pt x="44" y="1816"/>
                  </a:lnTo>
                  <a:lnTo>
                    <a:pt x="44" y="1821"/>
                  </a:lnTo>
                  <a:lnTo>
                    <a:pt x="44" y="1825"/>
                  </a:lnTo>
                  <a:lnTo>
                    <a:pt x="44" y="1827"/>
                  </a:lnTo>
                  <a:lnTo>
                    <a:pt x="44" y="1828"/>
                  </a:lnTo>
                  <a:lnTo>
                    <a:pt x="44" y="1829"/>
                  </a:lnTo>
                  <a:lnTo>
                    <a:pt x="49" y="1829"/>
                  </a:lnTo>
                  <a:lnTo>
                    <a:pt x="51" y="1829"/>
                  </a:lnTo>
                  <a:lnTo>
                    <a:pt x="55" y="1829"/>
                  </a:lnTo>
                  <a:lnTo>
                    <a:pt x="58" y="1829"/>
                  </a:lnTo>
                  <a:lnTo>
                    <a:pt x="65" y="1829"/>
                  </a:lnTo>
                  <a:lnTo>
                    <a:pt x="69" y="1829"/>
                  </a:lnTo>
                  <a:lnTo>
                    <a:pt x="75" y="1829"/>
                  </a:lnTo>
                  <a:lnTo>
                    <a:pt x="81" y="1829"/>
                  </a:lnTo>
                  <a:lnTo>
                    <a:pt x="90" y="1830"/>
                  </a:lnTo>
                  <a:lnTo>
                    <a:pt x="97" y="1830"/>
                  </a:lnTo>
                  <a:lnTo>
                    <a:pt x="105" y="1830"/>
                  </a:lnTo>
                  <a:lnTo>
                    <a:pt x="114" y="1830"/>
                  </a:lnTo>
                  <a:lnTo>
                    <a:pt x="124" y="1830"/>
                  </a:lnTo>
                  <a:lnTo>
                    <a:pt x="133" y="1830"/>
                  </a:lnTo>
                  <a:lnTo>
                    <a:pt x="144" y="1830"/>
                  </a:lnTo>
                  <a:lnTo>
                    <a:pt x="154" y="1830"/>
                  </a:lnTo>
                  <a:lnTo>
                    <a:pt x="167" y="1831"/>
                  </a:lnTo>
                  <a:lnTo>
                    <a:pt x="178" y="1831"/>
                  </a:lnTo>
                  <a:lnTo>
                    <a:pt x="191" y="1832"/>
                  </a:lnTo>
                  <a:lnTo>
                    <a:pt x="203" y="1832"/>
                  </a:lnTo>
                  <a:lnTo>
                    <a:pt x="217" y="1832"/>
                  </a:lnTo>
                  <a:lnTo>
                    <a:pt x="230" y="1832"/>
                  </a:lnTo>
                  <a:lnTo>
                    <a:pt x="244" y="1832"/>
                  </a:lnTo>
                  <a:lnTo>
                    <a:pt x="258" y="1832"/>
                  </a:lnTo>
                  <a:lnTo>
                    <a:pt x="274" y="1833"/>
                  </a:lnTo>
                  <a:lnTo>
                    <a:pt x="290" y="1833"/>
                  </a:lnTo>
                  <a:lnTo>
                    <a:pt x="305" y="1834"/>
                  </a:lnTo>
                  <a:lnTo>
                    <a:pt x="321" y="1834"/>
                  </a:lnTo>
                  <a:lnTo>
                    <a:pt x="339" y="1834"/>
                  </a:lnTo>
                  <a:lnTo>
                    <a:pt x="354" y="1834"/>
                  </a:lnTo>
                  <a:lnTo>
                    <a:pt x="372" y="1834"/>
                  </a:lnTo>
                  <a:lnTo>
                    <a:pt x="389" y="1834"/>
                  </a:lnTo>
                  <a:lnTo>
                    <a:pt x="406" y="1834"/>
                  </a:lnTo>
                  <a:lnTo>
                    <a:pt x="425" y="1834"/>
                  </a:lnTo>
                  <a:lnTo>
                    <a:pt x="443" y="1834"/>
                  </a:lnTo>
                  <a:lnTo>
                    <a:pt x="461" y="1834"/>
                  </a:lnTo>
                  <a:lnTo>
                    <a:pt x="481" y="1835"/>
                  </a:lnTo>
                  <a:lnTo>
                    <a:pt x="500" y="1835"/>
                  </a:lnTo>
                  <a:lnTo>
                    <a:pt x="520" y="1835"/>
                  </a:lnTo>
                  <a:lnTo>
                    <a:pt x="540" y="1835"/>
                  </a:lnTo>
                  <a:lnTo>
                    <a:pt x="559" y="1835"/>
                  </a:lnTo>
                  <a:lnTo>
                    <a:pt x="579" y="1835"/>
                  </a:lnTo>
                  <a:lnTo>
                    <a:pt x="600" y="1835"/>
                  </a:lnTo>
                  <a:lnTo>
                    <a:pt x="621" y="1835"/>
                  </a:lnTo>
                  <a:lnTo>
                    <a:pt x="642" y="1835"/>
                  </a:lnTo>
                  <a:lnTo>
                    <a:pt x="661" y="1834"/>
                  </a:lnTo>
                  <a:lnTo>
                    <a:pt x="683" y="1834"/>
                  </a:lnTo>
                  <a:lnTo>
                    <a:pt x="704" y="1834"/>
                  </a:lnTo>
                  <a:lnTo>
                    <a:pt x="726" y="1834"/>
                  </a:lnTo>
                  <a:lnTo>
                    <a:pt x="747" y="1833"/>
                  </a:lnTo>
                  <a:lnTo>
                    <a:pt x="770" y="1833"/>
                  </a:lnTo>
                  <a:lnTo>
                    <a:pt x="792" y="1833"/>
                  </a:lnTo>
                  <a:lnTo>
                    <a:pt x="813" y="1833"/>
                  </a:lnTo>
                  <a:lnTo>
                    <a:pt x="835" y="1832"/>
                  </a:lnTo>
                  <a:lnTo>
                    <a:pt x="857" y="1832"/>
                  </a:lnTo>
                  <a:lnTo>
                    <a:pt x="879" y="1831"/>
                  </a:lnTo>
                  <a:lnTo>
                    <a:pt x="901" y="1831"/>
                  </a:lnTo>
                  <a:lnTo>
                    <a:pt x="923" y="1830"/>
                  </a:lnTo>
                  <a:lnTo>
                    <a:pt x="946" y="1830"/>
                  </a:lnTo>
                  <a:lnTo>
                    <a:pt x="969" y="1829"/>
                  </a:lnTo>
                  <a:lnTo>
                    <a:pt x="990" y="1829"/>
                  </a:lnTo>
                  <a:lnTo>
                    <a:pt x="1012" y="1828"/>
                  </a:lnTo>
                  <a:lnTo>
                    <a:pt x="1035" y="1827"/>
                  </a:lnTo>
                  <a:lnTo>
                    <a:pt x="1057" y="1827"/>
                  </a:lnTo>
                  <a:lnTo>
                    <a:pt x="1080" y="1826"/>
                  </a:lnTo>
                  <a:lnTo>
                    <a:pt x="1102" y="1825"/>
                  </a:lnTo>
                  <a:lnTo>
                    <a:pt x="1125" y="1825"/>
                  </a:lnTo>
                  <a:lnTo>
                    <a:pt x="1147" y="1824"/>
                  </a:lnTo>
                  <a:lnTo>
                    <a:pt x="1170" y="1824"/>
                  </a:lnTo>
                  <a:lnTo>
                    <a:pt x="1191" y="1823"/>
                  </a:lnTo>
                  <a:lnTo>
                    <a:pt x="1213" y="1823"/>
                  </a:lnTo>
                  <a:lnTo>
                    <a:pt x="1235" y="1822"/>
                  </a:lnTo>
                  <a:lnTo>
                    <a:pt x="1257" y="1822"/>
                  </a:lnTo>
                  <a:lnTo>
                    <a:pt x="1278" y="1821"/>
                  </a:lnTo>
                  <a:lnTo>
                    <a:pt x="1300" y="1821"/>
                  </a:lnTo>
                  <a:lnTo>
                    <a:pt x="1323" y="1821"/>
                  </a:lnTo>
                  <a:lnTo>
                    <a:pt x="1344" y="1821"/>
                  </a:lnTo>
                  <a:lnTo>
                    <a:pt x="1364" y="1821"/>
                  </a:lnTo>
                  <a:lnTo>
                    <a:pt x="1385" y="1820"/>
                  </a:lnTo>
                  <a:lnTo>
                    <a:pt x="1406" y="1820"/>
                  </a:lnTo>
                  <a:lnTo>
                    <a:pt x="1427" y="1820"/>
                  </a:lnTo>
                  <a:lnTo>
                    <a:pt x="1447" y="1819"/>
                  </a:lnTo>
                  <a:lnTo>
                    <a:pt x="1467" y="1819"/>
                  </a:lnTo>
                  <a:lnTo>
                    <a:pt x="1487" y="1819"/>
                  </a:lnTo>
                  <a:lnTo>
                    <a:pt x="1508" y="1819"/>
                  </a:lnTo>
                  <a:lnTo>
                    <a:pt x="1528" y="1819"/>
                  </a:lnTo>
                  <a:lnTo>
                    <a:pt x="1546" y="1819"/>
                  </a:lnTo>
                  <a:lnTo>
                    <a:pt x="1565" y="1819"/>
                  </a:lnTo>
                  <a:lnTo>
                    <a:pt x="1584" y="1819"/>
                  </a:lnTo>
                  <a:lnTo>
                    <a:pt x="1603" y="1819"/>
                  </a:lnTo>
                  <a:lnTo>
                    <a:pt x="1620" y="1819"/>
                  </a:lnTo>
                  <a:lnTo>
                    <a:pt x="1639" y="1819"/>
                  </a:lnTo>
                  <a:lnTo>
                    <a:pt x="1657" y="1819"/>
                  </a:lnTo>
                  <a:lnTo>
                    <a:pt x="1674" y="1818"/>
                  </a:lnTo>
                  <a:lnTo>
                    <a:pt x="1690" y="1818"/>
                  </a:lnTo>
                  <a:lnTo>
                    <a:pt x="1706" y="1818"/>
                  </a:lnTo>
                  <a:lnTo>
                    <a:pt x="1722" y="1818"/>
                  </a:lnTo>
                  <a:lnTo>
                    <a:pt x="1737" y="1818"/>
                  </a:lnTo>
                  <a:lnTo>
                    <a:pt x="1753" y="1818"/>
                  </a:lnTo>
                  <a:lnTo>
                    <a:pt x="1767" y="1818"/>
                  </a:lnTo>
                  <a:lnTo>
                    <a:pt x="1782" y="1818"/>
                  </a:lnTo>
                  <a:lnTo>
                    <a:pt x="1795" y="1818"/>
                  </a:lnTo>
                  <a:lnTo>
                    <a:pt x="1809" y="1818"/>
                  </a:lnTo>
                  <a:lnTo>
                    <a:pt x="1821" y="1818"/>
                  </a:lnTo>
                  <a:lnTo>
                    <a:pt x="1835" y="1818"/>
                  </a:lnTo>
                  <a:lnTo>
                    <a:pt x="1846" y="1818"/>
                  </a:lnTo>
                  <a:lnTo>
                    <a:pt x="1858" y="1818"/>
                  </a:lnTo>
                  <a:lnTo>
                    <a:pt x="1868" y="1818"/>
                  </a:lnTo>
                  <a:lnTo>
                    <a:pt x="1880" y="1819"/>
                  </a:lnTo>
                  <a:lnTo>
                    <a:pt x="1889" y="1819"/>
                  </a:lnTo>
                  <a:lnTo>
                    <a:pt x="1898" y="1819"/>
                  </a:lnTo>
                  <a:lnTo>
                    <a:pt x="1907" y="1819"/>
                  </a:lnTo>
                  <a:lnTo>
                    <a:pt x="1916" y="1819"/>
                  </a:lnTo>
                  <a:lnTo>
                    <a:pt x="1922" y="1819"/>
                  </a:lnTo>
                  <a:lnTo>
                    <a:pt x="1931" y="1819"/>
                  </a:lnTo>
                  <a:lnTo>
                    <a:pt x="1936" y="1819"/>
                  </a:lnTo>
                  <a:lnTo>
                    <a:pt x="1943" y="1819"/>
                  </a:lnTo>
                  <a:lnTo>
                    <a:pt x="1947" y="1819"/>
                  </a:lnTo>
                  <a:lnTo>
                    <a:pt x="1953" y="1819"/>
                  </a:lnTo>
                  <a:lnTo>
                    <a:pt x="1956" y="1819"/>
                  </a:lnTo>
                  <a:lnTo>
                    <a:pt x="1960" y="1819"/>
                  </a:lnTo>
                  <a:lnTo>
                    <a:pt x="1963" y="1819"/>
                  </a:lnTo>
                  <a:lnTo>
                    <a:pt x="1965" y="1820"/>
                  </a:lnTo>
                  <a:lnTo>
                    <a:pt x="1965" y="1818"/>
                  </a:lnTo>
                  <a:lnTo>
                    <a:pt x="1965" y="1816"/>
                  </a:lnTo>
                  <a:lnTo>
                    <a:pt x="1965" y="1813"/>
                  </a:lnTo>
                  <a:lnTo>
                    <a:pt x="1965" y="1810"/>
                  </a:lnTo>
                  <a:lnTo>
                    <a:pt x="1964" y="1805"/>
                  </a:lnTo>
                  <a:lnTo>
                    <a:pt x="1964" y="1800"/>
                  </a:lnTo>
                  <a:lnTo>
                    <a:pt x="1964" y="1794"/>
                  </a:lnTo>
                  <a:lnTo>
                    <a:pt x="1964" y="1786"/>
                  </a:lnTo>
                  <a:lnTo>
                    <a:pt x="1963" y="1778"/>
                  </a:lnTo>
                  <a:lnTo>
                    <a:pt x="1963" y="1769"/>
                  </a:lnTo>
                  <a:lnTo>
                    <a:pt x="1963" y="1758"/>
                  </a:lnTo>
                  <a:lnTo>
                    <a:pt x="1963" y="1749"/>
                  </a:lnTo>
                  <a:lnTo>
                    <a:pt x="1962" y="1736"/>
                  </a:lnTo>
                  <a:lnTo>
                    <a:pt x="1962" y="1725"/>
                  </a:lnTo>
                  <a:lnTo>
                    <a:pt x="1962" y="1712"/>
                  </a:lnTo>
                  <a:lnTo>
                    <a:pt x="1962" y="1700"/>
                  </a:lnTo>
                  <a:lnTo>
                    <a:pt x="1962" y="1685"/>
                  </a:lnTo>
                  <a:lnTo>
                    <a:pt x="1961" y="1670"/>
                  </a:lnTo>
                  <a:lnTo>
                    <a:pt x="1960" y="1654"/>
                  </a:lnTo>
                  <a:lnTo>
                    <a:pt x="1960" y="1638"/>
                  </a:lnTo>
                  <a:lnTo>
                    <a:pt x="1960" y="1622"/>
                  </a:lnTo>
                  <a:lnTo>
                    <a:pt x="1960" y="1604"/>
                  </a:lnTo>
                  <a:lnTo>
                    <a:pt x="1959" y="1586"/>
                  </a:lnTo>
                  <a:lnTo>
                    <a:pt x="1959" y="1570"/>
                  </a:lnTo>
                  <a:lnTo>
                    <a:pt x="1958" y="1550"/>
                  </a:lnTo>
                  <a:lnTo>
                    <a:pt x="1958" y="1531"/>
                  </a:lnTo>
                  <a:lnTo>
                    <a:pt x="1958" y="1511"/>
                  </a:lnTo>
                  <a:lnTo>
                    <a:pt x="1958" y="1491"/>
                  </a:lnTo>
                  <a:lnTo>
                    <a:pt x="1957" y="1472"/>
                  </a:lnTo>
                  <a:lnTo>
                    <a:pt x="1956" y="1451"/>
                  </a:lnTo>
                  <a:lnTo>
                    <a:pt x="1956" y="1430"/>
                  </a:lnTo>
                  <a:lnTo>
                    <a:pt x="1956" y="1409"/>
                  </a:lnTo>
                  <a:lnTo>
                    <a:pt x="1956" y="1387"/>
                  </a:lnTo>
                  <a:lnTo>
                    <a:pt x="1955" y="1365"/>
                  </a:lnTo>
                  <a:lnTo>
                    <a:pt x="1954" y="1344"/>
                  </a:lnTo>
                  <a:lnTo>
                    <a:pt x="1954" y="1322"/>
                  </a:lnTo>
                  <a:lnTo>
                    <a:pt x="1954" y="1299"/>
                  </a:lnTo>
                  <a:lnTo>
                    <a:pt x="1953" y="1277"/>
                  </a:lnTo>
                  <a:lnTo>
                    <a:pt x="1953" y="1254"/>
                  </a:lnTo>
                  <a:lnTo>
                    <a:pt x="1953" y="1232"/>
                  </a:lnTo>
                  <a:lnTo>
                    <a:pt x="1952" y="1209"/>
                  </a:lnTo>
                  <a:lnTo>
                    <a:pt x="1951" y="1186"/>
                  </a:lnTo>
                  <a:lnTo>
                    <a:pt x="1951" y="1162"/>
                  </a:lnTo>
                  <a:lnTo>
                    <a:pt x="1951" y="1140"/>
                  </a:lnTo>
                  <a:lnTo>
                    <a:pt x="1951" y="1117"/>
                  </a:lnTo>
                  <a:lnTo>
                    <a:pt x="1949" y="1095"/>
                  </a:lnTo>
                  <a:lnTo>
                    <a:pt x="1949" y="1071"/>
                  </a:lnTo>
                  <a:lnTo>
                    <a:pt x="1949" y="1049"/>
                  </a:lnTo>
                  <a:lnTo>
                    <a:pt x="1948" y="1026"/>
                  </a:lnTo>
                  <a:lnTo>
                    <a:pt x="1948" y="1003"/>
                  </a:lnTo>
                  <a:lnTo>
                    <a:pt x="1947" y="981"/>
                  </a:lnTo>
                  <a:lnTo>
                    <a:pt x="1947" y="959"/>
                  </a:lnTo>
                  <a:lnTo>
                    <a:pt x="1946" y="937"/>
                  </a:lnTo>
                  <a:lnTo>
                    <a:pt x="1946" y="915"/>
                  </a:lnTo>
                  <a:lnTo>
                    <a:pt x="1946" y="895"/>
                  </a:lnTo>
                  <a:lnTo>
                    <a:pt x="1946" y="874"/>
                  </a:lnTo>
                  <a:lnTo>
                    <a:pt x="1946" y="853"/>
                  </a:lnTo>
                  <a:lnTo>
                    <a:pt x="1946" y="832"/>
                  </a:lnTo>
                  <a:lnTo>
                    <a:pt x="1946" y="812"/>
                  </a:lnTo>
                  <a:lnTo>
                    <a:pt x="1946" y="793"/>
                  </a:lnTo>
                  <a:lnTo>
                    <a:pt x="1946" y="773"/>
                  </a:lnTo>
                  <a:lnTo>
                    <a:pt x="1946" y="755"/>
                  </a:lnTo>
                  <a:lnTo>
                    <a:pt x="1946" y="736"/>
                  </a:lnTo>
                  <a:lnTo>
                    <a:pt x="1946" y="720"/>
                  </a:lnTo>
                  <a:lnTo>
                    <a:pt x="1946" y="702"/>
                  </a:lnTo>
                  <a:lnTo>
                    <a:pt x="1946" y="683"/>
                  </a:lnTo>
                  <a:lnTo>
                    <a:pt x="1946" y="666"/>
                  </a:lnTo>
                  <a:lnTo>
                    <a:pt x="1946" y="650"/>
                  </a:lnTo>
                  <a:lnTo>
                    <a:pt x="1945" y="632"/>
                  </a:lnTo>
                  <a:lnTo>
                    <a:pt x="1945" y="615"/>
                  </a:lnTo>
                  <a:lnTo>
                    <a:pt x="1945" y="599"/>
                  </a:lnTo>
                  <a:lnTo>
                    <a:pt x="1945" y="582"/>
                  </a:lnTo>
                  <a:lnTo>
                    <a:pt x="1945" y="565"/>
                  </a:lnTo>
                  <a:lnTo>
                    <a:pt x="1944" y="549"/>
                  </a:lnTo>
                  <a:lnTo>
                    <a:pt x="1943" y="532"/>
                  </a:lnTo>
                  <a:lnTo>
                    <a:pt x="1943" y="516"/>
                  </a:lnTo>
                  <a:lnTo>
                    <a:pt x="1943" y="501"/>
                  </a:lnTo>
                  <a:lnTo>
                    <a:pt x="1943" y="484"/>
                  </a:lnTo>
                  <a:lnTo>
                    <a:pt x="1942" y="470"/>
                  </a:lnTo>
                  <a:lnTo>
                    <a:pt x="1942" y="455"/>
                  </a:lnTo>
                  <a:lnTo>
                    <a:pt x="1941" y="438"/>
                  </a:lnTo>
                  <a:lnTo>
                    <a:pt x="1941" y="424"/>
                  </a:lnTo>
                  <a:lnTo>
                    <a:pt x="1939" y="409"/>
                  </a:lnTo>
                  <a:lnTo>
                    <a:pt x="1939" y="394"/>
                  </a:lnTo>
                  <a:lnTo>
                    <a:pt x="1939" y="380"/>
                  </a:lnTo>
                  <a:lnTo>
                    <a:pt x="1938" y="366"/>
                  </a:lnTo>
                  <a:lnTo>
                    <a:pt x="1938" y="352"/>
                  </a:lnTo>
                  <a:lnTo>
                    <a:pt x="1938" y="339"/>
                  </a:lnTo>
                  <a:lnTo>
                    <a:pt x="1936" y="325"/>
                  </a:lnTo>
                  <a:lnTo>
                    <a:pt x="1936" y="311"/>
                  </a:lnTo>
                  <a:lnTo>
                    <a:pt x="1935" y="299"/>
                  </a:lnTo>
                  <a:lnTo>
                    <a:pt x="1935" y="286"/>
                  </a:lnTo>
                  <a:lnTo>
                    <a:pt x="1934" y="274"/>
                  </a:lnTo>
                  <a:lnTo>
                    <a:pt x="1934" y="262"/>
                  </a:lnTo>
                  <a:lnTo>
                    <a:pt x="1933" y="250"/>
                  </a:lnTo>
                  <a:lnTo>
                    <a:pt x="1933" y="238"/>
                  </a:lnTo>
                  <a:lnTo>
                    <a:pt x="1932" y="227"/>
                  </a:lnTo>
                  <a:lnTo>
                    <a:pt x="1931" y="215"/>
                  </a:lnTo>
                  <a:lnTo>
                    <a:pt x="1931" y="204"/>
                  </a:lnTo>
                  <a:lnTo>
                    <a:pt x="1931" y="194"/>
                  </a:lnTo>
                  <a:lnTo>
                    <a:pt x="1929" y="183"/>
                  </a:lnTo>
                  <a:lnTo>
                    <a:pt x="1929" y="174"/>
                  </a:lnTo>
                  <a:lnTo>
                    <a:pt x="1928" y="163"/>
                  </a:lnTo>
                  <a:lnTo>
                    <a:pt x="1928" y="155"/>
                  </a:lnTo>
                  <a:lnTo>
                    <a:pt x="1927" y="144"/>
                  </a:lnTo>
                  <a:lnTo>
                    <a:pt x="1927" y="136"/>
                  </a:lnTo>
                  <a:lnTo>
                    <a:pt x="1926" y="128"/>
                  </a:lnTo>
                  <a:lnTo>
                    <a:pt x="1926" y="121"/>
                  </a:lnTo>
                  <a:lnTo>
                    <a:pt x="1924" y="112"/>
                  </a:lnTo>
                  <a:lnTo>
                    <a:pt x="1924" y="105"/>
                  </a:lnTo>
                  <a:lnTo>
                    <a:pt x="1923" y="98"/>
                  </a:lnTo>
                  <a:lnTo>
                    <a:pt x="1923" y="91"/>
                  </a:lnTo>
                  <a:lnTo>
                    <a:pt x="1922" y="85"/>
                  </a:lnTo>
                  <a:lnTo>
                    <a:pt x="1922" y="79"/>
                  </a:lnTo>
                  <a:lnTo>
                    <a:pt x="1921" y="73"/>
                  </a:lnTo>
                  <a:lnTo>
                    <a:pt x="1921" y="68"/>
                  </a:lnTo>
                  <a:lnTo>
                    <a:pt x="1921" y="63"/>
                  </a:lnTo>
                  <a:lnTo>
                    <a:pt x="1920" y="59"/>
                  </a:lnTo>
                  <a:lnTo>
                    <a:pt x="1920" y="54"/>
                  </a:lnTo>
                  <a:lnTo>
                    <a:pt x="1920" y="52"/>
                  </a:lnTo>
                  <a:lnTo>
                    <a:pt x="1919" y="46"/>
                  </a:lnTo>
                  <a:lnTo>
                    <a:pt x="1919" y="41"/>
                  </a:lnTo>
                  <a:lnTo>
                    <a:pt x="1919" y="38"/>
                  </a:lnTo>
                  <a:lnTo>
                    <a:pt x="1917" y="37"/>
                  </a:lnTo>
                  <a:lnTo>
                    <a:pt x="1912" y="37"/>
                  </a:lnTo>
                  <a:lnTo>
                    <a:pt x="1908" y="37"/>
                  </a:lnTo>
                  <a:lnTo>
                    <a:pt x="1904" y="37"/>
                  </a:lnTo>
                  <a:lnTo>
                    <a:pt x="1897" y="37"/>
                  </a:lnTo>
                  <a:lnTo>
                    <a:pt x="1892" y="37"/>
                  </a:lnTo>
                  <a:lnTo>
                    <a:pt x="1885" y="37"/>
                  </a:lnTo>
                  <a:lnTo>
                    <a:pt x="1878" y="37"/>
                  </a:lnTo>
                  <a:lnTo>
                    <a:pt x="1869" y="37"/>
                  </a:lnTo>
                  <a:lnTo>
                    <a:pt x="1861" y="37"/>
                  </a:lnTo>
                  <a:lnTo>
                    <a:pt x="1852" y="37"/>
                  </a:lnTo>
                  <a:lnTo>
                    <a:pt x="1841" y="37"/>
                  </a:lnTo>
                  <a:lnTo>
                    <a:pt x="1831" y="37"/>
                  </a:lnTo>
                  <a:lnTo>
                    <a:pt x="1820" y="37"/>
                  </a:lnTo>
                  <a:lnTo>
                    <a:pt x="1808" y="36"/>
                  </a:lnTo>
                  <a:lnTo>
                    <a:pt x="1794" y="36"/>
                  </a:lnTo>
                  <a:lnTo>
                    <a:pt x="1782" y="36"/>
                  </a:lnTo>
                  <a:lnTo>
                    <a:pt x="1769" y="36"/>
                  </a:lnTo>
                  <a:lnTo>
                    <a:pt x="1755" y="36"/>
                  </a:lnTo>
                  <a:lnTo>
                    <a:pt x="1740" y="36"/>
                  </a:lnTo>
                  <a:lnTo>
                    <a:pt x="1726" y="36"/>
                  </a:lnTo>
                  <a:lnTo>
                    <a:pt x="1711" y="36"/>
                  </a:lnTo>
                  <a:lnTo>
                    <a:pt x="1694" y="36"/>
                  </a:lnTo>
                  <a:lnTo>
                    <a:pt x="1678" y="36"/>
                  </a:lnTo>
                  <a:lnTo>
                    <a:pt x="1661" y="36"/>
                  </a:lnTo>
                  <a:lnTo>
                    <a:pt x="1644" y="36"/>
                  </a:lnTo>
                  <a:lnTo>
                    <a:pt x="1627" y="36"/>
                  </a:lnTo>
                  <a:lnTo>
                    <a:pt x="1610" y="36"/>
                  </a:lnTo>
                  <a:lnTo>
                    <a:pt x="1591" y="36"/>
                  </a:lnTo>
                  <a:lnTo>
                    <a:pt x="1575" y="36"/>
                  </a:lnTo>
                  <a:lnTo>
                    <a:pt x="1555" y="36"/>
                  </a:lnTo>
                  <a:lnTo>
                    <a:pt x="1537" y="36"/>
                  </a:lnTo>
                  <a:lnTo>
                    <a:pt x="1517" y="36"/>
                  </a:lnTo>
                  <a:lnTo>
                    <a:pt x="1499" y="36"/>
                  </a:lnTo>
                  <a:lnTo>
                    <a:pt x="1479" y="36"/>
                  </a:lnTo>
                  <a:lnTo>
                    <a:pt x="1460" y="36"/>
                  </a:lnTo>
                  <a:lnTo>
                    <a:pt x="1440" y="36"/>
                  </a:lnTo>
                  <a:lnTo>
                    <a:pt x="1422" y="36"/>
                  </a:lnTo>
                  <a:lnTo>
                    <a:pt x="1401" y="36"/>
                  </a:lnTo>
                  <a:lnTo>
                    <a:pt x="1381" y="36"/>
                  </a:lnTo>
                  <a:lnTo>
                    <a:pt x="1361" y="36"/>
                  </a:lnTo>
                  <a:lnTo>
                    <a:pt x="1340" y="36"/>
                  </a:lnTo>
                  <a:lnTo>
                    <a:pt x="1321" y="36"/>
                  </a:lnTo>
                  <a:lnTo>
                    <a:pt x="1300" y="36"/>
                  </a:lnTo>
                  <a:lnTo>
                    <a:pt x="1280" y="36"/>
                  </a:lnTo>
                  <a:lnTo>
                    <a:pt x="1260" y="37"/>
                  </a:lnTo>
                  <a:lnTo>
                    <a:pt x="1240" y="37"/>
                  </a:lnTo>
                  <a:lnTo>
                    <a:pt x="1220" y="37"/>
                  </a:lnTo>
                  <a:lnTo>
                    <a:pt x="1200" y="37"/>
                  </a:lnTo>
                  <a:lnTo>
                    <a:pt x="1180" y="37"/>
                  </a:lnTo>
                  <a:lnTo>
                    <a:pt x="1160" y="37"/>
                  </a:lnTo>
                  <a:lnTo>
                    <a:pt x="1140" y="38"/>
                  </a:lnTo>
                  <a:lnTo>
                    <a:pt x="1121" y="38"/>
                  </a:lnTo>
                  <a:lnTo>
                    <a:pt x="1103" y="38"/>
                  </a:lnTo>
                  <a:lnTo>
                    <a:pt x="1082" y="38"/>
                  </a:lnTo>
                  <a:lnTo>
                    <a:pt x="1064" y="38"/>
                  </a:lnTo>
                  <a:lnTo>
                    <a:pt x="1046" y="39"/>
                  </a:lnTo>
                  <a:lnTo>
                    <a:pt x="1028" y="39"/>
                  </a:lnTo>
                  <a:lnTo>
                    <a:pt x="1009" y="39"/>
                  </a:lnTo>
                  <a:lnTo>
                    <a:pt x="991" y="40"/>
                  </a:lnTo>
                  <a:lnTo>
                    <a:pt x="975" y="41"/>
                  </a:lnTo>
                  <a:lnTo>
                    <a:pt x="958" y="41"/>
                  </a:lnTo>
                  <a:lnTo>
                    <a:pt x="956" y="10"/>
                  </a:lnTo>
                  <a:lnTo>
                    <a:pt x="959" y="10"/>
                  </a:lnTo>
                  <a:lnTo>
                    <a:pt x="963" y="10"/>
                  </a:lnTo>
                  <a:lnTo>
                    <a:pt x="969" y="10"/>
                  </a:lnTo>
                  <a:lnTo>
                    <a:pt x="973" y="9"/>
                  </a:lnTo>
                  <a:lnTo>
                    <a:pt x="976" y="9"/>
                  </a:lnTo>
                  <a:lnTo>
                    <a:pt x="980" y="9"/>
                  </a:lnTo>
                  <a:lnTo>
                    <a:pt x="985" y="9"/>
                  </a:lnTo>
                  <a:lnTo>
                    <a:pt x="990" y="9"/>
                  </a:lnTo>
                  <a:lnTo>
                    <a:pt x="997" y="9"/>
                  </a:lnTo>
                  <a:lnTo>
                    <a:pt x="1002" y="9"/>
                  </a:lnTo>
                  <a:lnTo>
                    <a:pt x="1009" y="9"/>
                  </a:lnTo>
                  <a:lnTo>
                    <a:pt x="1014" y="8"/>
                  </a:lnTo>
                  <a:lnTo>
                    <a:pt x="1022" y="8"/>
                  </a:lnTo>
                  <a:lnTo>
                    <a:pt x="1029" y="8"/>
                  </a:lnTo>
                  <a:lnTo>
                    <a:pt x="1036" y="8"/>
                  </a:lnTo>
                  <a:lnTo>
                    <a:pt x="1045" y="8"/>
                  </a:lnTo>
                  <a:lnTo>
                    <a:pt x="1053" y="8"/>
                  </a:lnTo>
                  <a:lnTo>
                    <a:pt x="1060" y="8"/>
                  </a:lnTo>
                  <a:lnTo>
                    <a:pt x="1070" y="8"/>
                  </a:lnTo>
                  <a:lnTo>
                    <a:pt x="1078" y="7"/>
                  </a:lnTo>
                  <a:lnTo>
                    <a:pt x="1087" y="7"/>
                  </a:lnTo>
                  <a:lnTo>
                    <a:pt x="1097" y="7"/>
                  </a:lnTo>
                  <a:lnTo>
                    <a:pt x="1107" y="7"/>
                  </a:lnTo>
                  <a:lnTo>
                    <a:pt x="1116" y="7"/>
                  </a:lnTo>
                  <a:lnTo>
                    <a:pt x="1126" y="7"/>
                  </a:lnTo>
                  <a:lnTo>
                    <a:pt x="1137" y="7"/>
                  </a:lnTo>
                  <a:lnTo>
                    <a:pt x="1149" y="7"/>
                  </a:lnTo>
                  <a:lnTo>
                    <a:pt x="1158" y="6"/>
                  </a:lnTo>
                  <a:lnTo>
                    <a:pt x="1170" y="6"/>
                  </a:lnTo>
                  <a:lnTo>
                    <a:pt x="1180" y="6"/>
                  </a:lnTo>
                  <a:lnTo>
                    <a:pt x="1191" y="6"/>
                  </a:lnTo>
                  <a:lnTo>
                    <a:pt x="1203" y="6"/>
                  </a:lnTo>
                  <a:lnTo>
                    <a:pt x="1214" y="6"/>
                  </a:lnTo>
                  <a:lnTo>
                    <a:pt x="1227" y="6"/>
                  </a:lnTo>
                  <a:lnTo>
                    <a:pt x="1238" y="6"/>
                  </a:lnTo>
                  <a:lnTo>
                    <a:pt x="1251" y="6"/>
                  </a:lnTo>
                  <a:lnTo>
                    <a:pt x="1262" y="6"/>
                  </a:lnTo>
                  <a:lnTo>
                    <a:pt x="1275" y="6"/>
                  </a:lnTo>
                  <a:lnTo>
                    <a:pt x="1287" y="6"/>
                  </a:lnTo>
                  <a:lnTo>
                    <a:pt x="1300" y="6"/>
                  </a:lnTo>
                  <a:lnTo>
                    <a:pt x="1313" y="6"/>
                  </a:lnTo>
                  <a:lnTo>
                    <a:pt x="1326" y="6"/>
                  </a:lnTo>
                  <a:lnTo>
                    <a:pt x="1339" y="6"/>
                  </a:lnTo>
                  <a:lnTo>
                    <a:pt x="1351" y="6"/>
                  </a:lnTo>
                  <a:lnTo>
                    <a:pt x="1364" y="6"/>
                  </a:lnTo>
                  <a:lnTo>
                    <a:pt x="1377" y="6"/>
                  </a:lnTo>
                  <a:lnTo>
                    <a:pt x="1390" y="6"/>
                  </a:lnTo>
                  <a:lnTo>
                    <a:pt x="1403" y="6"/>
                  </a:lnTo>
                  <a:lnTo>
                    <a:pt x="1415" y="6"/>
                  </a:lnTo>
                  <a:lnTo>
                    <a:pt x="1429" y="6"/>
                  </a:lnTo>
                  <a:lnTo>
                    <a:pt x="1442" y="6"/>
                  </a:lnTo>
                  <a:lnTo>
                    <a:pt x="1455" y="6"/>
                  </a:lnTo>
                  <a:lnTo>
                    <a:pt x="1468" y="6"/>
                  </a:lnTo>
                  <a:lnTo>
                    <a:pt x="1482" y="6"/>
                  </a:lnTo>
                  <a:lnTo>
                    <a:pt x="1494" y="6"/>
                  </a:lnTo>
                  <a:lnTo>
                    <a:pt x="1507" y="6"/>
                  </a:lnTo>
                  <a:lnTo>
                    <a:pt x="1520" y="6"/>
                  </a:lnTo>
                  <a:lnTo>
                    <a:pt x="1534" y="6"/>
                  </a:lnTo>
                  <a:lnTo>
                    <a:pt x="1548" y="6"/>
                  </a:lnTo>
                  <a:lnTo>
                    <a:pt x="1559" y="6"/>
                  </a:lnTo>
                  <a:lnTo>
                    <a:pt x="1571" y="6"/>
                  </a:lnTo>
                  <a:lnTo>
                    <a:pt x="1584" y="6"/>
                  </a:lnTo>
                  <a:lnTo>
                    <a:pt x="1596" y="6"/>
                  </a:lnTo>
                  <a:lnTo>
                    <a:pt x="1608" y="6"/>
                  </a:lnTo>
                  <a:lnTo>
                    <a:pt x="1619" y="6"/>
                  </a:lnTo>
                  <a:lnTo>
                    <a:pt x="1631" y="6"/>
                  </a:lnTo>
                  <a:lnTo>
                    <a:pt x="1642" y="6"/>
                  </a:lnTo>
                  <a:lnTo>
                    <a:pt x="1654" y="6"/>
                  </a:lnTo>
                  <a:lnTo>
                    <a:pt x="1664" y="6"/>
                  </a:lnTo>
                  <a:lnTo>
                    <a:pt x="1675" y="6"/>
                  </a:lnTo>
                  <a:lnTo>
                    <a:pt x="1686" y="6"/>
                  </a:lnTo>
                  <a:lnTo>
                    <a:pt x="1696" y="6"/>
                  </a:lnTo>
                  <a:lnTo>
                    <a:pt x="1706" y="6"/>
                  </a:lnTo>
                  <a:lnTo>
                    <a:pt x="1716" y="6"/>
                  </a:lnTo>
                  <a:lnTo>
                    <a:pt x="1727" y="6"/>
                  </a:lnTo>
                  <a:lnTo>
                    <a:pt x="1735" y="5"/>
                  </a:lnTo>
                  <a:lnTo>
                    <a:pt x="1744" y="5"/>
                  </a:lnTo>
                  <a:lnTo>
                    <a:pt x="1753" y="5"/>
                  </a:lnTo>
                  <a:lnTo>
                    <a:pt x="1762" y="5"/>
                  </a:lnTo>
                  <a:lnTo>
                    <a:pt x="1770" y="5"/>
                  </a:lnTo>
                  <a:lnTo>
                    <a:pt x="1780" y="5"/>
                  </a:lnTo>
                  <a:lnTo>
                    <a:pt x="1787" y="5"/>
                  </a:lnTo>
                  <a:lnTo>
                    <a:pt x="1796" y="5"/>
                  </a:lnTo>
                  <a:lnTo>
                    <a:pt x="1804" y="4"/>
                  </a:lnTo>
                  <a:lnTo>
                    <a:pt x="1811" y="4"/>
                  </a:lnTo>
                  <a:lnTo>
                    <a:pt x="1818" y="4"/>
                  </a:lnTo>
                  <a:lnTo>
                    <a:pt x="1826" y="4"/>
                  </a:lnTo>
                  <a:lnTo>
                    <a:pt x="1833" y="4"/>
                  </a:lnTo>
                  <a:lnTo>
                    <a:pt x="1840" y="4"/>
                  </a:lnTo>
                  <a:lnTo>
                    <a:pt x="1846" y="4"/>
                  </a:lnTo>
                  <a:lnTo>
                    <a:pt x="1854" y="4"/>
                  </a:lnTo>
                  <a:lnTo>
                    <a:pt x="1859" y="3"/>
                  </a:lnTo>
                  <a:lnTo>
                    <a:pt x="1865" y="3"/>
                  </a:lnTo>
                  <a:lnTo>
                    <a:pt x="1871" y="3"/>
                  </a:lnTo>
                  <a:lnTo>
                    <a:pt x="1878" y="3"/>
                  </a:lnTo>
                  <a:lnTo>
                    <a:pt x="1882" y="2"/>
                  </a:lnTo>
                  <a:lnTo>
                    <a:pt x="1887" y="2"/>
                  </a:lnTo>
                  <a:lnTo>
                    <a:pt x="1892" y="2"/>
                  </a:lnTo>
                  <a:lnTo>
                    <a:pt x="1897" y="2"/>
                  </a:lnTo>
                  <a:lnTo>
                    <a:pt x="1902" y="1"/>
                  </a:lnTo>
                  <a:lnTo>
                    <a:pt x="1907" y="1"/>
                  </a:lnTo>
                  <a:lnTo>
                    <a:pt x="1910" y="1"/>
                  </a:lnTo>
                  <a:lnTo>
                    <a:pt x="1915" y="1"/>
                  </a:lnTo>
                  <a:lnTo>
                    <a:pt x="1918" y="1"/>
                  </a:lnTo>
                  <a:lnTo>
                    <a:pt x="1922" y="1"/>
                  </a:lnTo>
                  <a:lnTo>
                    <a:pt x="1926" y="1"/>
                  </a:lnTo>
                  <a:lnTo>
                    <a:pt x="1930" y="1"/>
                  </a:lnTo>
                  <a:lnTo>
                    <a:pt x="1935" y="0"/>
                  </a:lnTo>
                  <a:lnTo>
                    <a:pt x="1940" y="0"/>
                  </a:lnTo>
                  <a:lnTo>
                    <a:pt x="1944" y="0"/>
                  </a:lnTo>
                  <a:lnTo>
                    <a:pt x="1948" y="0"/>
                  </a:lnTo>
                  <a:lnTo>
                    <a:pt x="1954" y="0"/>
                  </a:lnTo>
                  <a:lnTo>
                    <a:pt x="1956" y="0"/>
                  </a:lnTo>
                  <a:lnTo>
                    <a:pt x="1956" y="1"/>
                  </a:lnTo>
                  <a:lnTo>
                    <a:pt x="1956" y="4"/>
                  </a:lnTo>
                  <a:lnTo>
                    <a:pt x="1956" y="6"/>
                  </a:lnTo>
                  <a:lnTo>
                    <a:pt x="1956" y="9"/>
                  </a:lnTo>
                  <a:lnTo>
                    <a:pt x="1956" y="12"/>
                  </a:lnTo>
                  <a:lnTo>
                    <a:pt x="1956" y="17"/>
                  </a:lnTo>
                  <a:lnTo>
                    <a:pt x="1956" y="22"/>
                  </a:lnTo>
                  <a:lnTo>
                    <a:pt x="1956" y="27"/>
                  </a:lnTo>
                  <a:lnTo>
                    <a:pt x="1956" y="32"/>
                  </a:lnTo>
                  <a:lnTo>
                    <a:pt x="1956" y="38"/>
                  </a:lnTo>
                  <a:lnTo>
                    <a:pt x="1956" y="44"/>
                  </a:lnTo>
                  <a:lnTo>
                    <a:pt x="1956" y="51"/>
                  </a:lnTo>
                  <a:lnTo>
                    <a:pt x="1956" y="58"/>
                  </a:lnTo>
                  <a:lnTo>
                    <a:pt x="1956" y="66"/>
                  </a:lnTo>
                  <a:lnTo>
                    <a:pt x="1956" y="74"/>
                  </a:lnTo>
                  <a:lnTo>
                    <a:pt x="1956" y="82"/>
                  </a:lnTo>
                  <a:lnTo>
                    <a:pt x="1956" y="90"/>
                  </a:lnTo>
                  <a:lnTo>
                    <a:pt x="1956" y="101"/>
                  </a:lnTo>
                  <a:lnTo>
                    <a:pt x="1956" y="109"/>
                  </a:lnTo>
                  <a:lnTo>
                    <a:pt x="1956" y="118"/>
                  </a:lnTo>
                  <a:lnTo>
                    <a:pt x="1956" y="129"/>
                  </a:lnTo>
                  <a:lnTo>
                    <a:pt x="1957" y="139"/>
                  </a:lnTo>
                  <a:lnTo>
                    <a:pt x="1957" y="150"/>
                  </a:lnTo>
                  <a:lnTo>
                    <a:pt x="1957" y="161"/>
                  </a:lnTo>
                  <a:lnTo>
                    <a:pt x="1957" y="172"/>
                  </a:lnTo>
                  <a:lnTo>
                    <a:pt x="1958" y="183"/>
                  </a:lnTo>
                  <a:lnTo>
                    <a:pt x="1958" y="194"/>
                  </a:lnTo>
                  <a:lnTo>
                    <a:pt x="1958" y="207"/>
                  </a:lnTo>
                  <a:lnTo>
                    <a:pt x="1958" y="218"/>
                  </a:lnTo>
                  <a:lnTo>
                    <a:pt x="1959" y="231"/>
                  </a:lnTo>
                  <a:lnTo>
                    <a:pt x="1959" y="243"/>
                  </a:lnTo>
                  <a:lnTo>
                    <a:pt x="1959" y="255"/>
                  </a:lnTo>
                  <a:lnTo>
                    <a:pt x="1959" y="267"/>
                  </a:lnTo>
                  <a:lnTo>
                    <a:pt x="1960" y="281"/>
                  </a:lnTo>
                  <a:lnTo>
                    <a:pt x="1960" y="293"/>
                  </a:lnTo>
                  <a:lnTo>
                    <a:pt x="1960" y="306"/>
                  </a:lnTo>
                  <a:lnTo>
                    <a:pt x="1960" y="319"/>
                  </a:lnTo>
                  <a:lnTo>
                    <a:pt x="1961" y="333"/>
                  </a:lnTo>
                  <a:lnTo>
                    <a:pt x="1961" y="346"/>
                  </a:lnTo>
                  <a:lnTo>
                    <a:pt x="1961" y="359"/>
                  </a:lnTo>
                  <a:lnTo>
                    <a:pt x="1961" y="372"/>
                  </a:lnTo>
                  <a:lnTo>
                    <a:pt x="1962" y="385"/>
                  </a:lnTo>
                  <a:lnTo>
                    <a:pt x="1962" y="398"/>
                  </a:lnTo>
                  <a:lnTo>
                    <a:pt x="1962" y="411"/>
                  </a:lnTo>
                  <a:lnTo>
                    <a:pt x="1963" y="425"/>
                  </a:lnTo>
                  <a:lnTo>
                    <a:pt x="1963" y="438"/>
                  </a:lnTo>
                  <a:lnTo>
                    <a:pt x="1963" y="452"/>
                  </a:lnTo>
                  <a:lnTo>
                    <a:pt x="1964" y="464"/>
                  </a:lnTo>
                  <a:lnTo>
                    <a:pt x="1965" y="477"/>
                  </a:lnTo>
                  <a:lnTo>
                    <a:pt x="1965" y="490"/>
                  </a:lnTo>
                  <a:lnTo>
                    <a:pt x="1965" y="503"/>
                  </a:lnTo>
                  <a:lnTo>
                    <a:pt x="1966" y="515"/>
                  </a:lnTo>
                  <a:lnTo>
                    <a:pt x="1967" y="529"/>
                  </a:lnTo>
                  <a:lnTo>
                    <a:pt x="1967" y="541"/>
                  </a:lnTo>
                  <a:lnTo>
                    <a:pt x="1967" y="553"/>
                  </a:lnTo>
                  <a:lnTo>
                    <a:pt x="1968" y="565"/>
                  </a:lnTo>
                  <a:lnTo>
                    <a:pt x="1968" y="577"/>
                  </a:lnTo>
                  <a:lnTo>
                    <a:pt x="1969" y="589"/>
                  </a:lnTo>
                  <a:lnTo>
                    <a:pt x="1969" y="601"/>
                  </a:lnTo>
                  <a:lnTo>
                    <a:pt x="1970" y="611"/>
                  </a:lnTo>
                  <a:lnTo>
                    <a:pt x="1970" y="623"/>
                  </a:lnTo>
                  <a:lnTo>
                    <a:pt x="1972" y="634"/>
                  </a:lnTo>
                  <a:lnTo>
                    <a:pt x="1972" y="645"/>
                  </a:lnTo>
                  <a:lnTo>
                    <a:pt x="1972" y="656"/>
                  </a:lnTo>
                  <a:lnTo>
                    <a:pt x="1973" y="668"/>
                  </a:lnTo>
                  <a:lnTo>
                    <a:pt x="1974" y="682"/>
                  </a:lnTo>
                  <a:lnTo>
                    <a:pt x="1974" y="696"/>
                  </a:lnTo>
                  <a:lnTo>
                    <a:pt x="1974" y="710"/>
                  </a:lnTo>
                  <a:lnTo>
                    <a:pt x="1976" y="726"/>
                  </a:lnTo>
                  <a:lnTo>
                    <a:pt x="1977" y="741"/>
                  </a:lnTo>
                  <a:lnTo>
                    <a:pt x="1977" y="757"/>
                  </a:lnTo>
                  <a:lnTo>
                    <a:pt x="1977" y="774"/>
                  </a:lnTo>
                  <a:lnTo>
                    <a:pt x="1978" y="791"/>
                  </a:lnTo>
                  <a:lnTo>
                    <a:pt x="1978" y="809"/>
                  </a:lnTo>
                  <a:lnTo>
                    <a:pt x="1979" y="827"/>
                  </a:lnTo>
                  <a:lnTo>
                    <a:pt x="1980" y="846"/>
                  </a:lnTo>
                  <a:lnTo>
                    <a:pt x="1980" y="864"/>
                  </a:lnTo>
                  <a:lnTo>
                    <a:pt x="1981" y="884"/>
                  </a:lnTo>
                  <a:lnTo>
                    <a:pt x="1981" y="903"/>
                  </a:lnTo>
                  <a:lnTo>
                    <a:pt x="1981" y="923"/>
                  </a:lnTo>
                  <a:lnTo>
                    <a:pt x="1981" y="942"/>
                  </a:lnTo>
                  <a:lnTo>
                    <a:pt x="1982" y="963"/>
                  </a:lnTo>
                  <a:lnTo>
                    <a:pt x="1982" y="983"/>
                  </a:lnTo>
                  <a:lnTo>
                    <a:pt x="1982" y="1004"/>
                  </a:lnTo>
                  <a:lnTo>
                    <a:pt x="1982" y="1025"/>
                  </a:lnTo>
                  <a:lnTo>
                    <a:pt x="1983" y="1046"/>
                  </a:lnTo>
                  <a:lnTo>
                    <a:pt x="1983" y="1066"/>
                  </a:lnTo>
                  <a:lnTo>
                    <a:pt x="1984" y="1087"/>
                  </a:lnTo>
                  <a:lnTo>
                    <a:pt x="1984" y="1108"/>
                  </a:lnTo>
                  <a:lnTo>
                    <a:pt x="1984" y="1130"/>
                  </a:lnTo>
                  <a:lnTo>
                    <a:pt x="1984" y="1150"/>
                  </a:lnTo>
                  <a:lnTo>
                    <a:pt x="1985" y="1171"/>
                  </a:lnTo>
                  <a:lnTo>
                    <a:pt x="1985" y="1191"/>
                  </a:lnTo>
                  <a:lnTo>
                    <a:pt x="1985" y="1212"/>
                  </a:lnTo>
                  <a:lnTo>
                    <a:pt x="1985" y="1233"/>
                  </a:lnTo>
                  <a:lnTo>
                    <a:pt x="1985" y="1253"/>
                  </a:lnTo>
                  <a:lnTo>
                    <a:pt x="1985" y="1273"/>
                  </a:lnTo>
                  <a:lnTo>
                    <a:pt x="1986" y="1292"/>
                  </a:lnTo>
                  <a:lnTo>
                    <a:pt x="1986" y="1311"/>
                  </a:lnTo>
                  <a:lnTo>
                    <a:pt x="1986" y="1330"/>
                  </a:lnTo>
                  <a:lnTo>
                    <a:pt x="1986" y="1349"/>
                  </a:lnTo>
                  <a:lnTo>
                    <a:pt x="1987" y="1369"/>
                  </a:lnTo>
                  <a:lnTo>
                    <a:pt x="1987" y="1385"/>
                  </a:lnTo>
                  <a:lnTo>
                    <a:pt x="1987" y="1404"/>
                  </a:lnTo>
                  <a:lnTo>
                    <a:pt x="1987" y="1421"/>
                  </a:lnTo>
                  <a:lnTo>
                    <a:pt x="1987" y="1437"/>
                  </a:lnTo>
                  <a:lnTo>
                    <a:pt x="1987" y="1453"/>
                  </a:lnTo>
                  <a:lnTo>
                    <a:pt x="1987" y="1469"/>
                  </a:lnTo>
                  <a:lnTo>
                    <a:pt x="1987" y="1483"/>
                  </a:lnTo>
                  <a:lnTo>
                    <a:pt x="1988" y="1499"/>
                  </a:lnTo>
                  <a:lnTo>
                    <a:pt x="1988" y="1512"/>
                  </a:lnTo>
                  <a:lnTo>
                    <a:pt x="1988" y="1525"/>
                  </a:lnTo>
                  <a:lnTo>
                    <a:pt x="1988" y="1536"/>
                  </a:lnTo>
                  <a:lnTo>
                    <a:pt x="1988" y="1549"/>
                  </a:lnTo>
                  <a:lnTo>
                    <a:pt x="1988" y="1559"/>
                  </a:lnTo>
                  <a:lnTo>
                    <a:pt x="1988" y="1570"/>
                  </a:lnTo>
                  <a:lnTo>
                    <a:pt x="1988" y="1579"/>
                  </a:lnTo>
                  <a:lnTo>
                    <a:pt x="1988" y="1587"/>
                  </a:lnTo>
                  <a:lnTo>
                    <a:pt x="1988" y="1595"/>
                  </a:lnTo>
                  <a:lnTo>
                    <a:pt x="1988" y="1602"/>
                  </a:lnTo>
                  <a:lnTo>
                    <a:pt x="1988" y="1607"/>
                  </a:lnTo>
                  <a:lnTo>
                    <a:pt x="1988" y="1612"/>
                  </a:lnTo>
                  <a:lnTo>
                    <a:pt x="1988" y="1615"/>
                  </a:lnTo>
                  <a:lnTo>
                    <a:pt x="1988" y="1619"/>
                  </a:lnTo>
                  <a:lnTo>
                    <a:pt x="1988" y="1620"/>
                  </a:lnTo>
                  <a:lnTo>
                    <a:pt x="1989" y="1621"/>
                  </a:lnTo>
                  <a:lnTo>
                    <a:pt x="1992" y="1848"/>
                  </a:lnTo>
                  <a:lnTo>
                    <a:pt x="1991" y="1848"/>
                  </a:lnTo>
                  <a:lnTo>
                    <a:pt x="1988" y="1848"/>
                  </a:lnTo>
                  <a:lnTo>
                    <a:pt x="1983" y="1848"/>
                  </a:lnTo>
                  <a:lnTo>
                    <a:pt x="1977" y="1848"/>
                  </a:lnTo>
                  <a:lnTo>
                    <a:pt x="1972" y="1848"/>
                  </a:lnTo>
                  <a:lnTo>
                    <a:pt x="1967" y="1848"/>
                  </a:lnTo>
                  <a:lnTo>
                    <a:pt x="1962" y="1848"/>
                  </a:lnTo>
                  <a:lnTo>
                    <a:pt x="1957" y="1848"/>
                  </a:lnTo>
                  <a:lnTo>
                    <a:pt x="1951" y="1848"/>
                  </a:lnTo>
                  <a:lnTo>
                    <a:pt x="1945" y="1848"/>
                  </a:lnTo>
                  <a:lnTo>
                    <a:pt x="1938" y="1848"/>
                  </a:lnTo>
                  <a:lnTo>
                    <a:pt x="1932" y="1848"/>
                  </a:lnTo>
                  <a:lnTo>
                    <a:pt x="1923" y="1848"/>
                  </a:lnTo>
                  <a:lnTo>
                    <a:pt x="1916" y="1848"/>
                  </a:lnTo>
                  <a:lnTo>
                    <a:pt x="1907" y="1848"/>
                  </a:lnTo>
                  <a:lnTo>
                    <a:pt x="1899" y="1848"/>
                  </a:lnTo>
                  <a:lnTo>
                    <a:pt x="1890" y="1848"/>
                  </a:lnTo>
                  <a:lnTo>
                    <a:pt x="1881" y="1848"/>
                  </a:lnTo>
                  <a:lnTo>
                    <a:pt x="1870" y="1848"/>
                  </a:lnTo>
                  <a:lnTo>
                    <a:pt x="1861" y="1848"/>
                  </a:lnTo>
                  <a:lnTo>
                    <a:pt x="1850" y="1848"/>
                  </a:lnTo>
                  <a:lnTo>
                    <a:pt x="1839" y="1848"/>
                  </a:lnTo>
                  <a:lnTo>
                    <a:pt x="1828" y="1848"/>
                  </a:lnTo>
                  <a:lnTo>
                    <a:pt x="1816" y="1848"/>
                  </a:lnTo>
                  <a:lnTo>
                    <a:pt x="1805" y="1848"/>
                  </a:lnTo>
                  <a:lnTo>
                    <a:pt x="1793" y="1848"/>
                  </a:lnTo>
                  <a:lnTo>
                    <a:pt x="1780" y="1848"/>
                  </a:lnTo>
                  <a:lnTo>
                    <a:pt x="1768" y="1849"/>
                  </a:lnTo>
                  <a:lnTo>
                    <a:pt x="1755" y="1849"/>
                  </a:lnTo>
                  <a:lnTo>
                    <a:pt x="1741" y="1849"/>
                  </a:lnTo>
                  <a:lnTo>
                    <a:pt x="1727" y="1849"/>
                  </a:lnTo>
                  <a:lnTo>
                    <a:pt x="1714" y="1849"/>
                  </a:lnTo>
                  <a:lnTo>
                    <a:pt x="1700" y="1849"/>
                  </a:lnTo>
                  <a:lnTo>
                    <a:pt x="1685" y="1849"/>
                  </a:lnTo>
                  <a:lnTo>
                    <a:pt x="1670" y="1849"/>
                  </a:lnTo>
                  <a:lnTo>
                    <a:pt x="1656" y="1849"/>
                  </a:lnTo>
                  <a:lnTo>
                    <a:pt x="1640" y="1849"/>
                  </a:lnTo>
                  <a:lnTo>
                    <a:pt x="1625" y="1849"/>
                  </a:lnTo>
                  <a:lnTo>
                    <a:pt x="1609" y="1849"/>
                  </a:lnTo>
                  <a:lnTo>
                    <a:pt x="1593" y="1849"/>
                  </a:lnTo>
                  <a:lnTo>
                    <a:pt x="1577" y="1849"/>
                  </a:lnTo>
                  <a:lnTo>
                    <a:pt x="1561" y="1849"/>
                  </a:lnTo>
                  <a:lnTo>
                    <a:pt x="1544" y="1849"/>
                  </a:lnTo>
                  <a:lnTo>
                    <a:pt x="1529" y="1849"/>
                  </a:lnTo>
                  <a:lnTo>
                    <a:pt x="1511" y="1848"/>
                  </a:lnTo>
                  <a:lnTo>
                    <a:pt x="1494" y="1848"/>
                  </a:lnTo>
                  <a:lnTo>
                    <a:pt x="1476" y="1848"/>
                  </a:lnTo>
                  <a:lnTo>
                    <a:pt x="1459" y="1848"/>
                  </a:lnTo>
                  <a:lnTo>
                    <a:pt x="1441" y="1848"/>
                  </a:lnTo>
                  <a:lnTo>
                    <a:pt x="1423" y="1848"/>
                  </a:lnTo>
                  <a:lnTo>
                    <a:pt x="1405" y="1848"/>
                  </a:lnTo>
                  <a:lnTo>
                    <a:pt x="1388" y="1848"/>
                  </a:lnTo>
                  <a:lnTo>
                    <a:pt x="1369" y="1848"/>
                  </a:lnTo>
                  <a:lnTo>
                    <a:pt x="1351" y="1848"/>
                  </a:lnTo>
                  <a:lnTo>
                    <a:pt x="1332" y="1848"/>
                  </a:lnTo>
                  <a:lnTo>
                    <a:pt x="1314" y="1848"/>
                  </a:lnTo>
                  <a:lnTo>
                    <a:pt x="1294" y="1848"/>
                  </a:lnTo>
                  <a:lnTo>
                    <a:pt x="1277" y="1848"/>
                  </a:lnTo>
                  <a:lnTo>
                    <a:pt x="1258" y="1848"/>
                  </a:lnTo>
                  <a:lnTo>
                    <a:pt x="1239" y="1848"/>
                  </a:lnTo>
                  <a:lnTo>
                    <a:pt x="1220" y="1847"/>
                  </a:lnTo>
                  <a:lnTo>
                    <a:pt x="1202" y="1847"/>
                  </a:lnTo>
                  <a:lnTo>
                    <a:pt x="1184" y="1847"/>
                  </a:lnTo>
                  <a:lnTo>
                    <a:pt x="1168" y="1847"/>
                  </a:lnTo>
                  <a:lnTo>
                    <a:pt x="1152" y="1847"/>
                  </a:lnTo>
                  <a:lnTo>
                    <a:pt x="1137" y="1847"/>
                  </a:lnTo>
                  <a:lnTo>
                    <a:pt x="1123" y="1847"/>
                  </a:lnTo>
                  <a:lnTo>
                    <a:pt x="1110" y="1847"/>
                  </a:lnTo>
                  <a:lnTo>
                    <a:pt x="1096" y="1847"/>
                  </a:lnTo>
                  <a:lnTo>
                    <a:pt x="1084" y="1847"/>
                  </a:lnTo>
                  <a:lnTo>
                    <a:pt x="1072" y="1847"/>
                  </a:lnTo>
                  <a:lnTo>
                    <a:pt x="1060" y="1847"/>
                  </a:lnTo>
                  <a:lnTo>
                    <a:pt x="1048" y="1847"/>
                  </a:lnTo>
                  <a:lnTo>
                    <a:pt x="1038" y="1847"/>
                  </a:lnTo>
                  <a:lnTo>
                    <a:pt x="1028" y="1847"/>
                  </a:lnTo>
                  <a:lnTo>
                    <a:pt x="1019" y="1847"/>
                  </a:lnTo>
                  <a:lnTo>
                    <a:pt x="1008" y="1847"/>
                  </a:lnTo>
                  <a:lnTo>
                    <a:pt x="999" y="1847"/>
                  </a:lnTo>
                  <a:lnTo>
                    <a:pt x="989" y="1847"/>
                  </a:lnTo>
                  <a:lnTo>
                    <a:pt x="982" y="1847"/>
                  </a:lnTo>
                  <a:lnTo>
                    <a:pt x="973" y="1847"/>
                  </a:lnTo>
                  <a:lnTo>
                    <a:pt x="965" y="1847"/>
                  </a:lnTo>
                  <a:lnTo>
                    <a:pt x="958" y="1847"/>
                  </a:lnTo>
                  <a:lnTo>
                    <a:pt x="951" y="1847"/>
                  </a:lnTo>
                  <a:lnTo>
                    <a:pt x="943" y="1847"/>
                  </a:lnTo>
                  <a:lnTo>
                    <a:pt x="935" y="1847"/>
                  </a:lnTo>
                  <a:lnTo>
                    <a:pt x="928" y="1847"/>
                  </a:lnTo>
                  <a:lnTo>
                    <a:pt x="921" y="1847"/>
                  </a:lnTo>
                  <a:lnTo>
                    <a:pt x="914" y="1847"/>
                  </a:lnTo>
                  <a:lnTo>
                    <a:pt x="908" y="1847"/>
                  </a:lnTo>
                  <a:lnTo>
                    <a:pt x="901" y="1847"/>
                  </a:lnTo>
                  <a:lnTo>
                    <a:pt x="895" y="1848"/>
                  </a:lnTo>
                  <a:lnTo>
                    <a:pt x="887" y="1848"/>
                  </a:lnTo>
                  <a:lnTo>
                    <a:pt x="880" y="1848"/>
                  </a:lnTo>
                  <a:lnTo>
                    <a:pt x="873" y="1848"/>
                  </a:lnTo>
                  <a:lnTo>
                    <a:pt x="867" y="1848"/>
                  </a:lnTo>
                  <a:lnTo>
                    <a:pt x="858" y="1848"/>
                  </a:lnTo>
                  <a:lnTo>
                    <a:pt x="851" y="1849"/>
                  </a:lnTo>
                  <a:lnTo>
                    <a:pt x="843" y="1849"/>
                  </a:lnTo>
                  <a:lnTo>
                    <a:pt x="835" y="1849"/>
                  </a:lnTo>
                  <a:lnTo>
                    <a:pt x="827" y="1849"/>
                  </a:lnTo>
                  <a:lnTo>
                    <a:pt x="819" y="1849"/>
                  </a:lnTo>
                  <a:lnTo>
                    <a:pt x="809" y="1849"/>
                  </a:lnTo>
                  <a:lnTo>
                    <a:pt x="801" y="1850"/>
                  </a:lnTo>
                  <a:lnTo>
                    <a:pt x="792" y="1850"/>
                  </a:lnTo>
                  <a:lnTo>
                    <a:pt x="782" y="1850"/>
                  </a:lnTo>
                  <a:lnTo>
                    <a:pt x="772" y="1850"/>
                  </a:lnTo>
                  <a:lnTo>
                    <a:pt x="761" y="1851"/>
                  </a:lnTo>
                  <a:lnTo>
                    <a:pt x="751" y="1851"/>
                  </a:lnTo>
                  <a:lnTo>
                    <a:pt x="739" y="1851"/>
                  </a:lnTo>
                  <a:lnTo>
                    <a:pt x="727" y="1851"/>
                  </a:lnTo>
                  <a:lnTo>
                    <a:pt x="714" y="1852"/>
                  </a:lnTo>
                  <a:lnTo>
                    <a:pt x="701" y="1852"/>
                  </a:lnTo>
                  <a:lnTo>
                    <a:pt x="688" y="1852"/>
                  </a:lnTo>
                  <a:lnTo>
                    <a:pt x="674" y="1853"/>
                  </a:lnTo>
                  <a:lnTo>
                    <a:pt x="659" y="1854"/>
                  </a:lnTo>
                  <a:lnTo>
                    <a:pt x="644" y="1854"/>
                  </a:lnTo>
                  <a:lnTo>
                    <a:pt x="628" y="1854"/>
                  </a:lnTo>
                  <a:lnTo>
                    <a:pt x="611" y="1854"/>
                  </a:lnTo>
                  <a:lnTo>
                    <a:pt x="594" y="1854"/>
                  </a:lnTo>
                  <a:lnTo>
                    <a:pt x="575" y="1854"/>
                  </a:lnTo>
                  <a:lnTo>
                    <a:pt x="556" y="1855"/>
                  </a:lnTo>
                  <a:lnTo>
                    <a:pt x="536" y="1856"/>
                  </a:lnTo>
                  <a:lnTo>
                    <a:pt x="517" y="1856"/>
                  </a:lnTo>
                  <a:lnTo>
                    <a:pt x="495" y="1856"/>
                  </a:lnTo>
                  <a:lnTo>
                    <a:pt x="474" y="1856"/>
                  </a:lnTo>
                  <a:lnTo>
                    <a:pt x="454" y="1856"/>
                  </a:lnTo>
                  <a:lnTo>
                    <a:pt x="435" y="1856"/>
                  </a:lnTo>
                  <a:lnTo>
                    <a:pt x="416" y="1856"/>
                  </a:lnTo>
                  <a:lnTo>
                    <a:pt x="398" y="1856"/>
                  </a:lnTo>
                  <a:lnTo>
                    <a:pt x="380" y="1856"/>
                  </a:lnTo>
                  <a:lnTo>
                    <a:pt x="364" y="1857"/>
                  </a:lnTo>
                  <a:lnTo>
                    <a:pt x="346" y="1857"/>
                  </a:lnTo>
                  <a:lnTo>
                    <a:pt x="330" y="1857"/>
                  </a:lnTo>
                  <a:lnTo>
                    <a:pt x="315" y="1857"/>
                  </a:lnTo>
                  <a:lnTo>
                    <a:pt x="300" y="1857"/>
                  </a:lnTo>
                  <a:lnTo>
                    <a:pt x="285" y="1857"/>
                  </a:lnTo>
                  <a:lnTo>
                    <a:pt x="271" y="1857"/>
                  </a:lnTo>
                  <a:lnTo>
                    <a:pt x="257" y="1857"/>
                  </a:lnTo>
                  <a:lnTo>
                    <a:pt x="246" y="1858"/>
                  </a:lnTo>
                  <a:lnTo>
                    <a:pt x="232" y="1857"/>
                  </a:lnTo>
                  <a:lnTo>
                    <a:pt x="220" y="1857"/>
                  </a:lnTo>
                  <a:lnTo>
                    <a:pt x="207" y="1857"/>
                  </a:lnTo>
                  <a:lnTo>
                    <a:pt x="197" y="1857"/>
                  </a:lnTo>
                  <a:lnTo>
                    <a:pt x="184" y="1857"/>
                  </a:lnTo>
                  <a:lnTo>
                    <a:pt x="175" y="1857"/>
                  </a:lnTo>
                  <a:lnTo>
                    <a:pt x="165" y="1857"/>
                  </a:lnTo>
                  <a:lnTo>
                    <a:pt x="155" y="1857"/>
                  </a:lnTo>
                  <a:lnTo>
                    <a:pt x="146" y="1857"/>
                  </a:lnTo>
                  <a:lnTo>
                    <a:pt x="138" y="1857"/>
                  </a:lnTo>
                  <a:lnTo>
                    <a:pt x="128" y="1857"/>
                  </a:lnTo>
                  <a:lnTo>
                    <a:pt x="121" y="1857"/>
                  </a:lnTo>
                  <a:lnTo>
                    <a:pt x="114" y="1857"/>
                  </a:lnTo>
                  <a:lnTo>
                    <a:pt x="106" y="1857"/>
                  </a:lnTo>
                  <a:lnTo>
                    <a:pt x="99" y="1857"/>
                  </a:lnTo>
                  <a:lnTo>
                    <a:pt x="93" y="1857"/>
                  </a:lnTo>
                  <a:lnTo>
                    <a:pt x="86" y="1856"/>
                  </a:lnTo>
                  <a:lnTo>
                    <a:pt x="79" y="1856"/>
                  </a:lnTo>
                  <a:lnTo>
                    <a:pt x="73" y="1856"/>
                  </a:lnTo>
                  <a:lnTo>
                    <a:pt x="68" y="1856"/>
                  </a:lnTo>
                  <a:lnTo>
                    <a:pt x="63" y="1856"/>
                  </a:lnTo>
                  <a:lnTo>
                    <a:pt x="58" y="1856"/>
                  </a:lnTo>
                  <a:lnTo>
                    <a:pt x="53" y="1856"/>
                  </a:lnTo>
                  <a:lnTo>
                    <a:pt x="49" y="1856"/>
                  </a:lnTo>
                  <a:lnTo>
                    <a:pt x="46" y="1855"/>
                  </a:lnTo>
                  <a:lnTo>
                    <a:pt x="42" y="1855"/>
                  </a:lnTo>
                  <a:lnTo>
                    <a:pt x="39" y="1855"/>
                  </a:lnTo>
                  <a:lnTo>
                    <a:pt x="34" y="1855"/>
                  </a:lnTo>
                  <a:lnTo>
                    <a:pt x="29" y="1855"/>
                  </a:lnTo>
                  <a:lnTo>
                    <a:pt x="25" y="1855"/>
                  </a:lnTo>
                  <a:lnTo>
                    <a:pt x="20" y="1854"/>
                  </a:lnTo>
                  <a:lnTo>
                    <a:pt x="17" y="1854"/>
                  </a:lnTo>
                  <a:lnTo>
                    <a:pt x="15" y="1854"/>
                  </a:lnTo>
                  <a:lnTo>
                    <a:pt x="13" y="1854"/>
                  </a:lnTo>
                  <a:lnTo>
                    <a:pt x="11" y="1854"/>
                  </a:lnTo>
                  <a:lnTo>
                    <a:pt x="11" y="1853"/>
                  </a:lnTo>
                  <a:lnTo>
                    <a:pt x="11" y="1850"/>
                  </a:lnTo>
                  <a:lnTo>
                    <a:pt x="11" y="1847"/>
                  </a:lnTo>
                  <a:lnTo>
                    <a:pt x="11" y="1841"/>
                  </a:lnTo>
                  <a:lnTo>
                    <a:pt x="11" y="1837"/>
                  </a:lnTo>
                  <a:lnTo>
                    <a:pt x="11" y="1834"/>
                  </a:lnTo>
                  <a:lnTo>
                    <a:pt x="11" y="1830"/>
                  </a:lnTo>
                  <a:lnTo>
                    <a:pt x="11" y="1826"/>
                  </a:lnTo>
                  <a:lnTo>
                    <a:pt x="11" y="1821"/>
                  </a:lnTo>
                  <a:lnTo>
                    <a:pt x="11" y="1815"/>
                  </a:lnTo>
                  <a:lnTo>
                    <a:pt x="11" y="1810"/>
                  </a:lnTo>
                  <a:lnTo>
                    <a:pt x="11" y="1806"/>
                  </a:lnTo>
                  <a:lnTo>
                    <a:pt x="11" y="1799"/>
                  </a:lnTo>
                  <a:lnTo>
                    <a:pt x="11" y="1794"/>
                  </a:lnTo>
                  <a:lnTo>
                    <a:pt x="11" y="1786"/>
                  </a:lnTo>
                  <a:lnTo>
                    <a:pt x="11" y="1781"/>
                  </a:lnTo>
                  <a:lnTo>
                    <a:pt x="11" y="1773"/>
                  </a:lnTo>
                  <a:lnTo>
                    <a:pt x="11" y="1765"/>
                  </a:lnTo>
                  <a:lnTo>
                    <a:pt x="11" y="1758"/>
                  </a:lnTo>
                  <a:lnTo>
                    <a:pt x="11" y="1751"/>
                  </a:lnTo>
                  <a:lnTo>
                    <a:pt x="11" y="1743"/>
                  </a:lnTo>
                  <a:lnTo>
                    <a:pt x="11" y="1734"/>
                  </a:lnTo>
                  <a:lnTo>
                    <a:pt x="11" y="1726"/>
                  </a:lnTo>
                  <a:lnTo>
                    <a:pt x="11" y="1719"/>
                  </a:lnTo>
                  <a:lnTo>
                    <a:pt x="11" y="1709"/>
                  </a:lnTo>
                  <a:lnTo>
                    <a:pt x="11" y="1700"/>
                  </a:lnTo>
                  <a:lnTo>
                    <a:pt x="11" y="1691"/>
                  </a:lnTo>
                  <a:lnTo>
                    <a:pt x="11" y="1683"/>
                  </a:lnTo>
                  <a:lnTo>
                    <a:pt x="11" y="1673"/>
                  </a:lnTo>
                  <a:lnTo>
                    <a:pt x="11" y="1662"/>
                  </a:lnTo>
                  <a:lnTo>
                    <a:pt x="11" y="1653"/>
                  </a:lnTo>
                  <a:lnTo>
                    <a:pt x="11" y="1644"/>
                  </a:lnTo>
                  <a:lnTo>
                    <a:pt x="11" y="1633"/>
                  </a:lnTo>
                  <a:lnTo>
                    <a:pt x="11" y="1623"/>
                  </a:lnTo>
                  <a:lnTo>
                    <a:pt x="11" y="1613"/>
                  </a:lnTo>
                  <a:lnTo>
                    <a:pt x="11" y="1603"/>
                  </a:lnTo>
                  <a:lnTo>
                    <a:pt x="11" y="1591"/>
                  </a:lnTo>
                  <a:lnTo>
                    <a:pt x="11" y="1582"/>
                  </a:lnTo>
                  <a:lnTo>
                    <a:pt x="11" y="1571"/>
                  </a:lnTo>
                  <a:lnTo>
                    <a:pt x="11" y="1560"/>
                  </a:lnTo>
                  <a:lnTo>
                    <a:pt x="11" y="1549"/>
                  </a:lnTo>
                  <a:lnTo>
                    <a:pt x="11" y="1538"/>
                  </a:lnTo>
                  <a:lnTo>
                    <a:pt x="11" y="1528"/>
                  </a:lnTo>
                  <a:lnTo>
                    <a:pt x="12" y="1518"/>
                  </a:lnTo>
                  <a:lnTo>
                    <a:pt x="12" y="1506"/>
                  </a:lnTo>
                  <a:lnTo>
                    <a:pt x="12" y="1495"/>
                  </a:lnTo>
                  <a:lnTo>
                    <a:pt x="12" y="1483"/>
                  </a:lnTo>
                  <a:lnTo>
                    <a:pt x="12" y="1473"/>
                  </a:lnTo>
                  <a:lnTo>
                    <a:pt x="12" y="1461"/>
                  </a:lnTo>
                  <a:lnTo>
                    <a:pt x="12" y="1451"/>
                  </a:lnTo>
                  <a:lnTo>
                    <a:pt x="12" y="1439"/>
                  </a:lnTo>
                  <a:lnTo>
                    <a:pt x="12" y="1429"/>
                  </a:lnTo>
                  <a:lnTo>
                    <a:pt x="12" y="1418"/>
                  </a:lnTo>
                  <a:lnTo>
                    <a:pt x="12" y="1407"/>
                  </a:lnTo>
                  <a:lnTo>
                    <a:pt x="12" y="1396"/>
                  </a:lnTo>
                  <a:lnTo>
                    <a:pt x="12" y="1385"/>
                  </a:lnTo>
                  <a:lnTo>
                    <a:pt x="12" y="1374"/>
                  </a:lnTo>
                  <a:lnTo>
                    <a:pt x="12" y="1363"/>
                  </a:lnTo>
                  <a:lnTo>
                    <a:pt x="12" y="1353"/>
                  </a:lnTo>
                  <a:lnTo>
                    <a:pt x="13" y="1344"/>
                  </a:lnTo>
                  <a:lnTo>
                    <a:pt x="12" y="1332"/>
                  </a:lnTo>
                  <a:lnTo>
                    <a:pt x="12" y="1321"/>
                  </a:lnTo>
                  <a:lnTo>
                    <a:pt x="12" y="1308"/>
                  </a:lnTo>
                  <a:lnTo>
                    <a:pt x="12" y="1297"/>
                  </a:lnTo>
                  <a:lnTo>
                    <a:pt x="12" y="1283"/>
                  </a:lnTo>
                  <a:lnTo>
                    <a:pt x="12" y="1271"/>
                  </a:lnTo>
                  <a:lnTo>
                    <a:pt x="12" y="1257"/>
                  </a:lnTo>
                  <a:lnTo>
                    <a:pt x="12" y="1244"/>
                  </a:lnTo>
                  <a:lnTo>
                    <a:pt x="11" y="1229"/>
                  </a:lnTo>
                  <a:lnTo>
                    <a:pt x="11" y="1215"/>
                  </a:lnTo>
                  <a:lnTo>
                    <a:pt x="11" y="1201"/>
                  </a:lnTo>
                  <a:lnTo>
                    <a:pt x="11" y="1186"/>
                  </a:lnTo>
                  <a:lnTo>
                    <a:pt x="11" y="1171"/>
                  </a:lnTo>
                  <a:lnTo>
                    <a:pt x="11" y="1156"/>
                  </a:lnTo>
                  <a:lnTo>
                    <a:pt x="11" y="1139"/>
                  </a:lnTo>
                  <a:lnTo>
                    <a:pt x="11" y="1124"/>
                  </a:lnTo>
                  <a:lnTo>
                    <a:pt x="11" y="1108"/>
                  </a:lnTo>
                  <a:lnTo>
                    <a:pt x="11" y="1091"/>
                  </a:lnTo>
                  <a:lnTo>
                    <a:pt x="11" y="1075"/>
                  </a:lnTo>
                  <a:lnTo>
                    <a:pt x="11" y="1058"/>
                  </a:lnTo>
                  <a:lnTo>
                    <a:pt x="11" y="1041"/>
                  </a:lnTo>
                  <a:lnTo>
                    <a:pt x="11" y="1025"/>
                  </a:lnTo>
                  <a:lnTo>
                    <a:pt x="11" y="1008"/>
                  </a:lnTo>
                  <a:lnTo>
                    <a:pt x="11" y="991"/>
                  </a:lnTo>
                  <a:lnTo>
                    <a:pt x="9" y="974"/>
                  </a:lnTo>
                  <a:lnTo>
                    <a:pt x="9" y="957"/>
                  </a:lnTo>
                  <a:lnTo>
                    <a:pt x="9" y="938"/>
                  </a:lnTo>
                  <a:lnTo>
                    <a:pt x="9" y="922"/>
                  </a:lnTo>
                  <a:lnTo>
                    <a:pt x="9" y="905"/>
                  </a:lnTo>
                  <a:lnTo>
                    <a:pt x="9" y="887"/>
                  </a:lnTo>
                  <a:lnTo>
                    <a:pt x="9" y="871"/>
                  </a:lnTo>
                  <a:lnTo>
                    <a:pt x="9" y="854"/>
                  </a:lnTo>
                  <a:lnTo>
                    <a:pt x="9" y="835"/>
                  </a:lnTo>
                  <a:lnTo>
                    <a:pt x="9" y="820"/>
                  </a:lnTo>
                  <a:lnTo>
                    <a:pt x="8" y="802"/>
                  </a:lnTo>
                  <a:lnTo>
                    <a:pt x="8" y="785"/>
                  </a:lnTo>
                  <a:lnTo>
                    <a:pt x="7" y="767"/>
                  </a:lnTo>
                  <a:lnTo>
                    <a:pt x="7" y="751"/>
                  </a:lnTo>
                  <a:lnTo>
                    <a:pt x="7" y="734"/>
                  </a:lnTo>
                  <a:lnTo>
                    <a:pt x="7" y="718"/>
                  </a:lnTo>
                  <a:lnTo>
                    <a:pt x="7" y="702"/>
                  </a:lnTo>
                  <a:lnTo>
                    <a:pt x="7" y="686"/>
                  </a:lnTo>
                  <a:lnTo>
                    <a:pt x="7" y="671"/>
                  </a:lnTo>
                  <a:lnTo>
                    <a:pt x="7" y="655"/>
                  </a:lnTo>
                  <a:lnTo>
                    <a:pt x="6" y="639"/>
                  </a:lnTo>
                  <a:lnTo>
                    <a:pt x="6" y="624"/>
                  </a:lnTo>
                  <a:lnTo>
                    <a:pt x="6" y="609"/>
                  </a:lnTo>
                  <a:lnTo>
                    <a:pt x="6" y="595"/>
                  </a:lnTo>
                  <a:lnTo>
                    <a:pt x="5" y="580"/>
                  </a:lnTo>
                  <a:lnTo>
                    <a:pt x="5" y="566"/>
                  </a:lnTo>
                  <a:lnTo>
                    <a:pt x="5" y="553"/>
                  </a:lnTo>
                  <a:lnTo>
                    <a:pt x="5" y="539"/>
                  </a:lnTo>
                  <a:lnTo>
                    <a:pt x="5" y="526"/>
                  </a:lnTo>
                  <a:lnTo>
                    <a:pt x="5" y="514"/>
                  </a:lnTo>
                  <a:lnTo>
                    <a:pt x="5" y="502"/>
                  </a:lnTo>
                  <a:lnTo>
                    <a:pt x="5" y="490"/>
                  </a:lnTo>
                  <a:lnTo>
                    <a:pt x="4" y="479"/>
                  </a:lnTo>
                  <a:lnTo>
                    <a:pt x="4" y="468"/>
                  </a:lnTo>
                  <a:lnTo>
                    <a:pt x="3" y="458"/>
                  </a:lnTo>
                  <a:lnTo>
                    <a:pt x="3" y="449"/>
                  </a:lnTo>
                  <a:lnTo>
                    <a:pt x="3" y="438"/>
                  </a:lnTo>
                  <a:lnTo>
                    <a:pt x="3" y="431"/>
                  </a:lnTo>
                  <a:lnTo>
                    <a:pt x="3" y="422"/>
                  </a:lnTo>
                  <a:lnTo>
                    <a:pt x="3" y="414"/>
                  </a:lnTo>
                  <a:lnTo>
                    <a:pt x="3" y="407"/>
                  </a:lnTo>
                  <a:lnTo>
                    <a:pt x="3" y="399"/>
                  </a:lnTo>
                  <a:lnTo>
                    <a:pt x="2" y="390"/>
                  </a:lnTo>
                  <a:lnTo>
                    <a:pt x="2" y="383"/>
                  </a:lnTo>
                  <a:lnTo>
                    <a:pt x="2" y="376"/>
                  </a:lnTo>
                  <a:lnTo>
                    <a:pt x="2" y="367"/>
                  </a:lnTo>
                  <a:lnTo>
                    <a:pt x="2" y="359"/>
                  </a:lnTo>
                  <a:lnTo>
                    <a:pt x="2" y="352"/>
                  </a:lnTo>
                  <a:lnTo>
                    <a:pt x="1" y="343"/>
                  </a:lnTo>
                  <a:lnTo>
                    <a:pt x="1" y="335"/>
                  </a:lnTo>
                  <a:lnTo>
                    <a:pt x="1" y="328"/>
                  </a:lnTo>
                  <a:lnTo>
                    <a:pt x="1" y="319"/>
                  </a:lnTo>
                  <a:lnTo>
                    <a:pt x="1" y="311"/>
                  </a:lnTo>
                  <a:lnTo>
                    <a:pt x="1" y="304"/>
                  </a:lnTo>
                  <a:lnTo>
                    <a:pt x="1" y="296"/>
                  </a:lnTo>
                  <a:lnTo>
                    <a:pt x="1" y="288"/>
                  </a:lnTo>
                  <a:lnTo>
                    <a:pt x="0" y="279"/>
                  </a:lnTo>
                  <a:lnTo>
                    <a:pt x="0" y="272"/>
                  </a:lnTo>
                  <a:lnTo>
                    <a:pt x="0" y="263"/>
                  </a:lnTo>
                  <a:lnTo>
                    <a:pt x="0" y="255"/>
                  </a:lnTo>
                  <a:lnTo>
                    <a:pt x="0" y="248"/>
                  </a:lnTo>
                  <a:lnTo>
                    <a:pt x="0" y="239"/>
                  </a:lnTo>
                  <a:lnTo>
                    <a:pt x="0" y="231"/>
                  </a:lnTo>
                  <a:lnTo>
                    <a:pt x="0" y="224"/>
                  </a:lnTo>
                  <a:lnTo>
                    <a:pt x="0" y="216"/>
                  </a:lnTo>
                  <a:lnTo>
                    <a:pt x="0" y="208"/>
                  </a:lnTo>
                  <a:lnTo>
                    <a:pt x="0" y="200"/>
                  </a:lnTo>
                  <a:lnTo>
                    <a:pt x="0" y="192"/>
                  </a:lnTo>
                  <a:lnTo>
                    <a:pt x="0" y="185"/>
                  </a:lnTo>
                  <a:lnTo>
                    <a:pt x="0" y="178"/>
                  </a:lnTo>
                  <a:lnTo>
                    <a:pt x="0" y="171"/>
                  </a:lnTo>
                  <a:lnTo>
                    <a:pt x="0" y="164"/>
                  </a:lnTo>
                  <a:lnTo>
                    <a:pt x="0" y="156"/>
                  </a:lnTo>
                  <a:lnTo>
                    <a:pt x="0" y="150"/>
                  </a:lnTo>
                  <a:lnTo>
                    <a:pt x="0" y="142"/>
                  </a:lnTo>
                  <a:lnTo>
                    <a:pt x="0" y="136"/>
                  </a:lnTo>
                  <a:lnTo>
                    <a:pt x="0" y="130"/>
                  </a:lnTo>
                  <a:lnTo>
                    <a:pt x="0" y="124"/>
                  </a:lnTo>
                  <a:lnTo>
                    <a:pt x="0" y="117"/>
                  </a:lnTo>
                  <a:lnTo>
                    <a:pt x="0" y="111"/>
                  </a:lnTo>
                  <a:lnTo>
                    <a:pt x="0" y="106"/>
                  </a:lnTo>
                  <a:lnTo>
                    <a:pt x="0" y="100"/>
                  </a:lnTo>
                  <a:lnTo>
                    <a:pt x="0" y="93"/>
                  </a:lnTo>
                  <a:lnTo>
                    <a:pt x="0" y="89"/>
                  </a:lnTo>
                  <a:lnTo>
                    <a:pt x="0" y="84"/>
                  </a:lnTo>
                  <a:lnTo>
                    <a:pt x="0" y="79"/>
                  </a:lnTo>
                  <a:lnTo>
                    <a:pt x="0" y="75"/>
                  </a:lnTo>
                  <a:lnTo>
                    <a:pt x="0" y="71"/>
                  </a:lnTo>
                  <a:lnTo>
                    <a:pt x="0" y="65"/>
                  </a:lnTo>
                  <a:lnTo>
                    <a:pt x="0" y="62"/>
                  </a:lnTo>
                  <a:lnTo>
                    <a:pt x="0" y="58"/>
                  </a:lnTo>
                  <a:lnTo>
                    <a:pt x="0" y="54"/>
                  </a:lnTo>
                  <a:lnTo>
                    <a:pt x="0" y="48"/>
                  </a:lnTo>
                  <a:lnTo>
                    <a:pt x="0" y="42"/>
                  </a:lnTo>
                  <a:lnTo>
                    <a:pt x="0" y="38"/>
                  </a:lnTo>
                  <a:lnTo>
                    <a:pt x="0" y="35"/>
                  </a:lnTo>
                  <a:lnTo>
                    <a:pt x="0" y="33"/>
                  </a:lnTo>
                  <a:lnTo>
                    <a:pt x="0" y="32"/>
                  </a:lnTo>
                  <a:lnTo>
                    <a:pt x="2" y="32"/>
                  </a:lnTo>
                  <a:lnTo>
                    <a:pt x="4" y="32"/>
                  </a:lnTo>
                  <a:lnTo>
                    <a:pt x="9" y="32"/>
                  </a:lnTo>
                  <a:lnTo>
                    <a:pt x="15" y="32"/>
                  </a:lnTo>
                  <a:lnTo>
                    <a:pt x="21" y="32"/>
                  </a:lnTo>
                  <a:lnTo>
                    <a:pt x="24" y="32"/>
                  </a:lnTo>
                  <a:lnTo>
                    <a:pt x="28" y="32"/>
                  </a:lnTo>
                  <a:lnTo>
                    <a:pt x="32" y="32"/>
                  </a:lnTo>
                  <a:lnTo>
                    <a:pt x="38" y="32"/>
                  </a:lnTo>
                  <a:lnTo>
                    <a:pt x="42" y="31"/>
                  </a:lnTo>
                  <a:lnTo>
                    <a:pt x="47" y="31"/>
                  </a:lnTo>
                  <a:lnTo>
                    <a:pt x="51" y="31"/>
                  </a:lnTo>
                  <a:lnTo>
                    <a:pt x="57" y="31"/>
                  </a:lnTo>
                  <a:lnTo>
                    <a:pt x="63" y="31"/>
                  </a:lnTo>
                  <a:lnTo>
                    <a:pt x="69" y="31"/>
                  </a:lnTo>
                  <a:lnTo>
                    <a:pt x="75" y="31"/>
                  </a:lnTo>
                  <a:lnTo>
                    <a:pt x="82" y="31"/>
                  </a:lnTo>
                  <a:lnTo>
                    <a:pt x="88" y="30"/>
                  </a:lnTo>
                  <a:lnTo>
                    <a:pt x="95" y="30"/>
                  </a:lnTo>
                  <a:lnTo>
                    <a:pt x="102" y="30"/>
                  </a:lnTo>
                  <a:lnTo>
                    <a:pt x="109" y="30"/>
                  </a:lnTo>
                  <a:lnTo>
                    <a:pt x="117" y="30"/>
                  </a:lnTo>
                  <a:lnTo>
                    <a:pt x="125" y="30"/>
                  </a:lnTo>
                  <a:lnTo>
                    <a:pt x="133" y="30"/>
                  </a:lnTo>
                  <a:lnTo>
                    <a:pt x="142" y="30"/>
                  </a:lnTo>
                  <a:lnTo>
                    <a:pt x="150" y="30"/>
                  </a:lnTo>
                  <a:lnTo>
                    <a:pt x="157" y="30"/>
                  </a:lnTo>
                  <a:lnTo>
                    <a:pt x="167" y="29"/>
                  </a:lnTo>
                  <a:lnTo>
                    <a:pt x="176" y="29"/>
                  </a:lnTo>
                  <a:lnTo>
                    <a:pt x="184" y="29"/>
                  </a:lnTo>
                  <a:lnTo>
                    <a:pt x="194" y="29"/>
                  </a:lnTo>
                  <a:lnTo>
                    <a:pt x="203" y="29"/>
                  </a:lnTo>
                  <a:lnTo>
                    <a:pt x="213" y="29"/>
                  </a:lnTo>
                  <a:lnTo>
                    <a:pt x="222" y="29"/>
                  </a:lnTo>
                  <a:lnTo>
                    <a:pt x="232" y="29"/>
                  </a:lnTo>
                  <a:lnTo>
                    <a:pt x="242" y="28"/>
                  </a:lnTo>
                  <a:lnTo>
                    <a:pt x="253" y="28"/>
                  </a:lnTo>
                  <a:lnTo>
                    <a:pt x="263" y="28"/>
                  </a:lnTo>
                  <a:lnTo>
                    <a:pt x="273" y="28"/>
                  </a:lnTo>
                  <a:lnTo>
                    <a:pt x="283" y="28"/>
                  </a:lnTo>
                  <a:lnTo>
                    <a:pt x="295" y="28"/>
                  </a:lnTo>
                  <a:lnTo>
                    <a:pt x="304" y="27"/>
                  </a:lnTo>
                  <a:lnTo>
                    <a:pt x="316" y="27"/>
                  </a:lnTo>
                  <a:lnTo>
                    <a:pt x="326" y="27"/>
                  </a:lnTo>
                  <a:lnTo>
                    <a:pt x="339" y="27"/>
                  </a:lnTo>
                  <a:lnTo>
                    <a:pt x="350" y="27"/>
                  </a:lnTo>
                  <a:lnTo>
                    <a:pt x="360" y="27"/>
                  </a:lnTo>
                  <a:lnTo>
                    <a:pt x="373" y="27"/>
                  </a:lnTo>
                  <a:lnTo>
                    <a:pt x="384" y="27"/>
                  </a:lnTo>
                  <a:lnTo>
                    <a:pt x="396" y="26"/>
                  </a:lnTo>
                  <a:lnTo>
                    <a:pt x="408" y="26"/>
                  </a:lnTo>
                  <a:lnTo>
                    <a:pt x="420" y="25"/>
                  </a:lnTo>
                  <a:lnTo>
                    <a:pt x="432" y="25"/>
                  </a:lnTo>
                  <a:lnTo>
                    <a:pt x="444" y="25"/>
                  </a:lnTo>
                  <a:lnTo>
                    <a:pt x="456" y="25"/>
                  </a:lnTo>
                  <a:lnTo>
                    <a:pt x="469" y="25"/>
                  </a:lnTo>
                  <a:lnTo>
                    <a:pt x="481" y="25"/>
                  </a:lnTo>
                  <a:lnTo>
                    <a:pt x="493" y="25"/>
                  </a:lnTo>
                  <a:lnTo>
                    <a:pt x="504" y="25"/>
                  </a:lnTo>
                  <a:lnTo>
                    <a:pt x="516" y="24"/>
                  </a:lnTo>
                  <a:lnTo>
                    <a:pt x="527" y="24"/>
                  </a:lnTo>
                  <a:lnTo>
                    <a:pt x="538" y="23"/>
                  </a:lnTo>
                  <a:lnTo>
                    <a:pt x="550" y="23"/>
                  </a:lnTo>
                  <a:lnTo>
                    <a:pt x="560" y="23"/>
                  </a:lnTo>
                  <a:lnTo>
                    <a:pt x="572" y="23"/>
                  </a:lnTo>
                  <a:lnTo>
                    <a:pt x="580" y="23"/>
                  </a:lnTo>
                  <a:lnTo>
                    <a:pt x="591" y="23"/>
                  </a:lnTo>
                  <a:lnTo>
                    <a:pt x="601" y="22"/>
                  </a:lnTo>
                  <a:lnTo>
                    <a:pt x="610" y="22"/>
                  </a:lnTo>
                  <a:lnTo>
                    <a:pt x="619" y="22"/>
                  </a:lnTo>
                  <a:lnTo>
                    <a:pt x="628" y="22"/>
                  </a:lnTo>
                  <a:lnTo>
                    <a:pt x="637" y="22"/>
                  </a:lnTo>
                  <a:lnTo>
                    <a:pt x="647" y="22"/>
                  </a:lnTo>
                  <a:lnTo>
                    <a:pt x="654" y="21"/>
                  </a:lnTo>
                  <a:lnTo>
                    <a:pt x="661" y="21"/>
                  </a:lnTo>
                  <a:lnTo>
                    <a:pt x="670" y="19"/>
                  </a:lnTo>
                  <a:lnTo>
                    <a:pt x="678" y="19"/>
                  </a:lnTo>
                  <a:lnTo>
                    <a:pt x="684" y="19"/>
                  </a:lnTo>
                  <a:lnTo>
                    <a:pt x="692" y="19"/>
                  </a:lnTo>
                  <a:lnTo>
                    <a:pt x="699" y="19"/>
                  </a:lnTo>
                  <a:lnTo>
                    <a:pt x="706" y="19"/>
                  </a:lnTo>
                  <a:lnTo>
                    <a:pt x="712" y="18"/>
                  </a:lnTo>
                  <a:lnTo>
                    <a:pt x="718" y="18"/>
                  </a:lnTo>
                  <a:lnTo>
                    <a:pt x="724" y="18"/>
                  </a:lnTo>
                  <a:lnTo>
                    <a:pt x="731" y="18"/>
                  </a:lnTo>
                  <a:lnTo>
                    <a:pt x="736" y="17"/>
                  </a:lnTo>
                  <a:lnTo>
                    <a:pt x="742" y="17"/>
                  </a:lnTo>
                  <a:lnTo>
                    <a:pt x="747" y="17"/>
                  </a:lnTo>
                  <a:lnTo>
                    <a:pt x="753" y="17"/>
                  </a:lnTo>
                  <a:lnTo>
                    <a:pt x="757" y="17"/>
                  </a:lnTo>
                  <a:lnTo>
                    <a:pt x="761" y="17"/>
                  </a:lnTo>
                  <a:lnTo>
                    <a:pt x="765" y="16"/>
                  </a:lnTo>
                  <a:lnTo>
                    <a:pt x="771" y="16"/>
                  </a:lnTo>
                  <a:lnTo>
                    <a:pt x="774" y="15"/>
                  </a:lnTo>
                  <a:lnTo>
                    <a:pt x="778" y="15"/>
                  </a:lnTo>
                  <a:lnTo>
                    <a:pt x="782" y="15"/>
                  </a:lnTo>
                  <a:lnTo>
                    <a:pt x="785" y="15"/>
                  </a:lnTo>
                  <a:lnTo>
                    <a:pt x="792" y="15"/>
                  </a:lnTo>
                  <a:lnTo>
                    <a:pt x="799" y="15"/>
                  </a:lnTo>
                  <a:lnTo>
                    <a:pt x="804" y="15"/>
                  </a:lnTo>
                  <a:lnTo>
                    <a:pt x="809" y="15"/>
                  </a:lnTo>
                  <a:lnTo>
                    <a:pt x="812" y="14"/>
                  </a:lnTo>
                  <a:lnTo>
                    <a:pt x="817" y="14"/>
                  </a:lnTo>
                  <a:lnTo>
                    <a:pt x="819" y="14"/>
                  </a:lnTo>
                  <a:lnTo>
                    <a:pt x="822" y="14"/>
                  </a:lnTo>
                  <a:lnTo>
                    <a:pt x="825" y="14"/>
                  </a:lnTo>
                  <a:lnTo>
                    <a:pt x="826" y="14"/>
                  </a:lnTo>
                  <a:lnTo>
                    <a:pt x="826" y="41"/>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891" name="Freeform 172"/>
            <p:cNvSpPr>
              <a:spLocks/>
            </p:cNvSpPr>
            <p:nvPr/>
          </p:nvSpPr>
          <p:spPr bwMode="auto">
            <a:xfrm>
              <a:off x="5041" y="2897"/>
              <a:ext cx="219" cy="556"/>
            </a:xfrm>
            <a:custGeom>
              <a:avLst/>
              <a:gdLst>
                <a:gd name="T0" fmla="*/ 1 w 438"/>
                <a:gd name="T1" fmla="*/ 0 h 1114"/>
                <a:gd name="T2" fmla="*/ 1 w 438"/>
                <a:gd name="T3" fmla="*/ 0 h 1114"/>
                <a:gd name="T4" fmla="*/ 1 w 438"/>
                <a:gd name="T5" fmla="*/ 0 h 1114"/>
                <a:gd name="T6" fmla="*/ 1 w 438"/>
                <a:gd name="T7" fmla="*/ 0 h 1114"/>
                <a:gd name="T8" fmla="*/ 1 w 438"/>
                <a:gd name="T9" fmla="*/ 0 h 1114"/>
                <a:gd name="T10" fmla="*/ 1 w 438"/>
                <a:gd name="T11" fmla="*/ 0 h 1114"/>
                <a:gd name="T12" fmla="*/ 1 w 438"/>
                <a:gd name="T13" fmla="*/ 0 h 1114"/>
                <a:gd name="T14" fmla="*/ 1 w 438"/>
                <a:gd name="T15" fmla="*/ 0 h 1114"/>
                <a:gd name="T16" fmla="*/ 1 w 438"/>
                <a:gd name="T17" fmla="*/ 0 h 1114"/>
                <a:gd name="T18" fmla="*/ 1 w 438"/>
                <a:gd name="T19" fmla="*/ 0 h 1114"/>
                <a:gd name="T20" fmla="*/ 1 w 438"/>
                <a:gd name="T21" fmla="*/ 0 h 1114"/>
                <a:gd name="T22" fmla="*/ 1 w 438"/>
                <a:gd name="T23" fmla="*/ 0 h 1114"/>
                <a:gd name="T24" fmla="*/ 1 w 438"/>
                <a:gd name="T25" fmla="*/ 0 h 1114"/>
                <a:gd name="T26" fmla="*/ 1 w 438"/>
                <a:gd name="T27" fmla="*/ 0 h 1114"/>
                <a:gd name="T28" fmla="*/ 1 w 438"/>
                <a:gd name="T29" fmla="*/ 0 h 1114"/>
                <a:gd name="T30" fmla="*/ 1 w 438"/>
                <a:gd name="T31" fmla="*/ 0 h 1114"/>
                <a:gd name="T32" fmla="*/ 1 w 438"/>
                <a:gd name="T33" fmla="*/ 0 h 1114"/>
                <a:gd name="T34" fmla="*/ 1 w 438"/>
                <a:gd name="T35" fmla="*/ 0 h 1114"/>
                <a:gd name="T36" fmla="*/ 1 w 438"/>
                <a:gd name="T37" fmla="*/ 0 h 1114"/>
                <a:gd name="T38" fmla="*/ 1 w 438"/>
                <a:gd name="T39" fmla="*/ 0 h 1114"/>
                <a:gd name="T40" fmla="*/ 1 w 438"/>
                <a:gd name="T41" fmla="*/ 0 h 1114"/>
                <a:gd name="T42" fmla="*/ 1 w 438"/>
                <a:gd name="T43" fmla="*/ 0 h 1114"/>
                <a:gd name="T44" fmla="*/ 1 w 438"/>
                <a:gd name="T45" fmla="*/ 0 h 1114"/>
                <a:gd name="T46" fmla="*/ 1 w 438"/>
                <a:gd name="T47" fmla="*/ 0 h 1114"/>
                <a:gd name="T48" fmla="*/ 1 w 438"/>
                <a:gd name="T49" fmla="*/ 0 h 1114"/>
                <a:gd name="T50" fmla="*/ 1 w 438"/>
                <a:gd name="T51" fmla="*/ 0 h 1114"/>
                <a:gd name="T52" fmla="*/ 1 w 438"/>
                <a:gd name="T53" fmla="*/ 0 h 1114"/>
                <a:gd name="T54" fmla="*/ 1 w 438"/>
                <a:gd name="T55" fmla="*/ 0 h 1114"/>
                <a:gd name="T56" fmla="*/ 1 w 438"/>
                <a:gd name="T57" fmla="*/ 0 h 1114"/>
                <a:gd name="T58" fmla="*/ 1 w 438"/>
                <a:gd name="T59" fmla="*/ 0 h 1114"/>
                <a:gd name="T60" fmla="*/ 1 w 438"/>
                <a:gd name="T61" fmla="*/ 0 h 1114"/>
                <a:gd name="T62" fmla="*/ 1 w 438"/>
                <a:gd name="T63" fmla="*/ 0 h 1114"/>
                <a:gd name="T64" fmla="*/ 1 w 438"/>
                <a:gd name="T65" fmla="*/ 0 h 1114"/>
                <a:gd name="T66" fmla="*/ 1 w 438"/>
                <a:gd name="T67" fmla="*/ 0 h 1114"/>
                <a:gd name="T68" fmla="*/ 1 w 438"/>
                <a:gd name="T69" fmla="*/ 0 h 1114"/>
                <a:gd name="T70" fmla="*/ 1 w 438"/>
                <a:gd name="T71" fmla="*/ 0 h 1114"/>
                <a:gd name="T72" fmla="*/ 1 w 438"/>
                <a:gd name="T73" fmla="*/ 0 h 1114"/>
                <a:gd name="T74" fmla="*/ 1 w 438"/>
                <a:gd name="T75" fmla="*/ 0 h 1114"/>
                <a:gd name="T76" fmla="*/ 1 w 438"/>
                <a:gd name="T77" fmla="*/ 0 h 1114"/>
                <a:gd name="T78" fmla="*/ 1 w 438"/>
                <a:gd name="T79" fmla="*/ 0 h 1114"/>
                <a:gd name="T80" fmla="*/ 1 w 438"/>
                <a:gd name="T81" fmla="*/ 0 h 1114"/>
                <a:gd name="T82" fmla="*/ 1 w 438"/>
                <a:gd name="T83" fmla="*/ 0 h 1114"/>
                <a:gd name="T84" fmla="*/ 1 w 438"/>
                <a:gd name="T85" fmla="*/ 0 h 1114"/>
                <a:gd name="T86" fmla="*/ 1 w 438"/>
                <a:gd name="T87" fmla="*/ 0 h 1114"/>
                <a:gd name="T88" fmla="*/ 1 w 438"/>
                <a:gd name="T89" fmla="*/ 0 h 1114"/>
                <a:gd name="T90" fmla="*/ 1 w 438"/>
                <a:gd name="T91" fmla="*/ 0 h 1114"/>
                <a:gd name="T92" fmla="*/ 1 w 438"/>
                <a:gd name="T93" fmla="*/ 0 h 1114"/>
                <a:gd name="T94" fmla="*/ 1 w 438"/>
                <a:gd name="T95" fmla="*/ 0 h 1114"/>
                <a:gd name="T96" fmla="*/ 1 w 438"/>
                <a:gd name="T97" fmla="*/ 0 h 1114"/>
                <a:gd name="T98" fmla="*/ 1 w 438"/>
                <a:gd name="T99" fmla="*/ 0 h 1114"/>
                <a:gd name="T100" fmla="*/ 1 w 438"/>
                <a:gd name="T101" fmla="*/ 0 h 1114"/>
                <a:gd name="T102" fmla="*/ 1 w 438"/>
                <a:gd name="T103" fmla="*/ 0 h 1114"/>
                <a:gd name="T104" fmla="*/ 1 w 438"/>
                <a:gd name="T105" fmla="*/ 0 h 1114"/>
                <a:gd name="T106" fmla="*/ 1 w 438"/>
                <a:gd name="T107" fmla="*/ 0 h 1114"/>
                <a:gd name="T108" fmla="*/ 1 w 438"/>
                <a:gd name="T109" fmla="*/ 0 h 111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438" h="1114">
                  <a:moveTo>
                    <a:pt x="0" y="0"/>
                  </a:moveTo>
                  <a:lnTo>
                    <a:pt x="0" y="1"/>
                  </a:lnTo>
                  <a:lnTo>
                    <a:pt x="4" y="5"/>
                  </a:lnTo>
                  <a:lnTo>
                    <a:pt x="6" y="7"/>
                  </a:lnTo>
                  <a:lnTo>
                    <a:pt x="10" y="9"/>
                  </a:lnTo>
                  <a:lnTo>
                    <a:pt x="13" y="13"/>
                  </a:lnTo>
                  <a:lnTo>
                    <a:pt x="17" y="16"/>
                  </a:lnTo>
                  <a:lnTo>
                    <a:pt x="21" y="20"/>
                  </a:lnTo>
                  <a:lnTo>
                    <a:pt x="26" y="25"/>
                  </a:lnTo>
                  <a:lnTo>
                    <a:pt x="31" y="31"/>
                  </a:lnTo>
                  <a:lnTo>
                    <a:pt x="38" y="37"/>
                  </a:lnTo>
                  <a:lnTo>
                    <a:pt x="44" y="42"/>
                  </a:lnTo>
                  <a:lnTo>
                    <a:pt x="50" y="49"/>
                  </a:lnTo>
                  <a:lnTo>
                    <a:pt x="58" y="57"/>
                  </a:lnTo>
                  <a:lnTo>
                    <a:pt x="65" y="64"/>
                  </a:lnTo>
                  <a:lnTo>
                    <a:pt x="72" y="71"/>
                  </a:lnTo>
                  <a:lnTo>
                    <a:pt x="79" y="81"/>
                  </a:lnTo>
                  <a:lnTo>
                    <a:pt x="88" y="88"/>
                  </a:lnTo>
                  <a:lnTo>
                    <a:pt x="96" y="98"/>
                  </a:lnTo>
                  <a:lnTo>
                    <a:pt x="104" y="108"/>
                  </a:lnTo>
                  <a:lnTo>
                    <a:pt x="114" y="118"/>
                  </a:lnTo>
                  <a:lnTo>
                    <a:pt x="122" y="128"/>
                  </a:lnTo>
                  <a:lnTo>
                    <a:pt x="131" y="140"/>
                  </a:lnTo>
                  <a:lnTo>
                    <a:pt x="140" y="150"/>
                  </a:lnTo>
                  <a:lnTo>
                    <a:pt x="149" y="163"/>
                  </a:lnTo>
                  <a:lnTo>
                    <a:pt x="159" y="174"/>
                  </a:lnTo>
                  <a:lnTo>
                    <a:pt x="169" y="187"/>
                  </a:lnTo>
                  <a:lnTo>
                    <a:pt x="178" y="200"/>
                  </a:lnTo>
                  <a:lnTo>
                    <a:pt x="188" y="213"/>
                  </a:lnTo>
                  <a:lnTo>
                    <a:pt x="198" y="227"/>
                  </a:lnTo>
                  <a:lnTo>
                    <a:pt x="207" y="242"/>
                  </a:lnTo>
                  <a:lnTo>
                    <a:pt x="217" y="256"/>
                  </a:lnTo>
                  <a:lnTo>
                    <a:pt x="226" y="270"/>
                  </a:lnTo>
                  <a:lnTo>
                    <a:pt x="236" y="285"/>
                  </a:lnTo>
                  <a:lnTo>
                    <a:pt x="246" y="300"/>
                  </a:lnTo>
                  <a:lnTo>
                    <a:pt x="254" y="316"/>
                  </a:lnTo>
                  <a:lnTo>
                    <a:pt x="264" y="333"/>
                  </a:lnTo>
                  <a:lnTo>
                    <a:pt x="273" y="348"/>
                  </a:lnTo>
                  <a:lnTo>
                    <a:pt x="282" y="366"/>
                  </a:lnTo>
                  <a:lnTo>
                    <a:pt x="291" y="382"/>
                  </a:lnTo>
                  <a:lnTo>
                    <a:pt x="299" y="399"/>
                  </a:lnTo>
                  <a:lnTo>
                    <a:pt x="307" y="417"/>
                  </a:lnTo>
                  <a:lnTo>
                    <a:pt x="316" y="436"/>
                  </a:lnTo>
                  <a:lnTo>
                    <a:pt x="323" y="454"/>
                  </a:lnTo>
                  <a:lnTo>
                    <a:pt x="331" y="472"/>
                  </a:lnTo>
                  <a:lnTo>
                    <a:pt x="339" y="491"/>
                  </a:lnTo>
                  <a:lnTo>
                    <a:pt x="347" y="511"/>
                  </a:lnTo>
                  <a:lnTo>
                    <a:pt x="352" y="530"/>
                  </a:lnTo>
                  <a:lnTo>
                    <a:pt x="358" y="549"/>
                  </a:lnTo>
                  <a:lnTo>
                    <a:pt x="365" y="569"/>
                  </a:lnTo>
                  <a:lnTo>
                    <a:pt x="370" y="589"/>
                  </a:lnTo>
                  <a:lnTo>
                    <a:pt x="375" y="609"/>
                  </a:lnTo>
                  <a:lnTo>
                    <a:pt x="380" y="630"/>
                  </a:lnTo>
                  <a:lnTo>
                    <a:pt x="384" y="650"/>
                  </a:lnTo>
                  <a:lnTo>
                    <a:pt x="389" y="672"/>
                  </a:lnTo>
                  <a:lnTo>
                    <a:pt x="391" y="693"/>
                  </a:lnTo>
                  <a:lnTo>
                    <a:pt x="394" y="715"/>
                  </a:lnTo>
                  <a:lnTo>
                    <a:pt x="396" y="737"/>
                  </a:lnTo>
                  <a:lnTo>
                    <a:pt x="398" y="759"/>
                  </a:lnTo>
                  <a:lnTo>
                    <a:pt x="399" y="781"/>
                  </a:lnTo>
                  <a:lnTo>
                    <a:pt x="400" y="804"/>
                  </a:lnTo>
                  <a:lnTo>
                    <a:pt x="400" y="826"/>
                  </a:lnTo>
                  <a:lnTo>
                    <a:pt x="400" y="849"/>
                  </a:lnTo>
                  <a:lnTo>
                    <a:pt x="399" y="850"/>
                  </a:lnTo>
                  <a:lnTo>
                    <a:pt x="398" y="854"/>
                  </a:lnTo>
                  <a:lnTo>
                    <a:pt x="396" y="856"/>
                  </a:lnTo>
                  <a:lnTo>
                    <a:pt x="396" y="858"/>
                  </a:lnTo>
                  <a:lnTo>
                    <a:pt x="394" y="862"/>
                  </a:lnTo>
                  <a:lnTo>
                    <a:pt x="393" y="866"/>
                  </a:lnTo>
                  <a:lnTo>
                    <a:pt x="391" y="869"/>
                  </a:lnTo>
                  <a:lnTo>
                    <a:pt x="389" y="874"/>
                  </a:lnTo>
                  <a:lnTo>
                    <a:pt x="386" y="879"/>
                  </a:lnTo>
                  <a:lnTo>
                    <a:pt x="383" y="885"/>
                  </a:lnTo>
                  <a:lnTo>
                    <a:pt x="379" y="890"/>
                  </a:lnTo>
                  <a:lnTo>
                    <a:pt x="376" y="896"/>
                  </a:lnTo>
                  <a:lnTo>
                    <a:pt x="372" y="902"/>
                  </a:lnTo>
                  <a:lnTo>
                    <a:pt x="369" y="910"/>
                  </a:lnTo>
                  <a:lnTo>
                    <a:pt x="364" y="916"/>
                  </a:lnTo>
                  <a:lnTo>
                    <a:pt x="359" y="923"/>
                  </a:lnTo>
                  <a:lnTo>
                    <a:pt x="355" y="928"/>
                  </a:lnTo>
                  <a:lnTo>
                    <a:pt x="353" y="932"/>
                  </a:lnTo>
                  <a:lnTo>
                    <a:pt x="350" y="936"/>
                  </a:lnTo>
                  <a:lnTo>
                    <a:pt x="348" y="939"/>
                  </a:lnTo>
                  <a:lnTo>
                    <a:pt x="345" y="943"/>
                  </a:lnTo>
                  <a:lnTo>
                    <a:pt x="341" y="947"/>
                  </a:lnTo>
                  <a:lnTo>
                    <a:pt x="338" y="951"/>
                  </a:lnTo>
                  <a:lnTo>
                    <a:pt x="334" y="956"/>
                  </a:lnTo>
                  <a:lnTo>
                    <a:pt x="330" y="960"/>
                  </a:lnTo>
                  <a:lnTo>
                    <a:pt x="327" y="964"/>
                  </a:lnTo>
                  <a:lnTo>
                    <a:pt x="323" y="968"/>
                  </a:lnTo>
                  <a:lnTo>
                    <a:pt x="320" y="973"/>
                  </a:lnTo>
                  <a:lnTo>
                    <a:pt x="316" y="978"/>
                  </a:lnTo>
                  <a:lnTo>
                    <a:pt x="312" y="982"/>
                  </a:lnTo>
                  <a:lnTo>
                    <a:pt x="306" y="986"/>
                  </a:lnTo>
                  <a:lnTo>
                    <a:pt x="302" y="991"/>
                  </a:lnTo>
                  <a:lnTo>
                    <a:pt x="297" y="994"/>
                  </a:lnTo>
                  <a:lnTo>
                    <a:pt x="293" y="999"/>
                  </a:lnTo>
                  <a:lnTo>
                    <a:pt x="288" y="1004"/>
                  </a:lnTo>
                  <a:lnTo>
                    <a:pt x="283" y="1009"/>
                  </a:lnTo>
                  <a:lnTo>
                    <a:pt x="278" y="1013"/>
                  </a:lnTo>
                  <a:lnTo>
                    <a:pt x="273" y="1018"/>
                  </a:lnTo>
                  <a:lnTo>
                    <a:pt x="268" y="1022"/>
                  </a:lnTo>
                  <a:lnTo>
                    <a:pt x="263" y="1028"/>
                  </a:lnTo>
                  <a:lnTo>
                    <a:pt x="256" y="1033"/>
                  </a:lnTo>
                  <a:lnTo>
                    <a:pt x="250" y="1038"/>
                  </a:lnTo>
                  <a:lnTo>
                    <a:pt x="244" y="1042"/>
                  </a:lnTo>
                  <a:lnTo>
                    <a:pt x="239" y="1047"/>
                  </a:lnTo>
                  <a:lnTo>
                    <a:pt x="198" y="1114"/>
                  </a:lnTo>
                  <a:lnTo>
                    <a:pt x="215" y="1103"/>
                  </a:lnTo>
                  <a:lnTo>
                    <a:pt x="220" y="1098"/>
                  </a:lnTo>
                  <a:lnTo>
                    <a:pt x="227" y="1094"/>
                  </a:lnTo>
                  <a:lnTo>
                    <a:pt x="230" y="1091"/>
                  </a:lnTo>
                  <a:lnTo>
                    <a:pt x="233" y="1088"/>
                  </a:lnTo>
                  <a:lnTo>
                    <a:pt x="238" y="1086"/>
                  </a:lnTo>
                  <a:lnTo>
                    <a:pt x="242" y="1083"/>
                  </a:lnTo>
                  <a:lnTo>
                    <a:pt x="246" y="1080"/>
                  </a:lnTo>
                  <a:lnTo>
                    <a:pt x="249" y="1076"/>
                  </a:lnTo>
                  <a:lnTo>
                    <a:pt x="254" y="1073"/>
                  </a:lnTo>
                  <a:lnTo>
                    <a:pt x="258" y="1070"/>
                  </a:lnTo>
                  <a:lnTo>
                    <a:pt x="263" y="1066"/>
                  </a:lnTo>
                  <a:lnTo>
                    <a:pt x="268" y="1063"/>
                  </a:lnTo>
                  <a:lnTo>
                    <a:pt x="272" y="1060"/>
                  </a:lnTo>
                  <a:lnTo>
                    <a:pt x="277" y="1057"/>
                  </a:lnTo>
                  <a:lnTo>
                    <a:pt x="282" y="1053"/>
                  </a:lnTo>
                  <a:lnTo>
                    <a:pt x="288" y="1048"/>
                  </a:lnTo>
                  <a:lnTo>
                    <a:pt x="292" y="1044"/>
                  </a:lnTo>
                  <a:lnTo>
                    <a:pt x="297" y="1040"/>
                  </a:lnTo>
                  <a:lnTo>
                    <a:pt x="301" y="1036"/>
                  </a:lnTo>
                  <a:lnTo>
                    <a:pt x="306" y="1031"/>
                  </a:lnTo>
                  <a:lnTo>
                    <a:pt x="312" y="1026"/>
                  </a:lnTo>
                  <a:lnTo>
                    <a:pt x="317" y="1022"/>
                  </a:lnTo>
                  <a:lnTo>
                    <a:pt x="321" y="1017"/>
                  </a:lnTo>
                  <a:lnTo>
                    <a:pt x="326" y="1013"/>
                  </a:lnTo>
                  <a:lnTo>
                    <a:pt x="331" y="1008"/>
                  </a:lnTo>
                  <a:lnTo>
                    <a:pt x="337" y="1004"/>
                  </a:lnTo>
                  <a:lnTo>
                    <a:pt x="341" y="998"/>
                  </a:lnTo>
                  <a:lnTo>
                    <a:pt x="346" y="993"/>
                  </a:lnTo>
                  <a:lnTo>
                    <a:pt x="350" y="988"/>
                  </a:lnTo>
                  <a:lnTo>
                    <a:pt x="355" y="983"/>
                  </a:lnTo>
                  <a:lnTo>
                    <a:pt x="361" y="978"/>
                  </a:lnTo>
                  <a:lnTo>
                    <a:pt x="366" y="972"/>
                  </a:lnTo>
                  <a:lnTo>
                    <a:pt x="370" y="967"/>
                  </a:lnTo>
                  <a:lnTo>
                    <a:pt x="376" y="962"/>
                  </a:lnTo>
                  <a:lnTo>
                    <a:pt x="379" y="956"/>
                  </a:lnTo>
                  <a:lnTo>
                    <a:pt x="384" y="950"/>
                  </a:lnTo>
                  <a:lnTo>
                    <a:pt x="389" y="944"/>
                  </a:lnTo>
                  <a:lnTo>
                    <a:pt x="393" y="939"/>
                  </a:lnTo>
                  <a:lnTo>
                    <a:pt x="396" y="934"/>
                  </a:lnTo>
                  <a:lnTo>
                    <a:pt x="400" y="928"/>
                  </a:lnTo>
                  <a:lnTo>
                    <a:pt x="404" y="921"/>
                  </a:lnTo>
                  <a:lnTo>
                    <a:pt x="408" y="916"/>
                  </a:lnTo>
                  <a:lnTo>
                    <a:pt x="412" y="910"/>
                  </a:lnTo>
                  <a:lnTo>
                    <a:pt x="415" y="905"/>
                  </a:lnTo>
                  <a:lnTo>
                    <a:pt x="418" y="898"/>
                  </a:lnTo>
                  <a:lnTo>
                    <a:pt x="422" y="892"/>
                  </a:lnTo>
                  <a:lnTo>
                    <a:pt x="424" y="886"/>
                  </a:lnTo>
                  <a:lnTo>
                    <a:pt x="427" y="881"/>
                  </a:lnTo>
                  <a:lnTo>
                    <a:pt x="430" y="874"/>
                  </a:lnTo>
                  <a:lnTo>
                    <a:pt x="432" y="868"/>
                  </a:lnTo>
                  <a:lnTo>
                    <a:pt x="432" y="867"/>
                  </a:lnTo>
                  <a:lnTo>
                    <a:pt x="432" y="864"/>
                  </a:lnTo>
                  <a:lnTo>
                    <a:pt x="432" y="861"/>
                  </a:lnTo>
                  <a:lnTo>
                    <a:pt x="433" y="858"/>
                  </a:lnTo>
                  <a:lnTo>
                    <a:pt x="434" y="855"/>
                  </a:lnTo>
                  <a:lnTo>
                    <a:pt x="434" y="851"/>
                  </a:lnTo>
                  <a:lnTo>
                    <a:pt x="434" y="846"/>
                  </a:lnTo>
                  <a:lnTo>
                    <a:pt x="436" y="842"/>
                  </a:lnTo>
                  <a:lnTo>
                    <a:pt x="436" y="836"/>
                  </a:lnTo>
                  <a:lnTo>
                    <a:pt x="437" y="831"/>
                  </a:lnTo>
                  <a:lnTo>
                    <a:pt x="437" y="823"/>
                  </a:lnTo>
                  <a:lnTo>
                    <a:pt x="437" y="817"/>
                  </a:lnTo>
                  <a:lnTo>
                    <a:pt x="437" y="810"/>
                  </a:lnTo>
                  <a:lnTo>
                    <a:pt x="438" y="804"/>
                  </a:lnTo>
                  <a:lnTo>
                    <a:pt x="437" y="794"/>
                  </a:lnTo>
                  <a:lnTo>
                    <a:pt x="437" y="786"/>
                  </a:lnTo>
                  <a:lnTo>
                    <a:pt x="437" y="776"/>
                  </a:lnTo>
                  <a:lnTo>
                    <a:pt x="437" y="767"/>
                  </a:lnTo>
                  <a:lnTo>
                    <a:pt x="434" y="757"/>
                  </a:lnTo>
                  <a:lnTo>
                    <a:pt x="434" y="747"/>
                  </a:lnTo>
                  <a:lnTo>
                    <a:pt x="433" y="736"/>
                  </a:lnTo>
                  <a:lnTo>
                    <a:pt x="432" y="725"/>
                  </a:lnTo>
                  <a:lnTo>
                    <a:pt x="431" y="713"/>
                  </a:lnTo>
                  <a:lnTo>
                    <a:pt x="429" y="701"/>
                  </a:lnTo>
                  <a:lnTo>
                    <a:pt x="427" y="689"/>
                  </a:lnTo>
                  <a:lnTo>
                    <a:pt x="425" y="676"/>
                  </a:lnTo>
                  <a:lnTo>
                    <a:pt x="423" y="664"/>
                  </a:lnTo>
                  <a:lnTo>
                    <a:pt x="421" y="650"/>
                  </a:lnTo>
                  <a:lnTo>
                    <a:pt x="418" y="636"/>
                  </a:lnTo>
                  <a:lnTo>
                    <a:pt x="415" y="623"/>
                  </a:lnTo>
                  <a:lnTo>
                    <a:pt x="411" y="608"/>
                  </a:lnTo>
                  <a:lnTo>
                    <a:pt x="407" y="593"/>
                  </a:lnTo>
                  <a:lnTo>
                    <a:pt x="402" y="577"/>
                  </a:lnTo>
                  <a:lnTo>
                    <a:pt x="398" y="562"/>
                  </a:lnTo>
                  <a:lnTo>
                    <a:pt x="392" y="545"/>
                  </a:lnTo>
                  <a:lnTo>
                    <a:pt x="387" y="530"/>
                  </a:lnTo>
                  <a:lnTo>
                    <a:pt x="380" y="512"/>
                  </a:lnTo>
                  <a:lnTo>
                    <a:pt x="374" y="495"/>
                  </a:lnTo>
                  <a:lnTo>
                    <a:pt x="367" y="477"/>
                  </a:lnTo>
                  <a:lnTo>
                    <a:pt x="361" y="460"/>
                  </a:lnTo>
                  <a:lnTo>
                    <a:pt x="352" y="441"/>
                  </a:lnTo>
                  <a:lnTo>
                    <a:pt x="345" y="423"/>
                  </a:lnTo>
                  <a:lnTo>
                    <a:pt x="336" y="405"/>
                  </a:lnTo>
                  <a:lnTo>
                    <a:pt x="326" y="386"/>
                  </a:lnTo>
                  <a:lnTo>
                    <a:pt x="317" y="366"/>
                  </a:lnTo>
                  <a:lnTo>
                    <a:pt x="306" y="347"/>
                  </a:lnTo>
                  <a:lnTo>
                    <a:pt x="295" y="326"/>
                  </a:lnTo>
                  <a:lnTo>
                    <a:pt x="283" y="307"/>
                  </a:lnTo>
                  <a:lnTo>
                    <a:pt x="271" y="287"/>
                  </a:lnTo>
                  <a:lnTo>
                    <a:pt x="258" y="266"/>
                  </a:lnTo>
                  <a:lnTo>
                    <a:pt x="245" y="245"/>
                  </a:lnTo>
                  <a:lnTo>
                    <a:pt x="231" y="224"/>
                  </a:lnTo>
                  <a:lnTo>
                    <a:pt x="217" y="203"/>
                  </a:lnTo>
                  <a:lnTo>
                    <a:pt x="202" y="182"/>
                  </a:lnTo>
                  <a:lnTo>
                    <a:pt x="186" y="160"/>
                  </a:lnTo>
                  <a:lnTo>
                    <a:pt x="169" y="138"/>
                  </a:lnTo>
                  <a:lnTo>
                    <a:pt x="151" y="115"/>
                  </a:lnTo>
                  <a:lnTo>
                    <a:pt x="135" y="92"/>
                  </a:lnTo>
                  <a:lnTo>
                    <a:pt x="116" y="69"/>
                  </a:lnTo>
                  <a:lnTo>
                    <a:pt x="96" y="46"/>
                  </a:lnTo>
                  <a:lnTo>
                    <a:pt x="75" y="23"/>
                  </a:lnTo>
                  <a:lnTo>
                    <a:pt x="55" y="0"/>
                  </a:lnTo>
                  <a:lnTo>
                    <a:pt x="0"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892" name="Freeform 173"/>
            <p:cNvSpPr>
              <a:spLocks/>
            </p:cNvSpPr>
            <p:nvPr/>
          </p:nvSpPr>
          <p:spPr bwMode="auto">
            <a:xfrm>
              <a:off x="5092" y="2901"/>
              <a:ext cx="184" cy="138"/>
            </a:xfrm>
            <a:custGeom>
              <a:avLst/>
              <a:gdLst>
                <a:gd name="T0" fmla="*/ 0 w 370"/>
                <a:gd name="T1" fmla="*/ 0 h 277"/>
                <a:gd name="T2" fmla="*/ 0 w 370"/>
                <a:gd name="T3" fmla="*/ 0 h 277"/>
                <a:gd name="T4" fmla="*/ 0 w 370"/>
                <a:gd name="T5" fmla="*/ 0 h 277"/>
                <a:gd name="T6" fmla="*/ 0 w 370"/>
                <a:gd name="T7" fmla="*/ 0 h 277"/>
                <a:gd name="T8" fmla="*/ 0 w 370"/>
                <a:gd name="T9" fmla="*/ 0 h 277"/>
                <a:gd name="T10" fmla="*/ 0 w 370"/>
                <a:gd name="T11" fmla="*/ 0 h 277"/>
                <a:gd name="T12" fmla="*/ 0 w 370"/>
                <a:gd name="T13" fmla="*/ 0 h 277"/>
                <a:gd name="T14" fmla="*/ 0 w 370"/>
                <a:gd name="T15" fmla="*/ 0 h 277"/>
                <a:gd name="T16" fmla="*/ 0 w 370"/>
                <a:gd name="T17" fmla="*/ 0 h 277"/>
                <a:gd name="T18" fmla="*/ 0 w 370"/>
                <a:gd name="T19" fmla="*/ 0 h 277"/>
                <a:gd name="T20" fmla="*/ 0 w 370"/>
                <a:gd name="T21" fmla="*/ 0 h 277"/>
                <a:gd name="T22" fmla="*/ 0 w 370"/>
                <a:gd name="T23" fmla="*/ 0 h 277"/>
                <a:gd name="T24" fmla="*/ 0 w 370"/>
                <a:gd name="T25" fmla="*/ 0 h 277"/>
                <a:gd name="T26" fmla="*/ 0 w 370"/>
                <a:gd name="T27" fmla="*/ 0 h 277"/>
                <a:gd name="T28" fmla="*/ 0 w 370"/>
                <a:gd name="T29" fmla="*/ 0 h 277"/>
                <a:gd name="T30" fmla="*/ 0 w 370"/>
                <a:gd name="T31" fmla="*/ 0 h 277"/>
                <a:gd name="T32" fmla="*/ 0 w 370"/>
                <a:gd name="T33" fmla="*/ 0 h 277"/>
                <a:gd name="T34" fmla="*/ 0 w 370"/>
                <a:gd name="T35" fmla="*/ 0 h 277"/>
                <a:gd name="T36" fmla="*/ 0 w 370"/>
                <a:gd name="T37" fmla="*/ 0 h 277"/>
                <a:gd name="T38" fmla="*/ 0 w 370"/>
                <a:gd name="T39" fmla="*/ 0 h 277"/>
                <a:gd name="T40" fmla="*/ 0 w 370"/>
                <a:gd name="T41" fmla="*/ 0 h 277"/>
                <a:gd name="T42" fmla="*/ 0 w 370"/>
                <a:gd name="T43" fmla="*/ 0 h 277"/>
                <a:gd name="T44" fmla="*/ 0 w 370"/>
                <a:gd name="T45" fmla="*/ 0 h 277"/>
                <a:gd name="T46" fmla="*/ 0 w 370"/>
                <a:gd name="T47" fmla="*/ 0 h 277"/>
                <a:gd name="T48" fmla="*/ 0 w 370"/>
                <a:gd name="T49" fmla="*/ 0 h 277"/>
                <a:gd name="T50" fmla="*/ 0 w 370"/>
                <a:gd name="T51" fmla="*/ 0 h 277"/>
                <a:gd name="T52" fmla="*/ 0 w 370"/>
                <a:gd name="T53" fmla="*/ 0 h 277"/>
                <a:gd name="T54" fmla="*/ 0 w 370"/>
                <a:gd name="T55" fmla="*/ 0 h 277"/>
                <a:gd name="T56" fmla="*/ 0 w 370"/>
                <a:gd name="T57" fmla="*/ 0 h 277"/>
                <a:gd name="T58" fmla="*/ 0 w 370"/>
                <a:gd name="T59" fmla="*/ 0 h 277"/>
                <a:gd name="T60" fmla="*/ 0 w 370"/>
                <a:gd name="T61" fmla="*/ 0 h 277"/>
                <a:gd name="T62" fmla="*/ 0 w 370"/>
                <a:gd name="T63" fmla="*/ 0 h 277"/>
                <a:gd name="T64" fmla="*/ 0 w 370"/>
                <a:gd name="T65" fmla="*/ 0 h 277"/>
                <a:gd name="T66" fmla="*/ 0 w 370"/>
                <a:gd name="T67" fmla="*/ 0 h 277"/>
                <a:gd name="T68" fmla="*/ 0 w 370"/>
                <a:gd name="T69" fmla="*/ 0 h 277"/>
                <a:gd name="T70" fmla="*/ 0 w 370"/>
                <a:gd name="T71" fmla="*/ 0 h 277"/>
                <a:gd name="T72" fmla="*/ 0 w 370"/>
                <a:gd name="T73" fmla="*/ 0 h 277"/>
                <a:gd name="T74" fmla="*/ 0 w 370"/>
                <a:gd name="T75" fmla="*/ 0 h 277"/>
                <a:gd name="T76" fmla="*/ 0 w 370"/>
                <a:gd name="T77" fmla="*/ 0 h 277"/>
                <a:gd name="T78" fmla="*/ 0 w 370"/>
                <a:gd name="T79" fmla="*/ 0 h 277"/>
                <a:gd name="T80" fmla="*/ 0 w 370"/>
                <a:gd name="T81" fmla="*/ 0 h 277"/>
                <a:gd name="T82" fmla="*/ 0 w 370"/>
                <a:gd name="T83" fmla="*/ 0 h 277"/>
                <a:gd name="T84" fmla="*/ 0 w 370"/>
                <a:gd name="T85" fmla="*/ 0 h 277"/>
                <a:gd name="T86" fmla="*/ 0 w 370"/>
                <a:gd name="T87" fmla="*/ 0 h 277"/>
                <a:gd name="T88" fmla="*/ 0 w 370"/>
                <a:gd name="T89" fmla="*/ 0 h 277"/>
                <a:gd name="T90" fmla="*/ 0 w 370"/>
                <a:gd name="T91" fmla="*/ 0 h 277"/>
                <a:gd name="T92" fmla="*/ 0 w 370"/>
                <a:gd name="T93" fmla="*/ 0 h 277"/>
                <a:gd name="T94" fmla="*/ 0 w 370"/>
                <a:gd name="T95" fmla="*/ 0 h 277"/>
                <a:gd name="T96" fmla="*/ 0 w 370"/>
                <a:gd name="T97" fmla="*/ 0 h 277"/>
                <a:gd name="T98" fmla="*/ 0 w 370"/>
                <a:gd name="T99" fmla="*/ 0 h 27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370" h="277">
                  <a:moveTo>
                    <a:pt x="0" y="4"/>
                  </a:moveTo>
                  <a:lnTo>
                    <a:pt x="266" y="274"/>
                  </a:lnTo>
                  <a:lnTo>
                    <a:pt x="269" y="274"/>
                  </a:lnTo>
                  <a:lnTo>
                    <a:pt x="273" y="275"/>
                  </a:lnTo>
                  <a:lnTo>
                    <a:pt x="280" y="276"/>
                  </a:lnTo>
                  <a:lnTo>
                    <a:pt x="282" y="276"/>
                  </a:lnTo>
                  <a:lnTo>
                    <a:pt x="287" y="276"/>
                  </a:lnTo>
                  <a:lnTo>
                    <a:pt x="291" y="276"/>
                  </a:lnTo>
                  <a:lnTo>
                    <a:pt x="295" y="277"/>
                  </a:lnTo>
                  <a:lnTo>
                    <a:pt x="299" y="276"/>
                  </a:lnTo>
                  <a:lnTo>
                    <a:pt x="303" y="276"/>
                  </a:lnTo>
                  <a:lnTo>
                    <a:pt x="308" y="276"/>
                  </a:lnTo>
                  <a:lnTo>
                    <a:pt x="314" y="276"/>
                  </a:lnTo>
                  <a:lnTo>
                    <a:pt x="317" y="274"/>
                  </a:lnTo>
                  <a:lnTo>
                    <a:pt x="322" y="272"/>
                  </a:lnTo>
                  <a:lnTo>
                    <a:pt x="326" y="271"/>
                  </a:lnTo>
                  <a:lnTo>
                    <a:pt x="331" y="268"/>
                  </a:lnTo>
                  <a:lnTo>
                    <a:pt x="336" y="265"/>
                  </a:lnTo>
                  <a:lnTo>
                    <a:pt x="340" y="263"/>
                  </a:lnTo>
                  <a:lnTo>
                    <a:pt x="344" y="259"/>
                  </a:lnTo>
                  <a:lnTo>
                    <a:pt x="348" y="255"/>
                  </a:lnTo>
                  <a:lnTo>
                    <a:pt x="352" y="250"/>
                  </a:lnTo>
                  <a:lnTo>
                    <a:pt x="355" y="246"/>
                  </a:lnTo>
                  <a:lnTo>
                    <a:pt x="358" y="239"/>
                  </a:lnTo>
                  <a:lnTo>
                    <a:pt x="362" y="233"/>
                  </a:lnTo>
                  <a:lnTo>
                    <a:pt x="363" y="230"/>
                  </a:lnTo>
                  <a:lnTo>
                    <a:pt x="364" y="226"/>
                  </a:lnTo>
                  <a:lnTo>
                    <a:pt x="365" y="223"/>
                  </a:lnTo>
                  <a:lnTo>
                    <a:pt x="367" y="218"/>
                  </a:lnTo>
                  <a:lnTo>
                    <a:pt x="367" y="214"/>
                  </a:lnTo>
                  <a:lnTo>
                    <a:pt x="368" y="210"/>
                  </a:lnTo>
                  <a:lnTo>
                    <a:pt x="368" y="206"/>
                  </a:lnTo>
                  <a:lnTo>
                    <a:pt x="370" y="202"/>
                  </a:lnTo>
                  <a:lnTo>
                    <a:pt x="368" y="201"/>
                  </a:lnTo>
                  <a:lnTo>
                    <a:pt x="365" y="196"/>
                  </a:lnTo>
                  <a:lnTo>
                    <a:pt x="362" y="192"/>
                  </a:lnTo>
                  <a:lnTo>
                    <a:pt x="359" y="188"/>
                  </a:lnTo>
                  <a:lnTo>
                    <a:pt x="355" y="184"/>
                  </a:lnTo>
                  <a:lnTo>
                    <a:pt x="352" y="180"/>
                  </a:lnTo>
                  <a:lnTo>
                    <a:pt x="347" y="174"/>
                  </a:lnTo>
                  <a:lnTo>
                    <a:pt x="343" y="167"/>
                  </a:lnTo>
                  <a:lnTo>
                    <a:pt x="338" y="161"/>
                  </a:lnTo>
                  <a:lnTo>
                    <a:pt x="332" y="155"/>
                  </a:lnTo>
                  <a:lnTo>
                    <a:pt x="326" y="148"/>
                  </a:lnTo>
                  <a:lnTo>
                    <a:pt x="321" y="141"/>
                  </a:lnTo>
                  <a:lnTo>
                    <a:pt x="318" y="137"/>
                  </a:lnTo>
                  <a:lnTo>
                    <a:pt x="315" y="133"/>
                  </a:lnTo>
                  <a:lnTo>
                    <a:pt x="312" y="129"/>
                  </a:lnTo>
                  <a:lnTo>
                    <a:pt x="310" y="126"/>
                  </a:lnTo>
                  <a:lnTo>
                    <a:pt x="305" y="122"/>
                  </a:lnTo>
                  <a:lnTo>
                    <a:pt x="302" y="117"/>
                  </a:lnTo>
                  <a:lnTo>
                    <a:pt x="299" y="113"/>
                  </a:lnTo>
                  <a:lnTo>
                    <a:pt x="295" y="109"/>
                  </a:lnTo>
                  <a:lnTo>
                    <a:pt x="292" y="105"/>
                  </a:lnTo>
                  <a:lnTo>
                    <a:pt x="288" y="101"/>
                  </a:lnTo>
                  <a:lnTo>
                    <a:pt x="285" y="97"/>
                  </a:lnTo>
                  <a:lnTo>
                    <a:pt x="281" y="92"/>
                  </a:lnTo>
                  <a:lnTo>
                    <a:pt x="277" y="88"/>
                  </a:lnTo>
                  <a:lnTo>
                    <a:pt x="274" y="84"/>
                  </a:lnTo>
                  <a:lnTo>
                    <a:pt x="270" y="79"/>
                  </a:lnTo>
                  <a:lnTo>
                    <a:pt x="267" y="76"/>
                  </a:lnTo>
                  <a:lnTo>
                    <a:pt x="263" y="72"/>
                  </a:lnTo>
                  <a:lnTo>
                    <a:pt x="260" y="67"/>
                  </a:lnTo>
                  <a:lnTo>
                    <a:pt x="256" y="63"/>
                  </a:lnTo>
                  <a:lnTo>
                    <a:pt x="253" y="59"/>
                  </a:lnTo>
                  <a:lnTo>
                    <a:pt x="249" y="55"/>
                  </a:lnTo>
                  <a:lnTo>
                    <a:pt x="245" y="51"/>
                  </a:lnTo>
                  <a:lnTo>
                    <a:pt x="241" y="47"/>
                  </a:lnTo>
                  <a:lnTo>
                    <a:pt x="238" y="42"/>
                  </a:lnTo>
                  <a:lnTo>
                    <a:pt x="233" y="38"/>
                  </a:lnTo>
                  <a:lnTo>
                    <a:pt x="230" y="35"/>
                  </a:lnTo>
                  <a:lnTo>
                    <a:pt x="227" y="31"/>
                  </a:lnTo>
                  <a:lnTo>
                    <a:pt x="224" y="28"/>
                  </a:lnTo>
                  <a:lnTo>
                    <a:pt x="220" y="24"/>
                  </a:lnTo>
                  <a:lnTo>
                    <a:pt x="217" y="19"/>
                  </a:lnTo>
                  <a:lnTo>
                    <a:pt x="213" y="16"/>
                  </a:lnTo>
                  <a:lnTo>
                    <a:pt x="210" y="13"/>
                  </a:lnTo>
                  <a:lnTo>
                    <a:pt x="202" y="6"/>
                  </a:lnTo>
                  <a:lnTo>
                    <a:pt x="196" y="0"/>
                  </a:lnTo>
                  <a:lnTo>
                    <a:pt x="154" y="0"/>
                  </a:lnTo>
                  <a:lnTo>
                    <a:pt x="156" y="2"/>
                  </a:lnTo>
                  <a:lnTo>
                    <a:pt x="161" y="7"/>
                  </a:lnTo>
                  <a:lnTo>
                    <a:pt x="163" y="10"/>
                  </a:lnTo>
                  <a:lnTo>
                    <a:pt x="168" y="14"/>
                  </a:lnTo>
                  <a:lnTo>
                    <a:pt x="172" y="19"/>
                  </a:lnTo>
                  <a:lnTo>
                    <a:pt x="178" y="26"/>
                  </a:lnTo>
                  <a:lnTo>
                    <a:pt x="184" y="31"/>
                  </a:lnTo>
                  <a:lnTo>
                    <a:pt x="189" y="38"/>
                  </a:lnTo>
                  <a:lnTo>
                    <a:pt x="193" y="41"/>
                  </a:lnTo>
                  <a:lnTo>
                    <a:pt x="196" y="44"/>
                  </a:lnTo>
                  <a:lnTo>
                    <a:pt x="199" y="49"/>
                  </a:lnTo>
                  <a:lnTo>
                    <a:pt x="203" y="53"/>
                  </a:lnTo>
                  <a:lnTo>
                    <a:pt x="206" y="56"/>
                  </a:lnTo>
                  <a:lnTo>
                    <a:pt x="210" y="60"/>
                  </a:lnTo>
                  <a:lnTo>
                    <a:pt x="214" y="64"/>
                  </a:lnTo>
                  <a:lnTo>
                    <a:pt x="218" y="67"/>
                  </a:lnTo>
                  <a:lnTo>
                    <a:pt x="222" y="72"/>
                  </a:lnTo>
                  <a:lnTo>
                    <a:pt x="225" y="77"/>
                  </a:lnTo>
                  <a:lnTo>
                    <a:pt x="229" y="81"/>
                  </a:lnTo>
                  <a:lnTo>
                    <a:pt x="233" y="85"/>
                  </a:lnTo>
                  <a:lnTo>
                    <a:pt x="238" y="89"/>
                  </a:lnTo>
                  <a:lnTo>
                    <a:pt x="242" y="93"/>
                  </a:lnTo>
                  <a:lnTo>
                    <a:pt x="246" y="98"/>
                  </a:lnTo>
                  <a:lnTo>
                    <a:pt x="249" y="102"/>
                  </a:lnTo>
                  <a:lnTo>
                    <a:pt x="253" y="106"/>
                  </a:lnTo>
                  <a:lnTo>
                    <a:pt x="257" y="110"/>
                  </a:lnTo>
                  <a:lnTo>
                    <a:pt x="262" y="115"/>
                  </a:lnTo>
                  <a:lnTo>
                    <a:pt x="266" y="119"/>
                  </a:lnTo>
                  <a:lnTo>
                    <a:pt x="269" y="124"/>
                  </a:lnTo>
                  <a:lnTo>
                    <a:pt x="273" y="128"/>
                  </a:lnTo>
                  <a:lnTo>
                    <a:pt x="276" y="132"/>
                  </a:lnTo>
                  <a:lnTo>
                    <a:pt x="280" y="136"/>
                  </a:lnTo>
                  <a:lnTo>
                    <a:pt x="285" y="140"/>
                  </a:lnTo>
                  <a:lnTo>
                    <a:pt x="288" y="146"/>
                  </a:lnTo>
                  <a:lnTo>
                    <a:pt x="292" y="149"/>
                  </a:lnTo>
                  <a:lnTo>
                    <a:pt x="296" y="154"/>
                  </a:lnTo>
                  <a:lnTo>
                    <a:pt x="299" y="157"/>
                  </a:lnTo>
                  <a:lnTo>
                    <a:pt x="302" y="161"/>
                  </a:lnTo>
                  <a:lnTo>
                    <a:pt x="305" y="164"/>
                  </a:lnTo>
                  <a:lnTo>
                    <a:pt x="310" y="168"/>
                  </a:lnTo>
                  <a:lnTo>
                    <a:pt x="315" y="175"/>
                  </a:lnTo>
                  <a:lnTo>
                    <a:pt x="322" y="182"/>
                  </a:lnTo>
                  <a:lnTo>
                    <a:pt x="326" y="188"/>
                  </a:lnTo>
                  <a:lnTo>
                    <a:pt x="331" y="194"/>
                  </a:lnTo>
                  <a:lnTo>
                    <a:pt x="336" y="199"/>
                  </a:lnTo>
                  <a:lnTo>
                    <a:pt x="341" y="204"/>
                  </a:lnTo>
                  <a:lnTo>
                    <a:pt x="340" y="206"/>
                  </a:lnTo>
                  <a:lnTo>
                    <a:pt x="339" y="212"/>
                  </a:lnTo>
                  <a:lnTo>
                    <a:pt x="338" y="216"/>
                  </a:lnTo>
                  <a:lnTo>
                    <a:pt x="337" y="221"/>
                  </a:lnTo>
                  <a:lnTo>
                    <a:pt x="333" y="225"/>
                  </a:lnTo>
                  <a:lnTo>
                    <a:pt x="331" y="230"/>
                  </a:lnTo>
                  <a:lnTo>
                    <a:pt x="328" y="234"/>
                  </a:lnTo>
                  <a:lnTo>
                    <a:pt x="324" y="239"/>
                  </a:lnTo>
                  <a:lnTo>
                    <a:pt x="320" y="242"/>
                  </a:lnTo>
                  <a:lnTo>
                    <a:pt x="315" y="246"/>
                  </a:lnTo>
                  <a:lnTo>
                    <a:pt x="312" y="247"/>
                  </a:lnTo>
                  <a:lnTo>
                    <a:pt x="308" y="247"/>
                  </a:lnTo>
                  <a:lnTo>
                    <a:pt x="304" y="248"/>
                  </a:lnTo>
                  <a:lnTo>
                    <a:pt x="301" y="248"/>
                  </a:lnTo>
                  <a:lnTo>
                    <a:pt x="297" y="248"/>
                  </a:lnTo>
                  <a:lnTo>
                    <a:pt x="293" y="248"/>
                  </a:lnTo>
                  <a:lnTo>
                    <a:pt x="288" y="247"/>
                  </a:lnTo>
                  <a:lnTo>
                    <a:pt x="285" y="247"/>
                  </a:lnTo>
                  <a:lnTo>
                    <a:pt x="281" y="243"/>
                  </a:lnTo>
                  <a:lnTo>
                    <a:pt x="276" y="238"/>
                  </a:lnTo>
                  <a:lnTo>
                    <a:pt x="271" y="233"/>
                  </a:lnTo>
                  <a:lnTo>
                    <a:pt x="267" y="229"/>
                  </a:lnTo>
                  <a:lnTo>
                    <a:pt x="261" y="223"/>
                  </a:lnTo>
                  <a:lnTo>
                    <a:pt x="255" y="217"/>
                  </a:lnTo>
                  <a:lnTo>
                    <a:pt x="251" y="213"/>
                  </a:lnTo>
                  <a:lnTo>
                    <a:pt x="247" y="210"/>
                  </a:lnTo>
                  <a:lnTo>
                    <a:pt x="244" y="206"/>
                  </a:lnTo>
                  <a:lnTo>
                    <a:pt x="240" y="203"/>
                  </a:lnTo>
                  <a:lnTo>
                    <a:pt x="237" y="199"/>
                  </a:lnTo>
                  <a:lnTo>
                    <a:pt x="232" y="194"/>
                  </a:lnTo>
                  <a:lnTo>
                    <a:pt x="228" y="191"/>
                  </a:lnTo>
                  <a:lnTo>
                    <a:pt x="224" y="187"/>
                  </a:lnTo>
                  <a:lnTo>
                    <a:pt x="220" y="182"/>
                  </a:lnTo>
                  <a:lnTo>
                    <a:pt x="215" y="178"/>
                  </a:lnTo>
                  <a:lnTo>
                    <a:pt x="211" y="174"/>
                  </a:lnTo>
                  <a:lnTo>
                    <a:pt x="206" y="169"/>
                  </a:lnTo>
                  <a:lnTo>
                    <a:pt x="201" y="164"/>
                  </a:lnTo>
                  <a:lnTo>
                    <a:pt x="197" y="160"/>
                  </a:lnTo>
                  <a:lnTo>
                    <a:pt x="192" y="155"/>
                  </a:lnTo>
                  <a:lnTo>
                    <a:pt x="188" y="151"/>
                  </a:lnTo>
                  <a:lnTo>
                    <a:pt x="182" y="146"/>
                  </a:lnTo>
                  <a:lnTo>
                    <a:pt x="177" y="140"/>
                  </a:lnTo>
                  <a:lnTo>
                    <a:pt x="172" y="135"/>
                  </a:lnTo>
                  <a:lnTo>
                    <a:pt x="167" y="130"/>
                  </a:lnTo>
                  <a:lnTo>
                    <a:pt x="162" y="125"/>
                  </a:lnTo>
                  <a:lnTo>
                    <a:pt x="156" y="121"/>
                  </a:lnTo>
                  <a:lnTo>
                    <a:pt x="151" y="115"/>
                  </a:lnTo>
                  <a:lnTo>
                    <a:pt x="147" y="110"/>
                  </a:lnTo>
                  <a:lnTo>
                    <a:pt x="141" y="105"/>
                  </a:lnTo>
                  <a:lnTo>
                    <a:pt x="136" y="100"/>
                  </a:lnTo>
                  <a:lnTo>
                    <a:pt x="130" y="94"/>
                  </a:lnTo>
                  <a:lnTo>
                    <a:pt x="126" y="90"/>
                  </a:lnTo>
                  <a:lnTo>
                    <a:pt x="121" y="84"/>
                  </a:lnTo>
                  <a:lnTo>
                    <a:pt x="116" y="80"/>
                  </a:lnTo>
                  <a:lnTo>
                    <a:pt x="111" y="75"/>
                  </a:lnTo>
                  <a:lnTo>
                    <a:pt x="106" y="69"/>
                  </a:lnTo>
                  <a:lnTo>
                    <a:pt x="101" y="64"/>
                  </a:lnTo>
                  <a:lnTo>
                    <a:pt x="97" y="60"/>
                  </a:lnTo>
                  <a:lnTo>
                    <a:pt x="92" y="55"/>
                  </a:lnTo>
                  <a:lnTo>
                    <a:pt x="87" y="50"/>
                  </a:lnTo>
                  <a:lnTo>
                    <a:pt x="83" y="44"/>
                  </a:lnTo>
                  <a:lnTo>
                    <a:pt x="77" y="40"/>
                  </a:lnTo>
                  <a:lnTo>
                    <a:pt x="73" y="36"/>
                  </a:lnTo>
                  <a:lnTo>
                    <a:pt x="70" y="32"/>
                  </a:lnTo>
                  <a:lnTo>
                    <a:pt x="65" y="28"/>
                  </a:lnTo>
                  <a:lnTo>
                    <a:pt x="61" y="23"/>
                  </a:lnTo>
                  <a:lnTo>
                    <a:pt x="56" y="18"/>
                  </a:lnTo>
                  <a:lnTo>
                    <a:pt x="53" y="14"/>
                  </a:lnTo>
                  <a:lnTo>
                    <a:pt x="49" y="11"/>
                  </a:lnTo>
                  <a:lnTo>
                    <a:pt x="46" y="7"/>
                  </a:lnTo>
                  <a:lnTo>
                    <a:pt x="43" y="4"/>
                  </a:lnTo>
                  <a:lnTo>
                    <a:pt x="41" y="0"/>
                  </a:lnTo>
                  <a:lnTo>
                    <a:pt x="0" y="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893" name="Freeform 174"/>
            <p:cNvSpPr>
              <a:spLocks/>
            </p:cNvSpPr>
            <p:nvPr/>
          </p:nvSpPr>
          <p:spPr bwMode="auto">
            <a:xfrm>
              <a:off x="4902" y="2899"/>
              <a:ext cx="263" cy="551"/>
            </a:xfrm>
            <a:custGeom>
              <a:avLst/>
              <a:gdLst>
                <a:gd name="T0" fmla="*/ 1 w 526"/>
                <a:gd name="T1" fmla="*/ 1 h 1101"/>
                <a:gd name="T2" fmla="*/ 1 w 526"/>
                <a:gd name="T3" fmla="*/ 1 h 1101"/>
                <a:gd name="T4" fmla="*/ 1 w 526"/>
                <a:gd name="T5" fmla="*/ 1 h 1101"/>
                <a:gd name="T6" fmla="*/ 1 w 526"/>
                <a:gd name="T7" fmla="*/ 1 h 1101"/>
                <a:gd name="T8" fmla="*/ 1 w 526"/>
                <a:gd name="T9" fmla="*/ 1 h 1101"/>
                <a:gd name="T10" fmla="*/ 1 w 526"/>
                <a:gd name="T11" fmla="*/ 1 h 1101"/>
                <a:gd name="T12" fmla="*/ 1 w 526"/>
                <a:gd name="T13" fmla="*/ 1 h 1101"/>
                <a:gd name="T14" fmla="*/ 1 w 526"/>
                <a:gd name="T15" fmla="*/ 1 h 1101"/>
                <a:gd name="T16" fmla="*/ 1 w 526"/>
                <a:gd name="T17" fmla="*/ 1 h 1101"/>
                <a:gd name="T18" fmla="*/ 1 w 526"/>
                <a:gd name="T19" fmla="*/ 1 h 1101"/>
                <a:gd name="T20" fmla="*/ 1 w 526"/>
                <a:gd name="T21" fmla="*/ 1 h 1101"/>
                <a:gd name="T22" fmla="*/ 1 w 526"/>
                <a:gd name="T23" fmla="*/ 1 h 1101"/>
                <a:gd name="T24" fmla="*/ 1 w 526"/>
                <a:gd name="T25" fmla="*/ 1 h 1101"/>
                <a:gd name="T26" fmla="*/ 1 w 526"/>
                <a:gd name="T27" fmla="*/ 1 h 1101"/>
                <a:gd name="T28" fmla="*/ 1 w 526"/>
                <a:gd name="T29" fmla="*/ 1 h 1101"/>
                <a:gd name="T30" fmla="*/ 1 w 526"/>
                <a:gd name="T31" fmla="*/ 1 h 1101"/>
                <a:gd name="T32" fmla="*/ 1 w 526"/>
                <a:gd name="T33" fmla="*/ 1 h 1101"/>
                <a:gd name="T34" fmla="*/ 1 w 526"/>
                <a:gd name="T35" fmla="*/ 1 h 1101"/>
                <a:gd name="T36" fmla="*/ 1 w 526"/>
                <a:gd name="T37" fmla="*/ 1 h 1101"/>
                <a:gd name="T38" fmla="*/ 1 w 526"/>
                <a:gd name="T39" fmla="*/ 1 h 1101"/>
                <a:gd name="T40" fmla="*/ 1 w 526"/>
                <a:gd name="T41" fmla="*/ 1 h 1101"/>
                <a:gd name="T42" fmla="*/ 1 w 526"/>
                <a:gd name="T43" fmla="*/ 1 h 1101"/>
                <a:gd name="T44" fmla="*/ 1 w 526"/>
                <a:gd name="T45" fmla="*/ 1 h 1101"/>
                <a:gd name="T46" fmla="*/ 1 w 526"/>
                <a:gd name="T47" fmla="*/ 1 h 1101"/>
                <a:gd name="T48" fmla="*/ 1 w 526"/>
                <a:gd name="T49" fmla="*/ 1 h 1101"/>
                <a:gd name="T50" fmla="*/ 1 w 526"/>
                <a:gd name="T51" fmla="*/ 1 h 1101"/>
                <a:gd name="T52" fmla="*/ 1 w 526"/>
                <a:gd name="T53" fmla="*/ 1 h 1101"/>
                <a:gd name="T54" fmla="*/ 1 w 526"/>
                <a:gd name="T55" fmla="*/ 1 h 1101"/>
                <a:gd name="T56" fmla="*/ 1 w 526"/>
                <a:gd name="T57" fmla="*/ 1 h 1101"/>
                <a:gd name="T58" fmla="*/ 1 w 526"/>
                <a:gd name="T59" fmla="*/ 1 h 1101"/>
                <a:gd name="T60" fmla="*/ 1 w 526"/>
                <a:gd name="T61" fmla="*/ 1 h 1101"/>
                <a:gd name="T62" fmla="*/ 1 w 526"/>
                <a:gd name="T63" fmla="*/ 1 h 1101"/>
                <a:gd name="T64" fmla="*/ 1 w 526"/>
                <a:gd name="T65" fmla="*/ 1 h 1101"/>
                <a:gd name="T66" fmla="*/ 1 w 526"/>
                <a:gd name="T67" fmla="*/ 1 h 1101"/>
                <a:gd name="T68" fmla="*/ 1 w 526"/>
                <a:gd name="T69" fmla="*/ 1 h 1101"/>
                <a:gd name="T70" fmla="*/ 1 w 526"/>
                <a:gd name="T71" fmla="*/ 1 h 1101"/>
                <a:gd name="T72" fmla="*/ 1 w 526"/>
                <a:gd name="T73" fmla="*/ 1 h 1101"/>
                <a:gd name="T74" fmla="*/ 1 w 526"/>
                <a:gd name="T75" fmla="*/ 1 h 1101"/>
                <a:gd name="T76" fmla="*/ 1 w 526"/>
                <a:gd name="T77" fmla="*/ 1 h 1101"/>
                <a:gd name="T78" fmla="*/ 1 w 526"/>
                <a:gd name="T79" fmla="*/ 1 h 1101"/>
                <a:gd name="T80" fmla="*/ 1 w 526"/>
                <a:gd name="T81" fmla="*/ 1 h 1101"/>
                <a:gd name="T82" fmla="*/ 1 w 526"/>
                <a:gd name="T83" fmla="*/ 1 h 1101"/>
                <a:gd name="T84" fmla="*/ 1 w 526"/>
                <a:gd name="T85" fmla="*/ 1 h 1101"/>
                <a:gd name="T86" fmla="*/ 1 w 526"/>
                <a:gd name="T87" fmla="*/ 1 h 1101"/>
                <a:gd name="T88" fmla="*/ 1 w 526"/>
                <a:gd name="T89" fmla="*/ 1 h 1101"/>
                <a:gd name="T90" fmla="*/ 1 w 526"/>
                <a:gd name="T91" fmla="*/ 1 h 1101"/>
                <a:gd name="T92" fmla="*/ 1 w 526"/>
                <a:gd name="T93" fmla="*/ 1 h 1101"/>
                <a:gd name="T94" fmla="*/ 1 w 526"/>
                <a:gd name="T95" fmla="*/ 1 h 1101"/>
                <a:gd name="T96" fmla="*/ 1 w 526"/>
                <a:gd name="T97" fmla="*/ 1 h 1101"/>
                <a:gd name="T98" fmla="*/ 1 w 526"/>
                <a:gd name="T99" fmla="*/ 1 h 1101"/>
                <a:gd name="T100" fmla="*/ 1 w 526"/>
                <a:gd name="T101" fmla="*/ 1 h 1101"/>
                <a:gd name="T102" fmla="*/ 1 w 526"/>
                <a:gd name="T103" fmla="*/ 1 h 1101"/>
                <a:gd name="T104" fmla="*/ 1 w 526"/>
                <a:gd name="T105" fmla="*/ 1 h 1101"/>
                <a:gd name="T106" fmla="*/ 1 w 526"/>
                <a:gd name="T107" fmla="*/ 1 h 1101"/>
                <a:gd name="T108" fmla="*/ 1 w 526"/>
                <a:gd name="T109" fmla="*/ 1 h 1101"/>
                <a:gd name="T110" fmla="*/ 1 w 526"/>
                <a:gd name="T111" fmla="*/ 1 h 1101"/>
                <a:gd name="T112" fmla="*/ 1 w 526"/>
                <a:gd name="T113" fmla="*/ 1 h 1101"/>
                <a:gd name="T114" fmla="*/ 1 w 526"/>
                <a:gd name="T115" fmla="*/ 0 h 1101"/>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526" h="1101">
                  <a:moveTo>
                    <a:pt x="0" y="0"/>
                  </a:moveTo>
                  <a:lnTo>
                    <a:pt x="2" y="0"/>
                  </a:lnTo>
                  <a:lnTo>
                    <a:pt x="5" y="2"/>
                  </a:lnTo>
                  <a:lnTo>
                    <a:pt x="10" y="5"/>
                  </a:lnTo>
                  <a:lnTo>
                    <a:pt x="15" y="7"/>
                  </a:lnTo>
                  <a:lnTo>
                    <a:pt x="21" y="11"/>
                  </a:lnTo>
                  <a:lnTo>
                    <a:pt x="24" y="13"/>
                  </a:lnTo>
                  <a:lnTo>
                    <a:pt x="27" y="16"/>
                  </a:lnTo>
                  <a:lnTo>
                    <a:pt x="31" y="18"/>
                  </a:lnTo>
                  <a:lnTo>
                    <a:pt x="37" y="22"/>
                  </a:lnTo>
                  <a:lnTo>
                    <a:pt x="41" y="25"/>
                  </a:lnTo>
                  <a:lnTo>
                    <a:pt x="45" y="29"/>
                  </a:lnTo>
                  <a:lnTo>
                    <a:pt x="49" y="32"/>
                  </a:lnTo>
                  <a:lnTo>
                    <a:pt x="55" y="36"/>
                  </a:lnTo>
                  <a:lnTo>
                    <a:pt x="60" y="40"/>
                  </a:lnTo>
                  <a:lnTo>
                    <a:pt x="65" y="43"/>
                  </a:lnTo>
                  <a:lnTo>
                    <a:pt x="71" y="49"/>
                  </a:lnTo>
                  <a:lnTo>
                    <a:pt x="77" y="54"/>
                  </a:lnTo>
                  <a:lnTo>
                    <a:pt x="82" y="58"/>
                  </a:lnTo>
                  <a:lnTo>
                    <a:pt x="89" y="63"/>
                  </a:lnTo>
                  <a:lnTo>
                    <a:pt x="95" y="69"/>
                  </a:lnTo>
                  <a:lnTo>
                    <a:pt x="101" y="76"/>
                  </a:lnTo>
                  <a:lnTo>
                    <a:pt x="107" y="82"/>
                  </a:lnTo>
                  <a:lnTo>
                    <a:pt x="115" y="87"/>
                  </a:lnTo>
                  <a:lnTo>
                    <a:pt x="121" y="94"/>
                  </a:lnTo>
                  <a:lnTo>
                    <a:pt x="129" y="102"/>
                  </a:lnTo>
                  <a:lnTo>
                    <a:pt x="136" y="108"/>
                  </a:lnTo>
                  <a:lnTo>
                    <a:pt x="143" y="115"/>
                  </a:lnTo>
                  <a:lnTo>
                    <a:pt x="150" y="122"/>
                  </a:lnTo>
                  <a:lnTo>
                    <a:pt x="157" y="131"/>
                  </a:lnTo>
                  <a:lnTo>
                    <a:pt x="165" y="139"/>
                  </a:lnTo>
                  <a:lnTo>
                    <a:pt x="173" y="146"/>
                  </a:lnTo>
                  <a:lnTo>
                    <a:pt x="181" y="156"/>
                  </a:lnTo>
                  <a:lnTo>
                    <a:pt x="189" y="165"/>
                  </a:lnTo>
                  <a:lnTo>
                    <a:pt x="197" y="174"/>
                  </a:lnTo>
                  <a:lnTo>
                    <a:pt x="205" y="183"/>
                  </a:lnTo>
                  <a:lnTo>
                    <a:pt x="213" y="193"/>
                  </a:lnTo>
                  <a:lnTo>
                    <a:pt x="221" y="204"/>
                  </a:lnTo>
                  <a:lnTo>
                    <a:pt x="229" y="213"/>
                  </a:lnTo>
                  <a:lnTo>
                    <a:pt x="238" y="225"/>
                  </a:lnTo>
                  <a:lnTo>
                    <a:pt x="246" y="235"/>
                  </a:lnTo>
                  <a:lnTo>
                    <a:pt x="254" y="247"/>
                  </a:lnTo>
                  <a:lnTo>
                    <a:pt x="263" y="258"/>
                  </a:lnTo>
                  <a:lnTo>
                    <a:pt x="271" y="270"/>
                  </a:lnTo>
                  <a:lnTo>
                    <a:pt x="280" y="282"/>
                  </a:lnTo>
                  <a:lnTo>
                    <a:pt x="289" y="295"/>
                  </a:lnTo>
                  <a:lnTo>
                    <a:pt x="297" y="308"/>
                  </a:lnTo>
                  <a:lnTo>
                    <a:pt x="305" y="320"/>
                  </a:lnTo>
                  <a:lnTo>
                    <a:pt x="314" y="335"/>
                  </a:lnTo>
                  <a:lnTo>
                    <a:pt x="322" y="349"/>
                  </a:lnTo>
                  <a:lnTo>
                    <a:pt x="330" y="363"/>
                  </a:lnTo>
                  <a:lnTo>
                    <a:pt x="339" y="377"/>
                  </a:lnTo>
                  <a:lnTo>
                    <a:pt x="348" y="391"/>
                  </a:lnTo>
                  <a:lnTo>
                    <a:pt x="356" y="407"/>
                  </a:lnTo>
                  <a:lnTo>
                    <a:pt x="365" y="422"/>
                  </a:lnTo>
                  <a:lnTo>
                    <a:pt x="373" y="438"/>
                  </a:lnTo>
                  <a:lnTo>
                    <a:pt x="381" y="455"/>
                  </a:lnTo>
                  <a:lnTo>
                    <a:pt x="391" y="473"/>
                  </a:lnTo>
                  <a:lnTo>
                    <a:pt x="398" y="488"/>
                  </a:lnTo>
                  <a:lnTo>
                    <a:pt x="405" y="505"/>
                  </a:lnTo>
                  <a:lnTo>
                    <a:pt x="413" y="521"/>
                  </a:lnTo>
                  <a:lnTo>
                    <a:pt x="420" y="538"/>
                  </a:lnTo>
                  <a:lnTo>
                    <a:pt x="426" y="553"/>
                  </a:lnTo>
                  <a:lnTo>
                    <a:pt x="432" y="569"/>
                  </a:lnTo>
                  <a:lnTo>
                    <a:pt x="439" y="584"/>
                  </a:lnTo>
                  <a:lnTo>
                    <a:pt x="445" y="601"/>
                  </a:lnTo>
                  <a:lnTo>
                    <a:pt x="450" y="615"/>
                  </a:lnTo>
                  <a:lnTo>
                    <a:pt x="455" y="630"/>
                  </a:lnTo>
                  <a:lnTo>
                    <a:pt x="459" y="644"/>
                  </a:lnTo>
                  <a:lnTo>
                    <a:pt x="466" y="659"/>
                  </a:lnTo>
                  <a:lnTo>
                    <a:pt x="469" y="674"/>
                  </a:lnTo>
                  <a:lnTo>
                    <a:pt x="474" y="687"/>
                  </a:lnTo>
                  <a:lnTo>
                    <a:pt x="478" y="702"/>
                  </a:lnTo>
                  <a:lnTo>
                    <a:pt x="481" y="716"/>
                  </a:lnTo>
                  <a:lnTo>
                    <a:pt x="484" y="729"/>
                  </a:lnTo>
                  <a:lnTo>
                    <a:pt x="488" y="742"/>
                  </a:lnTo>
                  <a:lnTo>
                    <a:pt x="490" y="755"/>
                  </a:lnTo>
                  <a:lnTo>
                    <a:pt x="492" y="768"/>
                  </a:lnTo>
                  <a:lnTo>
                    <a:pt x="494" y="781"/>
                  </a:lnTo>
                  <a:lnTo>
                    <a:pt x="496" y="793"/>
                  </a:lnTo>
                  <a:lnTo>
                    <a:pt x="497" y="805"/>
                  </a:lnTo>
                  <a:lnTo>
                    <a:pt x="498" y="817"/>
                  </a:lnTo>
                  <a:lnTo>
                    <a:pt x="499" y="829"/>
                  </a:lnTo>
                  <a:lnTo>
                    <a:pt x="500" y="840"/>
                  </a:lnTo>
                  <a:lnTo>
                    <a:pt x="500" y="852"/>
                  </a:lnTo>
                  <a:lnTo>
                    <a:pt x="500" y="863"/>
                  </a:lnTo>
                  <a:lnTo>
                    <a:pt x="500" y="874"/>
                  </a:lnTo>
                  <a:lnTo>
                    <a:pt x="500" y="884"/>
                  </a:lnTo>
                  <a:lnTo>
                    <a:pt x="499" y="894"/>
                  </a:lnTo>
                  <a:lnTo>
                    <a:pt x="498" y="905"/>
                  </a:lnTo>
                  <a:lnTo>
                    <a:pt x="496" y="914"/>
                  </a:lnTo>
                  <a:lnTo>
                    <a:pt x="495" y="924"/>
                  </a:lnTo>
                  <a:lnTo>
                    <a:pt x="493" y="932"/>
                  </a:lnTo>
                  <a:lnTo>
                    <a:pt x="491" y="941"/>
                  </a:lnTo>
                  <a:lnTo>
                    <a:pt x="488" y="950"/>
                  </a:lnTo>
                  <a:lnTo>
                    <a:pt x="485" y="958"/>
                  </a:lnTo>
                  <a:lnTo>
                    <a:pt x="482" y="966"/>
                  </a:lnTo>
                  <a:lnTo>
                    <a:pt x="480" y="974"/>
                  </a:lnTo>
                  <a:lnTo>
                    <a:pt x="476" y="981"/>
                  </a:lnTo>
                  <a:lnTo>
                    <a:pt x="472" y="988"/>
                  </a:lnTo>
                  <a:lnTo>
                    <a:pt x="468" y="994"/>
                  </a:lnTo>
                  <a:lnTo>
                    <a:pt x="465" y="1002"/>
                  </a:lnTo>
                  <a:lnTo>
                    <a:pt x="459" y="1008"/>
                  </a:lnTo>
                  <a:lnTo>
                    <a:pt x="454" y="1014"/>
                  </a:lnTo>
                  <a:lnTo>
                    <a:pt x="450" y="1019"/>
                  </a:lnTo>
                  <a:lnTo>
                    <a:pt x="445" y="1026"/>
                  </a:lnTo>
                  <a:lnTo>
                    <a:pt x="440" y="1031"/>
                  </a:lnTo>
                  <a:lnTo>
                    <a:pt x="433" y="1035"/>
                  </a:lnTo>
                  <a:lnTo>
                    <a:pt x="427" y="1039"/>
                  </a:lnTo>
                  <a:lnTo>
                    <a:pt x="422" y="1043"/>
                  </a:lnTo>
                  <a:lnTo>
                    <a:pt x="415" y="1047"/>
                  </a:lnTo>
                  <a:lnTo>
                    <a:pt x="408" y="1051"/>
                  </a:lnTo>
                  <a:lnTo>
                    <a:pt x="401" y="1053"/>
                  </a:lnTo>
                  <a:lnTo>
                    <a:pt x="395" y="1056"/>
                  </a:lnTo>
                  <a:lnTo>
                    <a:pt x="387" y="1058"/>
                  </a:lnTo>
                  <a:lnTo>
                    <a:pt x="379" y="1060"/>
                  </a:lnTo>
                  <a:lnTo>
                    <a:pt x="372" y="1062"/>
                  </a:lnTo>
                  <a:lnTo>
                    <a:pt x="364" y="1064"/>
                  </a:lnTo>
                  <a:lnTo>
                    <a:pt x="355" y="1065"/>
                  </a:lnTo>
                  <a:lnTo>
                    <a:pt x="347" y="1065"/>
                  </a:lnTo>
                  <a:lnTo>
                    <a:pt x="339" y="1066"/>
                  </a:lnTo>
                  <a:lnTo>
                    <a:pt x="330" y="1067"/>
                  </a:lnTo>
                  <a:lnTo>
                    <a:pt x="320" y="1066"/>
                  </a:lnTo>
                  <a:lnTo>
                    <a:pt x="312" y="1065"/>
                  </a:lnTo>
                  <a:lnTo>
                    <a:pt x="302" y="1065"/>
                  </a:lnTo>
                  <a:lnTo>
                    <a:pt x="295" y="1065"/>
                  </a:lnTo>
                  <a:lnTo>
                    <a:pt x="286" y="1063"/>
                  </a:lnTo>
                  <a:lnTo>
                    <a:pt x="278" y="1063"/>
                  </a:lnTo>
                  <a:lnTo>
                    <a:pt x="271" y="1062"/>
                  </a:lnTo>
                  <a:lnTo>
                    <a:pt x="264" y="1061"/>
                  </a:lnTo>
                  <a:lnTo>
                    <a:pt x="255" y="1060"/>
                  </a:lnTo>
                  <a:lnTo>
                    <a:pt x="248" y="1058"/>
                  </a:lnTo>
                  <a:lnTo>
                    <a:pt x="241" y="1057"/>
                  </a:lnTo>
                  <a:lnTo>
                    <a:pt x="234" y="1056"/>
                  </a:lnTo>
                  <a:lnTo>
                    <a:pt x="227" y="1055"/>
                  </a:lnTo>
                  <a:lnTo>
                    <a:pt x="221" y="1054"/>
                  </a:lnTo>
                  <a:lnTo>
                    <a:pt x="215" y="1052"/>
                  </a:lnTo>
                  <a:lnTo>
                    <a:pt x="208" y="1051"/>
                  </a:lnTo>
                  <a:lnTo>
                    <a:pt x="202" y="1049"/>
                  </a:lnTo>
                  <a:lnTo>
                    <a:pt x="196" y="1048"/>
                  </a:lnTo>
                  <a:lnTo>
                    <a:pt x="191" y="1045"/>
                  </a:lnTo>
                  <a:lnTo>
                    <a:pt x="185" y="1043"/>
                  </a:lnTo>
                  <a:lnTo>
                    <a:pt x="179" y="1041"/>
                  </a:lnTo>
                  <a:lnTo>
                    <a:pt x="174" y="1039"/>
                  </a:lnTo>
                  <a:lnTo>
                    <a:pt x="169" y="1038"/>
                  </a:lnTo>
                  <a:lnTo>
                    <a:pt x="165" y="1036"/>
                  </a:lnTo>
                  <a:lnTo>
                    <a:pt x="160" y="1034"/>
                  </a:lnTo>
                  <a:lnTo>
                    <a:pt x="155" y="1033"/>
                  </a:lnTo>
                  <a:lnTo>
                    <a:pt x="151" y="1031"/>
                  </a:lnTo>
                  <a:lnTo>
                    <a:pt x="147" y="1029"/>
                  </a:lnTo>
                  <a:lnTo>
                    <a:pt x="143" y="1027"/>
                  </a:lnTo>
                  <a:lnTo>
                    <a:pt x="139" y="1025"/>
                  </a:lnTo>
                  <a:lnTo>
                    <a:pt x="136" y="1023"/>
                  </a:lnTo>
                  <a:lnTo>
                    <a:pt x="132" y="1022"/>
                  </a:lnTo>
                  <a:lnTo>
                    <a:pt x="128" y="1019"/>
                  </a:lnTo>
                  <a:lnTo>
                    <a:pt x="124" y="1017"/>
                  </a:lnTo>
                  <a:lnTo>
                    <a:pt x="121" y="1015"/>
                  </a:lnTo>
                  <a:lnTo>
                    <a:pt x="118" y="1013"/>
                  </a:lnTo>
                  <a:lnTo>
                    <a:pt x="112" y="1009"/>
                  </a:lnTo>
                  <a:lnTo>
                    <a:pt x="107" y="1005"/>
                  </a:lnTo>
                  <a:lnTo>
                    <a:pt x="102" y="1001"/>
                  </a:lnTo>
                  <a:lnTo>
                    <a:pt x="98" y="998"/>
                  </a:lnTo>
                  <a:lnTo>
                    <a:pt x="94" y="994"/>
                  </a:lnTo>
                  <a:lnTo>
                    <a:pt x="92" y="992"/>
                  </a:lnTo>
                  <a:lnTo>
                    <a:pt x="80" y="979"/>
                  </a:lnTo>
                  <a:lnTo>
                    <a:pt x="121" y="1045"/>
                  </a:lnTo>
                  <a:lnTo>
                    <a:pt x="123" y="1047"/>
                  </a:lnTo>
                  <a:lnTo>
                    <a:pt x="128" y="1050"/>
                  </a:lnTo>
                  <a:lnTo>
                    <a:pt x="132" y="1052"/>
                  </a:lnTo>
                  <a:lnTo>
                    <a:pt x="138" y="1054"/>
                  </a:lnTo>
                  <a:lnTo>
                    <a:pt x="143" y="1056"/>
                  </a:lnTo>
                  <a:lnTo>
                    <a:pt x="150" y="1060"/>
                  </a:lnTo>
                  <a:lnTo>
                    <a:pt x="154" y="1062"/>
                  </a:lnTo>
                  <a:lnTo>
                    <a:pt x="157" y="1063"/>
                  </a:lnTo>
                  <a:lnTo>
                    <a:pt x="162" y="1064"/>
                  </a:lnTo>
                  <a:lnTo>
                    <a:pt x="165" y="1066"/>
                  </a:lnTo>
                  <a:lnTo>
                    <a:pt x="169" y="1067"/>
                  </a:lnTo>
                  <a:lnTo>
                    <a:pt x="173" y="1069"/>
                  </a:lnTo>
                  <a:lnTo>
                    <a:pt x="178" y="1072"/>
                  </a:lnTo>
                  <a:lnTo>
                    <a:pt x="183" y="1074"/>
                  </a:lnTo>
                  <a:lnTo>
                    <a:pt x="187" y="1075"/>
                  </a:lnTo>
                  <a:lnTo>
                    <a:pt x="193" y="1077"/>
                  </a:lnTo>
                  <a:lnTo>
                    <a:pt x="197" y="1079"/>
                  </a:lnTo>
                  <a:lnTo>
                    <a:pt x="203" y="1080"/>
                  </a:lnTo>
                  <a:lnTo>
                    <a:pt x="208" y="1082"/>
                  </a:lnTo>
                  <a:lnTo>
                    <a:pt x="214" y="1084"/>
                  </a:lnTo>
                  <a:lnTo>
                    <a:pt x="220" y="1086"/>
                  </a:lnTo>
                  <a:lnTo>
                    <a:pt x="225" y="1087"/>
                  </a:lnTo>
                  <a:lnTo>
                    <a:pt x="230" y="1088"/>
                  </a:lnTo>
                  <a:lnTo>
                    <a:pt x="237" y="1090"/>
                  </a:lnTo>
                  <a:lnTo>
                    <a:pt x="243" y="1091"/>
                  </a:lnTo>
                  <a:lnTo>
                    <a:pt x="249" y="1093"/>
                  </a:lnTo>
                  <a:lnTo>
                    <a:pt x="254" y="1093"/>
                  </a:lnTo>
                  <a:lnTo>
                    <a:pt x="261" y="1095"/>
                  </a:lnTo>
                  <a:lnTo>
                    <a:pt x="267" y="1095"/>
                  </a:lnTo>
                  <a:lnTo>
                    <a:pt x="273" y="1097"/>
                  </a:lnTo>
                  <a:lnTo>
                    <a:pt x="279" y="1098"/>
                  </a:lnTo>
                  <a:lnTo>
                    <a:pt x="286" y="1099"/>
                  </a:lnTo>
                  <a:lnTo>
                    <a:pt x="293" y="1099"/>
                  </a:lnTo>
                  <a:lnTo>
                    <a:pt x="299" y="1100"/>
                  </a:lnTo>
                  <a:lnTo>
                    <a:pt x="305" y="1100"/>
                  </a:lnTo>
                  <a:lnTo>
                    <a:pt x="312" y="1101"/>
                  </a:lnTo>
                  <a:lnTo>
                    <a:pt x="319" y="1101"/>
                  </a:lnTo>
                  <a:lnTo>
                    <a:pt x="326" y="1101"/>
                  </a:lnTo>
                  <a:lnTo>
                    <a:pt x="331" y="1101"/>
                  </a:lnTo>
                  <a:lnTo>
                    <a:pt x="339" y="1100"/>
                  </a:lnTo>
                  <a:lnTo>
                    <a:pt x="345" y="1099"/>
                  </a:lnTo>
                  <a:lnTo>
                    <a:pt x="352" y="1099"/>
                  </a:lnTo>
                  <a:lnTo>
                    <a:pt x="359" y="1097"/>
                  </a:lnTo>
                  <a:lnTo>
                    <a:pt x="366" y="1097"/>
                  </a:lnTo>
                  <a:lnTo>
                    <a:pt x="372" y="1095"/>
                  </a:lnTo>
                  <a:lnTo>
                    <a:pt x="379" y="1094"/>
                  </a:lnTo>
                  <a:lnTo>
                    <a:pt x="385" y="1092"/>
                  </a:lnTo>
                  <a:lnTo>
                    <a:pt x="392" y="1090"/>
                  </a:lnTo>
                  <a:lnTo>
                    <a:pt x="399" y="1088"/>
                  </a:lnTo>
                  <a:lnTo>
                    <a:pt x="405" y="1086"/>
                  </a:lnTo>
                  <a:lnTo>
                    <a:pt x="413" y="1083"/>
                  </a:lnTo>
                  <a:lnTo>
                    <a:pt x="419" y="1080"/>
                  </a:lnTo>
                  <a:lnTo>
                    <a:pt x="425" y="1078"/>
                  </a:lnTo>
                  <a:lnTo>
                    <a:pt x="432" y="1075"/>
                  </a:lnTo>
                  <a:lnTo>
                    <a:pt x="438" y="1072"/>
                  </a:lnTo>
                  <a:lnTo>
                    <a:pt x="444" y="1067"/>
                  </a:lnTo>
                  <a:lnTo>
                    <a:pt x="449" y="1063"/>
                  </a:lnTo>
                  <a:lnTo>
                    <a:pt x="454" y="1059"/>
                  </a:lnTo>
                  <a:lnTo>
                    <a:pt x="459" y="1054"/>
                  </a:lnTo>
                  <a:lnTo>
                    <a:pt x="465" y="1049"/>
                  </a:lnTo>
                  <a:lnTo>
                    <a:pt x="469" y="1043"/>
                  </a:lnTo>
                  <a:lnTo>
                    <a:pt x="474" y="1039"/>
                  </a:lnTo>
                  <a:lnTo>
                    <a:pt x="478" y="1033"/>
                  </a:lnTo>
                  <a:lnTo>
                    <a:pt x="482" y="1027"/>
                  </a:lnTo>
                  <a:lnTo>
                    <a:pt x="486" y="1022"/>
                  </a:lnTo>
                  <a:lnTo>
                    <a:pt x="491" y="1015"/>
                  </a:lnTo>
                  <a:lnTo>
                    <a:pt x="494" y="1009"/>
                  </a:lnTo>
                  <a:lnTo>
                    <a:pt x="497" y="1003"/>
                  </a:lnTo>
                  <a:lnTo>
                    <a:pt x="500" y="995"/>
                  </a:lnTo>
                  <a:lnTo>
                    <a:pt x="504" y="989"/>
                  </a:lnTo>
                  <a:lnTo>
                    <a:pt x="505" y="981"/>
                  </a:lnTo>
                  <a:lnTo>
                    <a:pt x="508" y="974"/>
                  </a:lnTo>
                  <a:lnTo>
                    <a:pt x="510" y="966"/>
                  </a:lnTo>
                  <a:lnTo>
                    <a:pt x="513" y="959"/>
                  </a:lnTo>
                  <a:lnTo>
                    <a:pt x="515" y="951"/>
                  </a:lnTo>
                  <a:lnTo>
                    <a:pt x="517" y="942"/>
                  </a:lnTo>
                  <a:lnTo>
                    <a:pt x="519" y="935"/>
                  </a:lnTo>
                  <a:lnTo>
                    <a:pt x="520" y="927"/>
                  </a:lnTo>
                  <a:lnTo>
                    <a:pt x="521" y="917"/>
                  </a:lnTo>
                  <a:lnTo>
                    <a:pt x="522" y="909"/>
                  </a:lnTo>
                  <a:lnTo>
                    <a:pt x="523" y="900"/>
                  </a:lnTo>
                  <a:lnTo>
                    <a:pt x="524" y="891"/>
                  </a:lnTo>
                  <a:lnTo>
                    <a:pt x="524" y="882"/>
                  </a:lnTo>
                  <a:lnTo>
                    <a:pt x="525" y="873"/>
                  </a:lnTo>
                  <a:lnTo>
                    <a:pt x="525" y="863"/>
                  </a:lnTo>
                  <a:lnTo>
                    <a:pt x="526" y="854"/>
                  </a:lnTo>
                  <a:lnTo>
                    <a:pt x="525" y="844"/>
                  </a:lnTo>
                  <a:lnTo>
                    <a:pt x="524" y="834"/>
                  </a:lnTo>
                  <a:lnTo>
                    <a:pt x="524" y="825"/>
                  </a:lnTo>
                  <a:lnTo>
                    <a:pt x="523" y="814"/>
                  </a:lnTo>
                  <a:lnTo>
                    <a:pt x="522" y="804"/>
                  </a:lnTo>
                  <a:lnTo>
                    <a:pt x="520" y="793"/>
                  </a:lnTo>
                  <a:lnTo>
                    <a:pt x="519" y="784"/>
                  </a:lnTo>
                  <a:lnTo>
                    <a:pt x="519" y="774"/>
                  </a:lnTo>
                  <a:lnTo>
                    <a:pt x="517" y="762"/>
                  </a:lnTo>
                  <a:lnTo>
                    <a:pt x="515" y="753"/>
                  </a:lnTo>
                  <a:lnTo>
                    <a:pt x="513" y="741"/>
                  </a:lnTo>
                  <a:lnTo>
                    <a:pt x="510" y="731"/>
                  </a:lnTo>
                  <a:lnTo>
                    <a:pt x="507" y="720"/>
                  </a:lnTo>
                  <a:lnTo>
                    <a:pt x="505" y="709"/>
                  </a:lnTo>
                  <a:lnTo>
                    <a:pt x="503" y="699"/>
                  </a:lnTo>
                  <a:lnTo>
                    <a:pt x="501" y="688"/>
                  </a:lnTo>
                  <a:lnTo>
                    <a:pt x="498" y="677"/>
                  </a:lnTo>
                  <a:lnTo>
                    <a:pt x="495" y="665"/>
                  </a:lnTo>
                  <a:lnTo>
                    <a:pt x="491" y="654"/>
                  </a:lnTo>
                  <a:lnTo>
                    <a:pt x="488" y="643"/>
                  </a:lnTo>
                  <a:lnTo>
                    <a:pt x="483" y="632"/>
                  </a:lnTo>
                  <a:lnTo>
                    <a:pt x="480" y="620"/>
                  </a:lnTo>
                  <a:lnTo>
                    <a:pt x="476" y="610"/>
                  </a:lnTo>
                  <a:lnTo>
                    <a:pt x="473" y="599"/>
                  </a:lnTo>
                  <a:lnTo>
                    <a:pt x="469" y="587"/>
                  </a:lnTo>
                  <a:lnTo>
                    <a:pt x="465" y="577"/>
                  </a:lnTo>
                  <a:lnTo>
                    <a:pt x="460" y="564"/>
                  </a:lnTo>
                  <a:lnTo>
                    <a:pt x="456" y="554"/>
                  </a:lnTo>
                  <a:lnTo>
                    <a:pt x="452" y="542"/>
                  </a:lnTo>
                  <a:lnTo>
                    <a:pt x="447" y="532"/>
                  </a:lnTo>
                  <a:lnTo>
                    <a:pt x="443" y="520"/>
                  </a:lnTo>
                  <a:lnTo>
                    <a:pt x="438" y="510"/>
                  </a:lnTo>
                  <a:lnTo>
                    <a:pt x="432" y="498"/>
                  </a:lnTo>
                  <a:lnTo>
                    <a:pt x="427" y="486"/>
                  </a:lnTo>
                  <a:lnTo>
                    <a:pt x="422" y="476"/>
                  </a:lnTo>
                  <a:lnTo>
                    <a:pt x="417" y="464"/>
                  </a:lnTo>
                  <a:lnTo>
                    <a:pt x="410" y="454"/>
                  </a:lnTo>
                  <a:lnTo>
                    <a:pt x="405" y="442"/>
                  </a:lnTo>
                  <a:lnTo>
                    <a:pt x="400" y="432"/>
                  </a:lnTo>
                  <a:lnTo>
                    <a:pt x="395" y="422"/>
                  </a:lnTo>
                  <a:lnTo>
                    <a:pt x="389" y="411"/>
                  </a:lnTo>
                  <a:lnTo>
                    <a:pt x="383" y="400"/>
                  </a:lnTo>
                  <a:lnTo>
                    <a:pt x="377" y="390"/>
                  </a:lnTo>
                  <a:lnTo>
                    <a:pt x="372" y="380"/>
                  </a:lnTo>
                  <a:lnTo>
                    <a:pt x="367" y="369"/>
                  </a:lnTo>
                  <a:lnTo>
                    <a:pt x="360" y="360"/>
                  </a:lnTo>
                  <a:lnTo>
                    <a:pt x="355" y="350"/>
                  </a:lnTo>
                  <a:lnTo>
                    <a:pt x="350" y="340"/>
                  </a:lnTo>
                  <a:lnTo>
                    <a:pt x="344" y="330"/>
                  </a:lnTo>
                  <a:lnTo>
                    <a:pt x="338" y="320"/>
                  </a:lnTo>
                  <a:lnTo>
                    <a:pt x="331" y="311"/>
                  </a:lnTo>
                  <a:lnTo>
                    <a:pt x="326" y="302"/>
                  </a:lnTo>
                  <a:lnTo>
                    <a:pt x="320" y="291"/>
                  </a:lnTo>
                  <a:lnTo>
                    <a:pt x="314" y="283"/>
                  </a:lnTo>
                  <a:lnTo>
                    <a:pt x="307" y="274"/>
                  </a:lnTo>
                  <a:lnTo>
                    <a:pt x="302" y="265"/>
                  </a:lnTo>
                  <a:lnTo>
                    <a:pt x="296" y="256"/>
                  </a:lnTo>
                  <a:lnTo>
                    <a:pt x="290" y="247"/>
                  </a:lnTo>
                  <a:lnTo>
                    <a:pt x="284" y="238"/>
                  </a:lnTo>
                  <a:lnTo>
                    <a:pt x="278" y="230"/>
                  </a:lnTo>
                  <a:lnTo>
                    <a:pt x="272" y="220"/>
                  </a:lnTo>
                  <a:lnTo>
                    <a:pt x="266" y="212"/>
                  </a:lnTo>
                  <a:lnTo>
                    <a:pt x="261" y="205"/>
                  </a:lnTo>
                  <a:lnTo>
                    <a:pt x="254" y="196"/>
                  </a:lnTo>
                  <a:lnTo>
                    <a:pt x="247" y="188"/>
                  </a:lnTo>
                  <a:lnTo>
                    <a:pt x="242" y="180"/>
                  </a:lnTo>
                  <a:lnTo>
                    <a:pt x="236" y="172"/>
                  </a:lnTo>
                  <a:lnTo>
                    <a:pt x="229" y="165"/>
                  </a:lnTo>
                  <a:lnTo>
                    <a:pt x="223" y="157"/>
                  </a:lnTo>
                  <a:lnTo>
                    <a:pt x="218" y="149"/>
                  </a:lnTo>
                  <a:lnTo>
                    <a:pt x="212" y="141"/>
                  </a:lnTo>
                  <a:lnTo>
                    <a:pt x="205" y="135"/>
                  </a:lnTo>
                  <a:lnTo>
                    <a:pt x="200" y="128"/>
                  </a:lnTo>
                  <a:lnTo>
                    <a:pt x="194" y="120"/>
                  </a:lnTo>
                  <a:lnTo>
                    <a:pt x="188" y="113"/>
                  </a:lnTo>
                  <a:lnTo>
                    <a:pt x="181" y="107"/>
                  </a:lnTo>
                  <a:lnTo>
                    <a:pt x="176" y="101"/>
                  </a:lnTo>
                  <a:lnTo>
                    <a:pt x="170" y="93"/>
                  </a:lnTo>
                  <a:lnTo>
                    <a:pt x="164" y="87"/>
                  </a:lnTo>
                  <a:lnTo>
                    <a:pt x="158" y="82"/>
                  </a:lnTo>
                  <a:lnTo>
                    <a:pt x="152" y="75"/>
                  </a:lnTo>
                  <a:lnTo>
                    <a:pt x="147" y="69"/>
                  </a:lnTo>
                  <a:lnTo>
                    <a:pt x="141" y="63"/>
                  </a:lnTo>
                  <a:lnTo>
                    <a:pt x="136" y="58"/>
                  </a:lnTo>
                  <a:lnTo>
                    <a:pt x="129" y="52"/>
                  </a:lnTo>
                  <a:lnTo>
                    <a:pt x="124" y="45"/>
                  </a:lnTo>
                  <a:lnTo>
                    <a:pt x="119" y="40"/>
                  </a:lnTo>
                  <a:lnTo>
                    <a:pt x="114" y="36"/>
                  </a:lnTo>
                  <a:lnTo>
                    <a:pt x="108" y="30"/>
                  </a:lnTo>
                  <a:lnTo>
                    <a:pt x="103" y="25"/>
                  </a:lnTo>
                  <a:lnTo>
                    <a:pt x="97" y="19"/>
                  </a:lnTo>
                  <a:lnTo>
                    <a:pt x="93" y="16"/>
                  </a:lnTo>
                  <a:lnTo>
                    <a:pt x="88" y="11"/>
                  </a:lnTo>
                  <a:lnTo>
                    <a:pt x="82" y="7"/>
                  </a:lnTo>
                  <a:lnTo>
                    <a:pt x="77" y="3"/>
                  </a:lnTo>
                  <a:lnTo>
                    <a:pt x="73" y="0"/>
                  </a:lnTo>
                  <a:lnTo>
                    <a:pt x="0"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894" name="Freeform 175"/>
            <p:cNvSpPr>
              <a:spLocks/>
            </p:cNvSpPr>
            <p:nvPr/>
          </p:nvSpPr>
          <p:spPr bwMode="auto">
            <a:xfrm>
              <a:off x="4946" y="2902"/>
              <a:ext cx="228" cy="556"/>
            </a:xfrm>
            <a:custGeom>
              <a:avLst/>
              <a:gdLst>
                <a:gd name="T0" fmla="*/ 1 w 456"/>
                <a:gd name="T1" fmla="*/ 1 h 1112"/>
                <a:gd name="T2" fmla="*/ 1 w 456"/>
                <a:gd name="T3" fmla="*/ 1 h 1112"/>
                <a:gd name="T4" fmla="*/ 1 w 456"/>
                <a:gd name="T5" fmla="*/ 1 h 1112"/>
                <a:gd name="T6" fmla="*/ 1 w 456"/>
                <a:gd name="T7" fmla="*/ 1 h 1112"/>
                <a:gd name="T8" fmla="*/ 1 w 456"/>
                <a:gd name="T9" fmla="*/ 1 h 1112"/>
                <a:gd name="T10" fmla="*/ 1 w 456"/>
                <a:gd name="T11" fmla="*/ 1 h 1112"/>
                <a:gd name="T12" fmla="*/ 1 w 456"/>
                <a:gd name="T13" fmla="*/ 1 h 1112"/>
                <a:gd name="T14" fmla="*/ 1 w 456"/>
                <a:gd name="T15" fmla="*/ 1 h 1112"/>
                <a:gd name="T16" fmla="*/ 1 w 456"/>
                <a:gd name="T17" fmla="*/ 1 h 1112"/>
                <a:gd name="T18" fmla="*/ 1 w 456"/>
                <a:gd name="T19" fmla="*/ 1 h 1112"/>
                <a:gd name="T20" fmla="*/ 1 w 456"/>
                <a:gd name="T21" fmla="*/ 1 h 1112"/>
                <a:gd name="T22" fmla="*/ 1 w 456"/>
                <a:gd name="T23" fmla="*/ 1 h 1112"/>
                <a:gd name="T24" fmla="*/ 1 w 456"/>
                <a:gd name="T25" fmla="*/ 1 h 1112"/>
                <a:gd name="T26" fmla="*/ 1 w 456"/>
                <a:gd name="T27" fmla="*/ 1 h 1112"/>
                <a:gd name="T28" fmla="*/ 1 w 456"/>
                <a:gd name="T29" fmla="*/ 1 h 1112"/>
                <a:gd name="T30" fmla="*/ 1 w 456"/>
                <a:gd name="T31" fmla="*/ 1 h 1112"/>
                <a:gd name="T32" fmla="*/ 1 w 456"/>
                <a:gd name="T33" fmla="*/ 1 h 1112"/>
                <a:gd name="T34" fmla="*/ 1 w 456"/>
                <a:gd name="T35" fmla="*/ 1 h 1112"/>
                <a:gd name="T36" fmla="*/ 1 w 456"/>
                <a:gd name="T37" fmla="*/ 1 h 1112"/>
                <a:gd name="T38" fmla="*/ 1 w 456"/>
                <a:gd name="T39" fmla="*/ 1 h 1112"/>
                <a:gd name="T40" fmla="*/ 1 w 456"/>
                <a:gd name="T41" fmla="*/ 1 h 1112"/>
                <a:gd name="T42" fmla="*/ 1 w 456"/>
                <a:gd name="T43" fmla="*/ 1 h 1112"/>
                <a:gd name="T44" fmla="*/ 1 w 456"/>
                <a:gd name="T45" fmla="*/ 1 h 1112"/>
                <a:gd name="T46" fmla="*/ 1 w 456"/>
                <a:gd name="T47" fmla="*/ 1 h 1112"/>
                <a:gd name="T48" fmla="*/ 1 w 456"/>
                <a:gd name="T49" fmla="*/ 1 h 1112"/>
                <a:gd name="T50" fmla="*/ 1 w 456"/>
                <a:gd name="T51" fmla="*/ 1 h 1112"/>
                <a:gd name="T52" fmla="*/ 1 w 456"/>
                <a:gd name="T53" fmla="*/ 1 h 1112"/>
                <a:gd name="T54" fmla="*/ 1 w 456"/>
                <a:gd name="T55" fmla="*/ 1 h 1112"/>
                <a:gd name="T56" fmla="*/ 1 w 456"/>
                <a:gd name="T57" fmla="*/ 1 h 1112"/>
                <a:gd name="T58" fmla="*/ 1 w 456"/>
                <a:gd name="T59" fmla="*/ 1 h 1112"/>
                <a:gd name="T60" fmla="*/ 1 w 456"/>
                <a:gd name="T61" fmla="*/ 1 h 1112"/>
                <a:gd name="T62" fmla="*/ 1 w 456"/>
                <a:gd name="T63" fmla="*/ 1 h 1112"/>
                <a:gd name="T64" fmla="*/ 1 w 456"/>
                <a:gd name="T65" fmla="*/ 1 h 1112"/>
                <a:gd name="T66" fmla="*/ 1 w 456"/>
                <a:gd name="T67" fmla="*/ 1 h 1112"/>
                <a:gd name="T68" fmla="*/ 1 w 456"/>
                <a:gd name="T69" fmla="*/ 1 h 1112"/>
                <a:gd name="T70" fmla="*/ 1 w 456"/>
                <a:gd name="T71" fmla="*/ 1 h 1112"/>
                <a:gd name="T72" fmla="*/ 1 w 456"/>
                <a:gd name="T73" fmla="*/ 1 h 1112"/>
                <a:gd name="T74" fmla="*/ 1 w 456"/>
                <a:gd name="T75" fmla="*/ 1 h 1112"/>
                <a:gd name="T76" fmla="*/ 1 w 456"/>
                <a:gd name="T77" fmla="*/ 1 h 1112"/>
                <a:gd name="T78" fmla="*/ 1 w 456"/>
                <a:gd name="T79" fmla="*/ 1 h 1112"/>
                <a:gd name="T80" fmla="*/ 1 w 456"/>
                <a:gd name="T81" fmla="*/ 1 h 1112"/>
                <a:gd name="T82" fmla="*/ 1 w 456"/>
                <a:gd name="T83" fmla="*/ 1 h 1112"/>
                <a:gd name="T84" fmla="*/ 1 w 456"/>
                <a:gd name="T85" fmla="*/ 1 h 1112"/>
                <a:gd name="T86" fmla="*/ 1 w 456"/>
                <a:gd name="T87" fmla="*/ 1 h 1112"/>
                <a:gd name="T88" fmla="*/ 1 w 456"/>
                <a:gd name="T89" fmla="*/ 1 h 1112"/>
                <a:gd name="T90" fmla="*/ 1 w 456"/>
                <a:gd name="T91" fmla="*/ 1 h 1112"/>
                <a:gd name="T92" fmla="*/ 1 w 456"/>
                <a:gd name="T93" fmla="*/ 1 h 1112"/>
                <a:gd name="T94" fmla="*/ 0 w 456"/>
                <a:gd name="T95" fmla="*/ 0 h 1112"/>
                <a:gd name="T96" fmla="*/ 1 w 456"/>
                <a:gd name="T97" fmla="*/ 1 h 1112"/>
                <a:gd name="T98" fmla="*/ 1 w 456"/>
                <a:gd name="T99" fmla="*/ 1 h 111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456" h="1112">
                  <a:moveTo>
                    <a:pt x="14" y="4"/>
                  </a:moveTo>
                  <a:lnTo>
                    <a:pt x="53" y="41"/>
                  </a:lnTo>
                  <a:lnTo>
                    <a:pt x="106" y="101"/>
                  </a:lnTo>
                  <a:lnTo>
                    <a:pt x="159" y="161"/>
                  </a:lnTo>
                  <a:lnTo>
                    <a:pt x="209" y="231"/>
                  </a:lnTo>
                  <a:lnTo>
                    <a:pt x="251" y="292"/>
                  </a:lnTo>
                  <a:lnTo>
                    <a:pt x="289" y="353"/>
                  </a:lnTo>
                  <a:lnTo>
                    <a:pt x="322" y="415"/>
                  </a:lnTo>
                  <a:lnTo>
                    <a:pt x="352" y="480"/>
                  </a:lnTo>
                  <a:lnTo>
                    <a:pt x="388" y="561"/>
                  </a:lnTo>
                  <a:lnTo>
                    <a:pt x="412" y="626"/>
                  </a:lnTo>
                  <a:lnTo>
                    <a:pt x="431" y="699"/>
                  </a:lnTo>
                  <a:lnTo>
                    <a:pt x="448" y="776"/>
                  </a:lnTo>
                  <a:lnTo>
                    <a:pt x="456" y="845"/>
                  </a:lnTo>
                  <a:lnTo>
                    <a:pt x="453" y="930"/>
                  </a:lnTo>
                  <a:lnTo>
                    <a:pt x="441" y="982"/>
                  </a:lnTo>
                  <a:lnTo>
                    <a:pt x="421" y="1024"/>
                  </a:lnTo>
                  <a:lnTo>
                    <a:pt x="378" y="1068"/>
                  </a:lnTo>
                  <a:lnTo>
                    <a:pt x="330" y="1096"/>
                  </a:lnTo>
                  <a:lnTo>
                    <a:pt x="282" y="1108"/>
                  </a:lnTo>
                  <a:lnTo>
                    <a:pt x="231" y="1112"/>
                  </a:lnTo>
                  <a:lnTo>
                    <a:pt x="180" y="1108"/>
                  </a:lnTo>
                  <a:lnTo>
                    <a:pt x="125" y="1097"/>
                  </a:lnTo>
                  <a:lnTo>
                    <a:pt x="64" y="1077"/>
                  </a:lnTo>
                  <a:lnTo>
                    <a:pt x="48" y="1060"/>
                  </a:lnTo>
                  <a:lnTo>
                    <a:pt x="106" y="1081"/>
                  </a:lnTo>
                  <a:lnTo>
                    <a:pt x="159" y="1096"/>
                  </a:lnTo>
                  <a:lnTo>
                    <a:pt x="216" y="1103"/>
                  </a:lnTo>
                  <a:lnTo>
                    <a:pt x="267" y="1101"/>
                  </a:lnTo>
                  <a:lnTo>
                    <a:pt x="315" y="1092"/>
                  </a:lnTo>
                  <a:lnTo>
                    <a:pt x="361" y="1068"/>
                  </a:lnTo>
                  <a:lnTo>
                    <a:pt x="390" y="1046"/>
                  </a:lnTo>
                  <a:lnTo>
                    <a:pt x="414" y="1011"/>
                  </a:lnTo>
                  <a:lnTo>
                    <a:pt x="434" y="968"/>
                  </a:lnTo>
                  <a:lnTo>
                    <a:pt x="443" y="918"/>
                  </a:lnTo>
                  <a:lnTo>
                    <a:pt x="448" y="853"/>
                  </a:lnTo>
                  <a:lnTo>
                    <a:pt x="443" y="793"/>
                  </a:lnTo>
                  <a:lnTo>
                    <a:pt x="436" y="732"/>
                  </a:lnTo>
                  <a:lnTo>
                    <a:pt x="421" y="670"/>
                  </a:lnTo>
                  <a:lnTo>
                    <a:pt x="393" y="584"/>
                  </a:lnTo>
                  <a:lnTo>
                    <a:pt x="359" y="501"/>
                  </a:lnTo>
                  <a:lnTo>
                    <a:pt x="306" y="397"/>
                  </a:lnTo>
                  <a:lnTo>
                    <a:pt x="267" y="325"/>
                  </a:lnTo>
                  <a:lnTo>
                    <a:pt x="207" y="236"/>
                  </a:lnTo>
                  <a:lnTo>
                    <a:pt x="165" y="178"/>
                  </a:lnTo>
                  <a:lnTo>
                    <a:pt x="128" y="130"/>
                  </a:lnTo>
                  <a:lnTo>
                    <a:pt x="60" y="57"/>
                  </a:lnTo>
                  <a:lnTo>
                    <a:pt x="0" y="0"/>
                  </a:lnTo>
                  <a:lnTo>
                    <a:pt x="14" y="4"/>
                  </a:lnTo>
                  <a:close/>
                </a:path>
              </a:pathLst>
            </a:custGeom>
            <a:solidFill>
              <a:srgbClr val="FF33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895" name="Freeform 176"/>
            <p:cNvSpPr>
              <a:spLocks/>
            </p:cNvSpPr>
            <p:nvPr/>
          </p:nvSpPr>
          <p:spPr bwMode="auto">
            <a:xfrm>
              <a:off x="4401" y="3628"/>
              <a:ext cx="49" cy="16"/>
            </a:xfrm>
            <a:custGeom>
              <a:avLst/>
              <a:gdLst>
                <a:gd name="T0" fmla="*/ 0 w 98"/>
                <a:gd name="T1" fmla="*/ 0 h 31"/>
                <a:gd name="T2" fmla="*/ 1 w 98"/>
                <a:gd name="T3" fmla="*/ 1 h 31"/>
                <a:gd name="T4" fmla="*/ 1 w 98"/>
                <a:gd name="T5" fmla="*/ 1 h 31"/>
                <a:gd name="T6" fmla="*/ 1 w 98"/>
                <a:gd name="T7" fmla="*/ 1 h 31"/>
                <a:gd name="T8" fmla="*/ 1 w 98"/>
                <a:gd name="T9" fmla="*/ 1 h 31"/>
                <a:gd name="T10" fmla="*/ 1 w 98"/>
                <a:gd name="T11" fmla="*/ 1 h 31"/>
                <a:gd name="T12" fmla="*/ 0 w 98"/>
                <a:gd name="T13" fmla="*/ 0 h 31"/>
                <a:gd name="T14" fmla="*/ 0 w 98"/>
                <a:gd name="T15" fmla="*/ 0 h 3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8" h="31">
                  <a:moveTo>
                    <a:pt x="0" y="0"/>
                  </a:moveTo>
                  <a:lnTo>
                    <a:pt x="34" y="4"/>
                  </a:lnTo>
                  <a:lnTo>
                    <a:pt x="88" y="15"/>
                  </a:lnTo>
                  <a:lnTo>
                    <a:pt x="98" y="31"/>
                  </a:lnTo>
                  <a:lnTo>
                    <a:pt x="52" y="21"/>
                  </a:lnTo>
                  <a:lnTo>
                    <a:pt x="11" y="17"/>
                  </a:lnTo>
                  <a:lnTo>
                    <a:pt x="0" y="0"/>
                  </a:lnTo>
                  <a:close/>
                </a:path>
              </a:pathLst>
            </a:custGeom>
            <a:solidFill>
              <a:srgbClr val="FF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896" name="Freeform 177"/>
            <p:cNvSpPr>
              <a:spLocks/>
            </p:cNvSpPr>
            <p:nvPr/>
          </p:nvSpPr>
          <p:spPr bwMode="auto">
            <a:xfrm>
              <a:off x="4602" y="3690"/>
              <a:ext cx="299" cy="73"/>
            </a:xfrm>
            <a:custGeom>
              <a:avLst/>
              <a:gdLst>
                <a:gd name="T0" fmla="*/ 0 w 599"/>
                <a:gd name="T1" fmla="*/ 0 h 146"/>
                <a:gd name="T2" fmla="*/ 0 w 599"/>
                <a:gd name="T3" fmla="*/ 1 h 146"/>
                <a:gd name="T4" fmla="*/ 0 w 599"/>
                <a:gd name="T5" fmla="*/ 1 h 146"/>
                <a:gd name="T6" fmla="*/ 0 w 599"/>
                <a:gd name="T7" fmla="*/ 1 h 146"/>
                <a:gd name="T8" fmla="*/ 0 w 599"/>
                <a:gd name="T9" fmla="*/ 1 h 146"/>
                <a:gd name="T10" fmla="*/ 0 w 599"/>
                <a:gd name="T11" fmla="*/ 1 h 146"/>
                <a:gd name="T12" fmla="*/ 0 w 599"/>
                <a:gd name="T13" fmla="*/ 1 h 146"/>
                <a:gd name="T14" fmla="*/ 0 w 599"/>
                <a:gd name="T15" fmla="*/ 1 h 146"/>
                <a:gd name="T16" fmla="*/ 0 w 599"/>
                <a:gd name="T17" fmla="*/ 1 h 146"/>
                <a:gd name="T18" fmla="*/ 0 w 599"/>
                <a:gd name="T19" fmla="*/ 1 h 146"/>
                <a:gd name="T20" fmla="*/ 0 w 599"/>
                <a:gd name="T21" fmla="*/ 1 h 146"/>
                <a:gd name="T22" fmla="*/ 0 w 599"/>
                <a:gd name="T23" fmla="*/ 1 h 146"/>
                <a:gd name="T24" fmla="*/ 0 w 599"/>
                <a:gd name="T25" fmla="*/ 1 h 146"/>
                <a:gd name="T26" fmla="*/ 0 w 599"/>
                <a:gd name="T27" fmla="*/ 1 h 146"/>
                <a:gd name="T28" fmla="*/ 0 w 599"/>
                <a:gd name="T29" fmla="*/ 1 h 146"/>
                <a:gd name="T30" fmla="*/ 0 w 599"/>
                <a:gd name="T31" fmla="*/ 1 h 146"/>
                <a:gd name="T32" fmla="*/ 0 w 599"/>
                <a:gd name="T33" fmla="*/ 1 h 146"/>
                <a:gd name="T34" fmla="*/ 0 w 599"/>
                <a:gd name="T35" fmla="*/ 1 h 146"/>
                <a:gd name="T36" fmla="*/ 0 w 599"/>
                <a:gd name="T37" fmla="*/ 1 h 146"/>
                <a:gd name="T38" fmla="*/ 0 w 599"/>
                <a:gd name="T39" fmla="*/ 1 h 146"/>
                <a:gd name="T40" fmla="*/ 0 w 599"/>
                <a:gd name="T41" fmla="*/ 0 h 146"/>
                <a:gd name="T42" fmla="*/ 0 w 599"/>
                <a:gd name="T43" fmla="*/ 0 h 14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599" h="146">
                  <a:moveTo>
                    <a:pt x="0" y="0"/>
                  </a:moveTo>
                  <a:lnTo>
                    <a:pt x="59" y="25"/>
                  </a:lnTo>
                  <a:lnTo>
                    <a:pt x="163" y="71"/>
                  </a:lnTo>
                  <a:lnTo>
                    <a:pt x="242" y="100"/>
                  </a:lnTo>
                  <a:lnTo>
                    <a:pt x="317" y="119"/>
                  </a:lnTo>
                  <a:lnTo>
                    <a:pt x="381" y="131"/>
                  </a:lnTo>
                  <a:lnTo>
                    <a:pt x="444" y="133"/>
                  </a:lnTo>
                  <a:lnTo>
                    <a:pt x="491" y="129"/>
                  </a:lnTo>
                  <a:lnTo>
                    <a:pt x="539" y="115"/>
                  </a:lnTo>
                  <a:lnTo>
                    <a:pt x="570" y="98"/>
                  </a:lnTo>
                  <a:lnTo>
                    <a:pt x="599" y="71"/>
                  </a:lnTo>
                  <a:lnTo>
                    <a:pt x="570" y="104"/>
                  </a:lnTo>
                  <a:lnTo>
                    <a:pt x="534" y="125"/>
                  </a:lnTo>
                  <a:lnTo>
                    <a:pt x="484" y="142"/>
                  </a:lnTo>
                  <a:lnTo>
                    <a:pt x="425" y="146"/>
                  </a:lnTo>
                  <a:lnTo>
                    <a:pt x="361" y="142"/>
                  </a:lnTo>
                  <a:lnTo>
                    <a:pt x="273" y="121"/>
                  </a:lnTo>
                  <a:lnTo>
                    <a:pt x="186" y="92"/>
                  </a:lnTo>
                  <a:lnTo>
                    <a:pt x="92" y="54"/>
                  </a:lnTo>
                  <a:lnTo>
                    <a:pt x="6" y="12"/>
                  </a:lnTo>
                  <a:lnTo>
                    <a:pt x="0" y="0"/>
                  </a:lnTo>
                  <a:close/>
                </a:path>
              </a:pathLst>
            </a:custGeom>
            <a:solidFill>
              <a:srgbClr val="FF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897" name="Freeform 178"/>
            <p:cNvSpPr>
              <a:spLocks/>
            </p:cNvSpPr>
            <p:nvPr/>
          </p:nvSpPr>
          <p:spPr bwMode="auto">
            <a:xfrm>
              <a:off x="4483" y="3221"/>
              <a:ext cx="226" cy="591"/>
            </a:xfrm>
            <a:custGeom>
              <a:avLst/>
              <a:gdLst>
                <a:gd name="T0" fmla="*/ 1 w 452"/>
                <a:gd name="T1" fmla="*/ 0 h 1183"/>
                <a:gd name="T2" fmla="*/ 1 w 452"/>
                <a:gd name="T3" fmla="*/ 0 h 1183"/>
                <a:gd name="T4" fmla="*/ 1 w 452"/>
                <a:gd name="T5" fmla="*/ 0 h 1183"/>
                <a:gd name="T6" fmla="*/ 1 w 452"/>
                <a:gd name="T7" fmla="*/ 0 h 1183"/>
                <a:gd name="T8" fmla="*/ 1 w 452"/>
                <a:gd name="T9" fmla="*/ 0 h 1183"/>
                <a:gd name="T10" fmla="*/ 1 w 452"/>
                <a:gd name="T11" fmla="*/ 0 h 1183"/>
                <a:gd name="T12" fmla="*/ 1 w 452"/>
                <a:gd name="T13" fmla="*/ 0 h 1183"/>
                <a:gd name="T14" fmla="*/ 1 w 452"/>
                <a:gd name="T15" fmla="*/ 0 h 1183"/>
                <a:gd name="T16" fmla="*/ 1 w 452"/>
                <a:gd name="T17" fmla="*/ 0 h 1183"/>
                <a:gd name="T18" fmla="*/ 1 w 452"/>
                <a:gd name="T19" fmla="*/ 0 h 1183"/>
                <a:gd name="T20" fmla="*/ 1 w 452"/>
                <a:gd name="T21" fmla="*/ 0 h 1183"/>
                <a:gd name="T22" fmla="*/ 1 w 452"/>
                <a:gd name="T23" fmla="*/ 0 h 1183"/>
                <a:gd name="T24" fmla="*/ 1 w 452"/>
                <a:gd name="T25" fmla="*/ 0 h 1183"/>
                <a:gd name="T26" fmla="*/ 1 w 452"/>
                <a:gd name="T27" fmla="*/ 0 h 1183"/>
                <a:gd name="T28" fmla="*/ 1 w 452"/>
                <a:gd name="T29" fmla="*/ 0 h 1183"/>
                <a:gd name="T30" fmla="*/ 1 w 452"/>
                <a:gd name="T31" fmla="*/ 0 h 1183"/>
                <a:gd name="T32" fmla="*/ 1 w 452"/>
                <a:gd name="T33" fmla="*/ 0 h 1183"/>
                <a:gd name="T34" fmla="*/ 1 w 452"/>
                <a:gd name="T35" fmla="*/ 0 h 1183"/>
                <a:gd name="T36" fmla="*/ 1 w 452"/>
                <a:gd name="T37" fmla="*/ 0 h 1183"/>
                <a:gd name="T38" fmla="*/ 1 w 452"/>
                <a:gd name="T39" fmla="*/ 0 h 1183"/>
                <a:gd name="T40" fmla="*/ 1 w 452"/>
                <a:gd name="T41" fmla="*/ 0 h 1183"/>
                <a:gd name="T42" fmla="*/ 1 w 452"/>
                <a:gd name="T43" fmla="*/ 0 h 1183"/>
                <a:gd name="T44" fmla="*/ 1 w 452"/>
                <a:gd name="T45" fmla="*/ 0 h 1183"/>
                <a:gd name="T46" fmla="*/ 1 w 452"/>
                <a:gd name="T47" fmla="*/ 0 h 1183"/>
                <a:gd name="T48" fmla="*/ 1 w 452"/>
                <a:gd name="T49" fmla="*/ 0 h 1183"/>
                <a:gd name="T50" fmla="*/ 1 w 452"/>
                <a:gd name="T51" fmla="*/ 0 h 1183"/>
                <a:gd name="T52" fmla="*/ 1 w 452"/>
                <a:gd name="T53" fmla="*/ 0 h 1183"/>
                <a:gd name="T54" fmla="*/ 1 w 452"/>
                <a:gd name="T55" fmla="*/ 0 h 1183"/>
                <a:gd name="T56" fmla="*/ 1 w 452"/>
                <a:gd name="T57" fmla="*/ 0 h 1183"/>
                <a:gd name="T58" fmla="*/ 1 w 452"/>
                <a:gd name="T59" fmla="*/ 0 h 1183"/>
                <a:gd name="T60" fmla="*/ 1 w 452"/>
                <a:gd name="T61" fmla="*/ 0 h 1183"/>
                <a:gd name="T62" fmla="*/ 1 w 452"/>
                <a:gd name="T63" fmla="*/ 0 h 1183"/>
                <a:gd name="T64" fmla="*/ 1 w 452"/>
                <a:gd name="T65" fmla="*/ 0 h 1183"/>
                <a:gd name="T66" fmla="*/ 1 w 452"/>
                <a:gd name="T67" fmla="*/ 0 h 1183"/>
                <a:gd name="T68" fmla="*/ 1 w 452"/>
                <a:gd name="T69" fmla="*/ 0 h 1183"/>
                <a:gd name="T70" fmla="*/ 1 w 452"/>
                <a:gd name="T71" fmla="*/ 0 h 1183"/>
                <a:gd name="T72" fmla="*/ 1 w 452"/>
                <a:gd name="T73" fmla="*/ 0 h 1183"/>
                <a:gd name="T74" fmla="*/ 1 w 452"/>
                <a:gd name="T75" fmla="*/ 0 h 1183"/>
                <a:gd name="T76" fmla="*/ 1 w 452"/>
                <a:gd name="T77" fmla="*/ 0 h 1183"/>
                <a:gd name="T78" fmla="*/ 1 w 452"/>
                <a:gd name="T79" fmla="*/ 0 h 1183"/>
                <a:gd name="T80" fmla="*/ 1 w 452"/>
                <a:gd name="T81" fmla="*/ 0 h 1183"/>
                <a:gd name="T82" fmla="*/ 1 w 452"/>
                <a:gd name="T83" fmla="*/ 0 h 1183"/>
                <a:gd name="T84" fmla="*/ 1 w 452"/>
                <a:gd name="T85" fmla="*/ 0 h 1183"/>
                <a:gd name="T86" fmla="*/ 1 w 452"/>
                <a:gd name="T87" fmla="*/ 0 h 1183"/>
                <a:gd name="T88" fmla="*/ 1 w 452"/>
                <a:gd name="T89" fmla="*/ 0 h 1183"/>
                <a:gd name="T90" fmla="*/ 1 w 452"/>
                <a:gd name="T91" fmla="*/ 0 h 1183"/>
                <a:gd name="T92" fmla="*/ 1 w 452"/>
                <a:gd name="T93" fmla="*/ 0 h 1183"/>
                <a:gd name="T94" fmla="*/ 1 w 452"/>
                <a:gd name="T95" fmla="*/ 0 h 1183"/>
                <a:gd name="T96" fmla="*/ 1 w 452"/>
                <a:gd name="T97" fmla="*/ 0 h 1183"/>
                <a:gd name="T98" fmla="*/ 1 w 452"/>
                <a:gd name="T99" fmla="*/ 0 h 1183"/>
                <a:gd name="T100" fmla="*/ 1 w 452"/>
                <a:gd name="T101" fmla="*/ 0 h 1183"/>
                <a:gd name="T102" fmla="*/ 1 w 452"/>
                <a:gd name="T103" fmla="*/ 0 h 1183"/>
                <a:gd name="T104" fmla="*/ 1 w 452"/>
                <a:gd name="T105" fmla="*/ 0 h 1183"/>
                <a:gd name="T106" fmla="*/ 1 w 452"/>
                <a:gd name="T107" fmla="*/ 0 h 1183"/>
                <a:gd name="T108" fmla="*/ 1 w 452"/>
                <a:gd name="T109" fmla="*/ 0 h 1183"/>
                <a:gd name="T110" fmla="*/ 1 w 452"/>
                <a:gd name="T111" fmla="*/ 0 h 1183"/>
                <a:gd name="T112" fmla="*/ 1 w 452"/>
                <a:gd name="T113" fmla="*/ 0 h 1183"/>
                <a:gd name="T114" fmla="*/ 1 w 452"/>
                <a:gd name="T115" fmla="*/ 0 h 1183"/>
                <a:gd name="T116" fmla="*/ 1 w 452"/>
                <a:gd name="T117" fmla="*/ 0 h 1183"/>
                <a:gd name="T118" fmla="*/ 1 w 452"/>
                <a:gd name="T119" fmla="*/ 0 h 1183"/>
                <a:gd name="T120" fmla="*/ 1 w 452"/>
                <a:gd name="T121" fmla="*/ 0 h 1183"/>
                <a:gd name="T122" fmla="*/ 1 w 452"/>
                <a:gd name="T123" fmla="*/ 0 h 118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452" h="1183">
                  <a:moveTo>
                    <a:pt x="419" y="52"/>
                  </a:moveTo>
                  <a:lnTo>
                    <a:pt x="416" y="51"/>
                  </a:lnTo>
                  <a:lnTo>
                    <a:pt x="415" y="51"/>
                  </a:lnTo>
                  <a:lnTo>
                    <a:pt x="412" y="49"/>
                  </a:lnTo>
                  <a:lnTo>
                    <a:pt x="409" y="47"/>
                  </a:lnTo>
                  <a:lnTo>
                    <a:pt x="404" y="45"/>
                  </a:lnTo>
                  <a:lnTo>
                    <a:pt x="399" y="42"/>
                  </a:lnTo>
                  <a:lnTo>
                    <a:pt x="393" y="40"/>
                  </a:lnTo>
                  <a:lnTo>
                    <a:pt x="386" y="37"/>
                  </a:lnTo>
                  <a:lnTo>
                    <a:pt x="381" y="35"/>
                  </a:lnTo>
                  <a:lnTo>
                    <a:pt x="377" y="33"/>
                  </a:lnTo>
                  <a:lnTo>
                    <a:pt x="373" y="31"/>
                  </a:lnTo>
                  <a:lnTo>
                    <a:pt x="369" y="30"/>
                  </a:lnTo>
                  <a:lnTo>
                    <a:pt x="363" y="27"/>
                  </a:lnTo>
                  <a:lnTo>
                    <a:pt x="358" y="26"/>
                  </a:lnTo>
                  <a:lnTo>
                    <a:pt x="354" y="24"/>
                  </a:lnTo>
                  <a:lnTo>
                    <a:pt x="349" y="23"/>
                  </a:lnTo>
                  <a:lnTo>
                    <a:pt x="344" y="21"/>
                  </a:lnTo>
                  <a:lnTo>
                    <a:pt x="338" y="20"/>
                  </a:lnTo>
                  <a:lnTo>
                    <a:pt x="332" y="18"/>
                  </a:lnTo>
                  <a:lnTo>
                    <a:pt x="327" y="16"/>
                  </a:lnTo>
                  <a:lnTo>
                    <a:pt x="322" y="15"/>
                  </a:lnTo>
                  <a:lnTo>
                    <a:pt x="315" y="13"/>
                  </a:lnTo>
                  <a:lnTo>
                    <a:pt x="309" y="12"/>
                  </a:lnTo>
                  <a:lnTo>
                    <a:pt x="304" y="11"/>
                  </a:lnTo>
                  <a:lnTo>
                    <a:pt x="298" y="9"/>
                  </a:lnTo>
                  <a:lnTo>
                    <a:pt x="290" y="8"/>
                  </a:lnTo>
                  <a:lnTo>
                    <a:pt x="284" y="7"/>
                  </a:lnTo>
                  <a:lnTo>
                    <a:pt x="278" y="6"/>
                  </a:lnTo>
                  <a:lnTo>
                    <a:pt x="272" y="5"/>
                  </a:lnTo>
                  <a:lnTo>
                    <a:pt x="264" y="3"/>
                  </a:lnTo>
                  <a:lnTo>
                    <a:pt x="258" y="2"/>
                  </a:lnTo>
                  <a:lnTo>
                    <a:pt x="252" y="2"/>
                  </a:lnTo>
                  <a:lnTo>
                    <a:pt x="245" y="1"/>
                  </a:lnTo>
                  <a:lnTo>
                    <a:pt x="238" y="0"/>
                  </a:lnTo>
                  <a:lnTo>
                    <a:pt x="231" y="0"/>
                  </a:lnTo>
                  <a:lnTo>
                    <a:pt x="225" y="0"/>
                  </a:lnTo>
                  <a:lnTo>
                    <a:pt x="218" y="0"/>
                  </a:lnTo>
                  <a:lnTo>
                    <a:pt x="210" y="0"/>
                  </a:lnTo>
                  <a:lnTo>
                    <a:pt x="204" y="1"/>
                  </a:lnTo>
                  <a:lnTo>
                    <a:pt x="197" y="1"/>
                  </a:lnTo>
                  <a:lnTo>
                    <a:pt x="189" y="1"/>
                  </a:lnTo>
                  <a:lnTo>
                    <a:pt x="183" y="2"/>
                  </a:lnTo>
                  <a:lnTo>
                    <a:pt x="176" y="3"/>
                  </a:lnTo>
                  <a:lnTo>
                    <a:pt x="170" y="6"/>
                  </a:lnTo>
                  <a:lnTo>
                    <a:pt x="162" y="6"/>
                  </a:lnTo>
                  <a:lnTo>
                    <a:pt x="155" y="8"/>
                  </a:lnTo>
                  <a:lnTo>
                    <a:pt x="148" y="10"/>
                  </a:lnTo>
                  <a:lnTo>
                    <a:pt x="142" y="12"/>
                  </a:lnTo>
                  <a:lnTo>
                    <a:pt x="134" y="14"/>
                  </a:lnTo>
                  <a:lnTo>
                    <a:pt x="127" y="16"/>
                  </a:lnTo>
                  <a:lnTo>
                    <a:pt x="121" y="19"/>
                  </a:lnTo>
                  <a:lnTo>
                    <a:pt x="114" y="22"/>
                  </a:lnTo>
                  <a:lnTo>
                    <a:pt x="107" y="25"/>
                  </a:lnTo>
                  <a:lnTo>
                    <a:pt x="101" y="30"/>
                  </a:lnTo>
                  <a:lnTo>
                    <a:pt x="95" y="33"/>
                  </a:lnTo>
                  <a:lnTo>
                    <a:pt x="89" y="38"/>
                  </a:lnTo>
                  <a:lnTo>
                    <a:pt x="82" y="42"/>
                  </a:lnTo>
                  <a:lnTo>
                    <a:pt x="76" y="46"/>
                  </a:lnTo>
                  <a:lnTo>
                    <a:pt x="71" y="51"/>
                  </a:lnTo>
                  <a:lnTo>
                    <a:pt x="66" y="57"/>
                  </a:lnTo>
                  <a:lnTo>
                    <a:pt x="59" y="62"/>
                  </a:lnTo>
                  <a:lnTo>
                    <a:pt x="54" y="68"/>
                  </a:lnTo>
                  <a:lnTo>
                    <a:pt x="50" y="75"/>
                  </a:lnTo>
                  <a:lnTo>
                    <a:pt x="46" y="83"/>
                  </a:lnTo>
                  <a:lnTo>
                    <a:pt x="42" y="89"/>
                  </a:lnTo>
                  <a:lnTo>
                    <a:pt x="37" y="96"/>
                  </a:lnTo>
                  <a:lnTo>
                    <a:pt x="33" y="105"/>
                  </a:lnTo>
                  <a:lnTo>
                    <a:pt x="30" y="112"/>
                  </a:lnTo>
                  <a:lnTo>
                    <a:pt x="26" y="120"/>
                  </a:lnTo>
                  <a:lnTo>
                    <a:pt x="23" y="130"/>
                  </a:lnTo>
                  <a:lnTo>
                    <a:pt x="20" y="138"/>
                  </a:lnTo>
                  <a:lnTo>
                    <a:pt x="18" y="148"/>
                  </a:lnTo>
                  <a:lnTo>
                    <a:pt x="15" y="157"/>
                  </a:lnTo>
                  <a:lnTo>
                    <a:pt x="12" y="167"/>
                  </a:lnTo>
                  <a:lnTo>
                    <a:pt x="10" y="176"/>
                  </a:lnTo>
                  <a:lnTo>
                    <a:pt x="8" y="187"/>
                  </a:lnTo>
                  <a:lnTo>
                    <a:pt x="7" y="196"/>
                  </a:lnTo>
                  <a:lnTo>
                    <a:pt x="5" y="208"/>
                  </a:lnTo>
                  <a:lnTo>
                    <a:pt x="4" y="218"/>
                  </a:lnTo>
                  <a:lnTo>
                    <a:pt x="3" y="230"/>
                  </a:lnTo>
                  <a:lnTo>
                    <a:pt x="2" y="240"/>
                  </a:lnTo>
                  <a:lnTo>
                    <a:pt x="1" y="251"/>
                  </a:lnTo>
                  <a:lnTo>
                    <a:pt x="1" y="263"/>
                  </a:lnTo>
                  <a:lnTo>
                    <a:pt x="1" y="274"/>
                  </a:lnTo>
                  <a:lnTo>
                    <a:pt x="0" y="286"/>
                  </a:lnTo>
                  <a:lnTo>
                    <a:pt x="0" y="297"/>
                  </a:lnTo>
                  <a:lnTo>
                    <a:pt x="1" y="310"/>
                  </a:lnTo>
                  <a:lnTo>
                    <a:pt x="1" y="321"/>
                  </a:lnTo>
                  <a:lnTo>
                    <a:pt x="1" y="334"/>
                  </a:lnTo>
                  <a:lnTo>
                    <a:pt x="1" y="345"/>
                  </a:lnTo>
                  <a:lnTo>
                    <a:pt x="2" y="358"/>
                  </a:lnTo>
                  <a:lnTo>
                    <a:pt x="3" y="369"/>
                  </a:lnTo>
                  <a:lnTo>
                    <a:pt x="4" y="382"/>
                  </a:lnTo>
                  <a:lnTo>
                    <a:pt x="5" y="394"/>
                  </a:lnTo>
                  <a:lnTo>
                    <a:pt x="7" y="407"/>
                  </a:lnTo>
                  <a:lnTo>
                    <a:pt x="9" y="419"/>
                  </a:lnTo>
                  <a:lnTo>
                    <a:pt x="10" y="432"/>
                  </a:lnTo>
                  <a:lnTo>
                    <a:pt x="12" y="444"/>
                  </a:lnTo>
                  <a:lnTo>
                    <a:pt x="13" y="456"/>
                  </a:lnTo>
                  <a:lnTo>
                    <a:pt x="17" y="468"/>
                  </a:lnTo>
                  <a:lnTo>
                    <a:pt x="19" y="481"/>
                  </a:lnTo>
                  <a:lnTo>
                    <a:pt x="22" y="493"/>
                  </a:lnTo>
                  <a:lnTo>
                    <a:pt x="24" y="506"/>
                  </a:lnTo>
                  <a:lnTo>
                    <a:pt x="27" y="518"/>
                  </a:lnTo>
                  <a:lnTo>
                    <a:pt x="29" y="530"/>
                  </a:lnTo>
                  <a:lnTo>
                    <a:pt x="32" y="542"/>
                  </a:lnTo>
                  <a:lnTo>
                    <a:pt x="35" y="554"/>
                  </a:lnTo>
                  <a:lnTo>
                    <a:pt x="40" y="566"/>
                  </a:lnTo>
                  <a:lnTo>
                    <a:pt x="42" y="577"/>
                  </a:lnTo>
                  <a:lnTo>
                    <a:pt x="45" y="589"/>
                  </a:lnTo>
                  <a:lnTo>
                    <a:pt x="49" y="600"/>
                  </a:lnTo>
                  <a:lnTo>
                    <a:pt x="53" y="612"/>
                  </a:lnTo>
                  <a:lnTo>
                    <a:pt x="56" y="622"/>
                  </a:lnTo>
                  <a:lnTo>
                    <a:pt x="60" y="634"/>
                  </a:lnTo>
                  <a:lnTo>
                    <a:pt x="64" y="644"/>
                  </a:lnTo>
                  <a:lnTo>
                    <a:pt x="69" y="656"/>
                  </a:lnTo>
                  <a:lnTo>
                    <a:pt x="73" y="666"/>
                  </a:lnTo>
                  <a:lnTo>
                    <a:pt x="77" y="676"/>
                  </a:lnTo>
                  <a:lnTo>
                    <a:pt x="81" y="687"/>
                  </a:lnTo>
                  <a:lnTo>
                    <a:pt x="87" y="697"/>
                  </a:lnTo>
                  <a:lnTo>
                    <a:pt x="91" y="707"/>
                  </a:lnTo>
                  <a:lnTo>
                    <a:pt x="96" y="717"/>
                  </a:lnTo>
                  <a:lnTo>
                    <a:pt x="100" y="725"/>
                  </a:lnTo>
                  <a:lnTo>
                    <a:pt x="105" y="736"/>
                  </a:lnTo>
                  <a:lnTo>
                    <a:pt x="109" y="745"/>
                  </a:lnTo>
                  <a:lnTo>
                    <a:pt x="113" y="755"/>
                  </a:lnTo>
                  <a:lnTo>
                    <a:pt x="119" y="764"/>
                  </a:lnTo>
                  <a:lnTo>
                    <a:pt x="123" y="773"/>
                  </a:lnTo>
                  <a:lnTo>
                    <a:pt x="127" y="783"/>
                  </a:lnTo>
                  <a:lnTo>
                    <a:pt x="131" y="792"/>
                  </a:lnTo>
                  <a:lnTo>
                    <a:pt x="136" y="801"/>
                  </a:lnTo>
                  <a:lnTo>
                    <a:pt x="141" y="810"/>
                  </a:lnTo>
                  <a:lnTo>
                    <a:pt x="145" y="819"/>
                  </a:lnTo>
                  <a:lnTo>
                    <a:pt x="150" y="829"/>
                  </a:lnTo>
                  <a:lnTo>
                    <a:pt x="154" y="837"/>
                  </a:lnTo>
                  <a:lnTo>
                    <a:pt x="158" y="846"/>
                  </a:lnTo>
                  <a:lnTo>
                    <a:pt x="162" y="855"/>
                  </a:lnTo>
                  <a:lnTo>
                    <a:pt x="168" y="863"/>
                  </a:lnTo>
                  <a:lnTo>
                    <a:pt x="172" y="871"/>
                  </a:lnTo>
                  <a:lnTo>
                    <a:pt x="177" y="881"/>
                  </a:lnTo>
                  <a:lnTo>
                    <a:pt x="181" y="888"/>
                  </a:lnTo>
                  <a:lnTo>
                    <a:pt x="186" y="896"/>
                  </a:lnTo>
                  <a:lnTo>
                    <a:pt x="189" y="906"/>
                  </a:lnTo>
                  <a:lnTo>
                    <a:pt x="196" y="914"/>
                  </a:lnTo>
                  <a:lnTo>
                    <a:pt x="199" y="922"/>
                  </a:lnTo>
                  <a:lnTo>
                    <a:pt x="204" y="930"/>
                  </a:lnTo>
                  <a:lnTo>
                    <a:pt x="208" y="938"/>
                  </a:lnTo>
                  <a:lnTo>
                    <a:pt x="213" y="946"/>
                  </a:lnTo>
                  <a:lnTo>
                    <a:pt x="218" y="954"/>
                  </a:lnTo>
                  <a:lnTo>
                    <a:pt x="223" y="962"/>
                  </a:lnTo>
                  <a:lnTo>
                    <a:pt x="227" y="970"/>
                  </a:lnTo>
                  <a:lnTo>
                    <a:pt x="232" y="978"/>
                  </a:lnTo>
                  <a:lnTo>
                    <a:pt x="236" y="985"/>
                  </a:lnTo>
                  <a:lnTo>
                    <a:pt x="240" y="992"/>
                  </a:lnTo>
                  <a:lnTo>
                    <a:pt x="246" y="999"/>
                  </a:lnTo>
                  <a:lnTo>
                    <a:pt x="250" y="1007"/>
                  </a:lnTo>
                  <a:lnTo>
                    <a:pt x="254" y="1014"/>
                  </a:lnTo>
                  <a:lnTo>
                    <a:pt x="259" y="1021"/>
                  </a:lnTo>
                  <a:lnTo>
                    <a:pt x="263" y="1029"/>
                  </a:lnTo>
                  <a:lnTo>
                    <a:pt x="269" y="1036"/>
                  </a:lnTo>
                  <a:lnTo>
                    <a:pt x="273" y="1042"/>
                  </a:lnTo>
                  <a:lnTo>
                    <a:pt x="277" y="1049"/>
                  </a:lnTo>
                  <a:lnTo>
                    <a:pt x="281" y="1056"/>
                  </a:lnTo>
                  <a:lnTo>
                    <a:pt x="286" y="1063"/>
                  </a:lnTo>
                  <a:lnTo>
                    <a:pt x="290" y="1069"/>
                  </a:lnTo>
                  <a:lnTo>
                    <a:pt x="296" y="1076"/>
                  </a:lnTo>
                  <a:lnTo>
                    <a:pt x="300" y="1083"/>
                  </a:lnTo>
                  <a:lnTo>
                    <a:pt x="305" y="1090"/>
                  </a:lnTo>
                  <a:lnTo>
                    <a:pt x="309" y="1095"/>
                  </a:lnTo>
                  <a:lnTo>
                    <a:pt x="313" y="1101"/>
                  </a:lnTo>
                  <a:lnTo>
                    <a:pt x="319" y="1108"/>
                  </a:lnTo>
                  <a:lnTo>
                    <a:pt x="323" y="1114"/>
                  </a:lnTo>
                  <a:lnTo>
                    <a:pt x="327" y="1119"/>
                  </a:lnTo>
                  <a:lnTo>
                    <a:pt x="331" y="1124"/>
                  </a:lnTo>
                  <a:lnTo>
                    <a:pt x="336" y="1131"/>
                  </a:lnTo>
                  <a:lnTo>
                    <a:pt x="340" y="1137"/>
                  </a:lnTo>
                  <a:lnTo>
                    <a:pt x="345" y="1141"/>
                  </a:lnTo>
                  <a:lnTo>
                    <a:pt x="349" y="1147"/>
                  </a:lnTo>
                  <a:lnTo>
                    <a:pt x="354" y="1153"/>
                  </a:lnTo>
                  <a:lnTo>
                    <a:pt x="358" y="1158"/>
                  </a:lnTo>
                  <a:lnTo>
                    <a:pt x="362" y="1163"/>
                  </a:lnTo>
                  <a:lnTo>
                    <a:pt x="368" y="1168"/>
                  </a:lnTo>
                  <a:lnTo>
                    <a:pt x="372" y="1173"/>
                  </a:lnTo>
                  <a:lnTo>
                    <a:pt x="377" y="1179"/>
                  </a:lnTo>
                  <a:lnTo>
                    <a:pt x="419" y="1183"/>
                  </a:lnTo>
                  <a:lnTo>
                    <a:pt x="416" y="1182"/>
                  </a:lnTo>
                  <a:lnTo>
                    <a:pt x="415" y="1180"/>
                  </a:lnTo>
                  <a:lnTo>
                    <a:pt x="413" y="1176"/>
                  </a:lnTo>
                  <a:lnTo>
                    <a:pt x="410" y="1173"/>
                  </a:lnTo>
                  <a:lnTo>
                    <a:pt x="406" y="1168"/>
                  </a:lnTo>
                  <a:lnTo>
                    <a:pt x="401" y="1163"/>
                  </a:lnTo>
                  <a:lnTo>
                    <a:pt x="397" y="1160"/>
                  </a:lnTo>
                  <a:lnTo>
                    <a:pt x="395" y="1156"/>
                  </a:lnTo>
                  <a:lnTo>
                    <a:pt x="391" y="1153"/>
                  </a:lnTo>
                  <a:lnTo>
                    <a:pt x="389" y="1148"/>
                  </a:lnTo>
                  <a:lnTo>
                    <a:pt x="385" y="1144"/>
                  </a:lnTo>
                  <a:lnTo>
                    <a:pt x="381" y="1139"/>
                  </a:lnTo>
                  <a:lnTo>
                    <a:pt x="377" y="1134"/>
                  </a:lnTo>
                  <a:lnTo>
                    <a:pt x="373" y="1130"/>
                  </a:lnTo>
                  <a:lnTo>
                    <a:pt x="369" y="1123"/>
                  </a:lnTo>
                  <a:lnTo>
                    <a:pt x="364" y="1118"/>
                  </a:lnTo>
                  <a:lnTo>
                    <a:pt x="360" y="1112"/>
                  </a:lnTo>
                  <a:lnTo>
                    <a:pt x="356" y="1107"/>
                  </a:lnTo>
                  <a:lnTo>
                    <a:pt x="351" y="1100"/>
                  </a:lnTo>
                  <a:lnTo>
                    <a:pt x="346" y="1093"/>
                  </a:lnTo>
                  <a:lnTo>
                    <a:pt x="340" y="1086"/>
                  </a:lnTo>
                  <a:lnTo>
                    <a:pt x="336" y="1080"/>
                  </a:lnTo>
                  <a:lnTo>
                    <a:pt x="330" y="1071"/>
                  </a:lnTo>
                  <a:lnTo>
                    <a:pt x="325" y="1064"/>
                  </a:lnTo>
                  <a:lnTo>
                    <a:pt x="320" y="1057"/>
                  </a:lnTo>
                  <a:lnTo>
                    <a:pt x="314" y="1049"/>
                  </a:lnTo>
                  <a:lnTo>
                    <a:pt x="309" y="1040"/>
                  </a:lnTo>
                  <a:lnTo>
                    <a:pt x="303" y="1032"/>
                  </a:lnTo>
                  <a:lnTo>
                    <a:pt x="297" y="1022"/>
                  </a:lnTo>
                  <a:lnTo>
                    <a:pt x="290" y="1014"/>
                  </a:lnTo>
                  <a:lnTo>
                    <a:pt x="284" y="1004"/>
                  </a:lnTo>
                  <a:lnTo>
                    <a:pt x="278" y="994"/>
                  </a:lnTo>
                  <a:lnTo>
                    <a:pt x="272" y="985"/>
                  </a:lnTo>
                  <a:lnTo>
                    <a:pt x="265" y="975"/>
                  </a:lnTo>
                  <a:lnTo>
                    <a:pt x="259" y="965"/>
                  </a:lnTo>
                  <a:lnTo>
                    <a:pt x="252" y="955"/>
                  </a:lnTo>
                  <a:lnTo>
                    <a:pt x="246" y="944"/>
                  </a:lnTo>
                  <a:lnTo>
                    <a:pt x="239" y="934"/>
                  </a:lnTo>
                  <a:lnTo>
                    <a:pt x="232" y="922"/>
                  </a:lnTo>
                  <a:lnTo>
                    <a:pt x="227" y="911"/>
                  </a:lnTo>
                  <a:lnTo>
                    <a:pt x="219" y="898"/>
                  </a:lnTo>
                  <a:lnTo>
                    <a:pt x="213" y="888"/>
                  </a:lnTo>
                  <a:lnTo>
                    <a:pt x="206" y="874"/>
                  </a:lnTo>
                  <a:lnTo>
                    <a:pt x="199" y="863"/>
                  </a:lnTo>
                  <a:lnTo>
                    <a:pt x="192" y="850"/>
                  </a:lnTo>
                  <a:lnTo>
                    <a:pt x="185" y="838"/>
                  </a:lnTo>
                  <a:lnTo>
                    <a:pt x="178" y="824"/>
                  </a:lnTo>
                  <a:lnTo>
                    <a:pt x="172" y="811"/>
                  </a:lnTo>
                  <a:lnTo>
                    <a:pt x="164" y="797"/>
                  </a:lnTo>
                  <a:lnTo>
                    <a:pt x="158" y="785"/>
                  </a:lnTo>
                  <a:lnTo>
                    <a:pt x="151" y="770"/>
                  </a:lnTo>
                  <a:lnTo>
                    <a:pt x="144" y="756"/>
                  </a:lnTo>
                  <a:lnTo>
                    <a:pt x="136" y="742"/>
                  </a:lnTo>
                  <a:lnTo>
                    <a:pt x="130" y="727"/>
                  </a:lnTo>
                  <a:lnTo>
                    <a:pt x="123" y="713"/>
                  </a:lnTo>
                  <a:lnTo>
                    <a:pt x="117" y="698"/>
                  </a:lnTo>
                  <a:lnTo>
                    <a:pt x="109" y="683"/>
                  </a:lnTo>
                  <a:lnTo>
                    <a:pt x="104" y="668"/>
                  </a:lnTo>
                  <a:lnTo>
                    <a:pt x="97" y="652"/>
                  </a:lnTo>
                  <a:lnTo>
                    <a:pt x="91" y="637"/>
                  </a:lnTo>
                  <a:lnTo>
                    <a:pt x="84" y="621"/>
                  </a:lnTo>
                  <a:lnTo>
                    <a:pt x="79" y="607"/>
                  </a:lnTo>
                  <a:lnTo>
                    <a:pt x="73" y="592"/>
                  </a:lnTo>
                  <a:lnTo>
                    <a:pt x="69" y="577"/>
                  </a:lnTo>
                  <a:lnTo>
                    <a:pt x="63" y="563"/>
                  </a:lnTo>
                  <a:lnTo>
                    <a:pt x="59" y="549"/>
                  </a:lnTo>
                  <a:lnTo>
                    <a:pt x="55" y="535"/>
                  </a:lnTo>
                  <a:lnTo>
                    <a:pt x="51" y="520"/>
                  </a:lnTo>
                  <a:lnTo>
                    <a:pt x="48" y="507"/>
                  </a:lnTo>
                  <a:lnTo>
                    <a:pt x="45" y="493"/>
                  </a:lnTo>
                  <a:lnTo>
                    <a:pt x="42" y="480"/>
                  </a:lnTo>
                  <a:lnTo>
                    <a:pt x="40" y="467"/>
                  </a:lnTo>
                  <a:lnTo>
                    <a:pt x="37" y="454"/>
                  </a:lnTo>
                  <a:lnTo>
                    <a:pt x="35" y="441"/>
                  </a:lnTo>
                  <a:lnTo>
                    <a:pt x="33" y="429"/>
                  </a:lnTo>
                  <a:lnTo>
                    <a:pt x="31" y="415"/>
                  </a:lnTo>
                  <a:lnTo>
                    <a:pt x="29" y="402"/>
                  </a:lnTo>
                  <a:lnTo>
                    <a:pt x="29" y="391"/>
                  </a:lnTo>
                  <a:lnTo>
                    <a:pt x="27" y="379"/>
                  </a:lnTo>
                  <a:lnTo>
                    <a:pt x="27" y="367"/>
                  </a:lnTo>
                  <a:lnTo>
                    <a:pt x="26" y="356"/>
                  </a:lnTo>
                  <a:lnTo>
                    <a:pt x="26" y="344"/>
                  </a:lnTo>
                  <a:lnTo>
                    <a:pt x="25" y="333"/>
                  </a:lnTo>
                  <a:lnTo>
                    <a:pt x="25" y="321"/>
                  </a:lnTo>
                  <a:lnTo>
                    <a:pt x="26" y="311"/>
                  </a:lnTo>
                  <a:lnTo>
                    <a:pt x="27" y="300"/>
                  </a:lnTo>
                  <a:lnTo>
                    <a:pt x="27" y="290"/>
                  </a:lnTo>
                  <a:lnTo>
                    <a:pt x="28" y="280"/>
                  </a:lnTo>
                  <a:lnTo>
                    <a:pt x="29" y="270"/>
                  </a:lnTo>
                  <a:lnTo>
                    <a:pt x="30" y="261"/>
                  </a:lnTo>
                  <a:lnTo>
                    <a:pt x="31" y="250"/>
                  </a:lnTo>
                  <a:lnTo>
                    <a:pt x="32" y="241"/>
                  </a:lnTo>
                  <a:lnTo>
                    <a:pt x="34" y="232"/>
                  </a:lnTo>
                  <a:lnTo>
                    <a:pt x="36" y="222"/>
                  </a:lnTo>
                  <a:lnTo>
                    <a:pt x="37" y="213"/>
                  </a:lnTo>
                  <a:lnTo>
                    <a:pt x="40" y="205"/>
                  </a:lnTo>
                  <a:lnTo>
                    <a:pt x="42" y="196"/>
                  </a:lnTo>
                  <a:lnTo>
                    <a:pt x="44" y="189"/>
                  </a:lnTo>
                  <a:lnTo>
                    <a:pt x="46" y="180"/>
                  </a:lnTo>
                  <a:lnTo>
                    <a:pt x="49" y="172"/>
                  </a:lnTo>
                  <a:lnTo>
                    <a:pt x="51" y="165"/>
                  </a:lnTo>
                  <a:lnTo>
                    <a:pt x="54" y="158"/>
                  </a:lnTo>
                  <a:lnTo>
                    <a:pt x="56" y="150"/>
                  </a:lnTo>
                  <a:lnTo>
                    <a:pt x="59" y="143"/>
                  </a:lnTo>
                  <a:lnTo>
                    <a:pt x="62" y="137"/>
                  </a:lnTo>
                  <a:lnTo>
                    <a:pt x="66" y="131"/>
                  </a:lnTo>
                  <a:lnTo>
                    <a:pt x="69" y="124"/>
                  </a:lnTo>
                  <a:lnTo>
                    <a:pt x="72" y="118"/>
                  </a:lnTo>
                  <a:lnTo>
                    <a:pt x="75" y="112"/>
                  </a:lnTo>
                  <a:lnTo>
                    <a:pt x="78" y="107"/>
                  </a:lnTo>
                  <a:lnTo>
                    <a:pt x="81" y="100"/>
                  </a:lnTo>
                  <a:lnTo>
                    <a:pt x="84" y="96"/>
                  </a:lnTo>
                  <a:lnTo>
                    <a:pt x="87" y="91"/>
                  </a:lnTo>
                  <a:lnTo>
                    <a:pt x="92" y="87"/>
                  </a:lnTo>
                  <a:lnTo>
                    <a:pt x="95" y="83"/>
                  </a:lnTo>
                  <a:lnTo>
                    <a:pt x="99" y="78"/>
                  </a:lnTo>
                  <a:lnTo>
                    <a:pt x="102" y="74"/>
                  </a:lnTo>
                  <a:lnTo>
                    <a:pt x="105" y="71"/>
                  </a:lnTo>
                  <a:lnTo>
                    <a:pt x="109" y="67"/>
                  </a:lnTo>
                  <a:lnTo>
                    <a:pt x="112" y="64"/>
                  </a:lnTo>
                  <a:lnTo>
                    <a:pt x="117" y="61"/>
                  </a:lnTo>
                  <a:lnTo>
                    <a:pt x="121" y="59"/>
                  </a:lnTo>
                  <a:lnTo>
                    <a:pt x="126" y="53"/>
                  </a:lnTo>
                  <a:lnTo>
                    <a:pt x="133" y="49"/>
                  </a:lnTo>
                  <a:lnTo>
                    <a:pt x="137" y="46"/>
                  </a:lnTo>
                  <a:lnTo>
                    <a:pt x="142" y="44"/>
                  </a:lnTo>
                  <a:lnTo>
                    <a:pt x="146" y="42"/>
                  </a:lnTo>
                  <a:lnTo>
                    <a:pt x="150" y="41"/>
                  </a:lnTo>
                  <a:lnTo>
                    <a:pt x="153" y="39"/>
                  </a:lnTo>
                  <a:lnTo>
                    <a:pt x="157" y="37"/>
                  </a:lnTo>
                  <a:lnTo>
                    <a:pt x="161" y="36"/>
                  </a:lnTo>
                  <a:lnTo>
                    <a:pt x="167" y="35"/>
                  </a:lnTo>
                  <a:lnTo>
                    <a:pt x="170" y="33"/>
                  </a:lnTo>
                  <a:lnTo>
                    <a:pt x="175" y="32"/>
                  </a:lnTo>
                  <a:lnTo>
                    <a:pt x="179" y="31"/>
                  </a:lnTo>
                  <a:lnTo>
                    <a:pt x="184" y="30"/>
                  </a:lnTo>
                  <a:lnTo>
                    <a:pt x="188" y="28"/>
                  </a:lnTo>
                  <a:lnTo>
                    <a:pt x="193" y="27"/>
                  </a:lnTo>
                  <a:lnTo>
                    <a:pt x="197" y="26"/>
                  </a:lnTo>
                  <a:lnTo>
                    <a:pt x="202" y="25"/>
                  </a:lnTo>
                  <a:lnTo>
                    <a:pt x="206" y="25"/>
                  </a:lnTo>
                  <a:lnTo>
                    <a:pt x="211" y="24"/>
                  </a:lnTo>
                  <a:lnTo>
                    <a:pt x="217" y="24"/>
                  </a:lnTo>
                  <a:lnTo>
                    <a:pt x="222" y="24"/>
                  </a:lnTo>
                  <a:lnTo>
                    <a:pt x="227" y="23"/>
                  </a:lnTo>
                  <a:lnTo>
                    <a:pt x="232" y="23"/>
                  </a:lnTo>
                  <a:lnTo>
                    <a:pt x="236" y="23"/>
                  </a:lnTo>
                  <a:lnTo>
                    <a:pt x="242" y="24"/>
                  </a:lnTo>
                  <a:lnTo>
                    <a:pt x="247" y="24"/>
                  </a:lnTo>
                  <a:lnTo>
                    <a:pt x="252" y="24"/>
                  </a:lnTo>
                  <a:lnTo>
                    <a:pt x="257" y="25"/>
                  </a:lnTo>
                  <a:lnTo>
                    <a:pt x="263" y="26"/>
                  </a:lnTo>
                  <a:lnTo>
                    <a:pt x="269" y="26"/>
                  </a:lnTo>
                  <a:lnTo>
                    <a:pt x="274" y="27"/>
                  </a:lnTo>
                  <a:lnTo>
                    <a:pt x="279" y="27"/>
                  </a:lnTo>
                  <a:lnTo>
                    <a:pt x="285" y="30"/>
                  </a:lnTo>
                  <a:lnTo>
                    <a:pt x="290" y="30"/>
                  </a:lnTo>
                  <a:lnTo>
                    <a:pt x="296" y="31"/>
                  </a:lnTo>
                  <a:lnTo>
                    <a:pt x="302" y="33"/>
                  </a:lnTo>
                  <a:lnTo>
                    <a:pt x="307" y="35"/>
                  </a:lnTo>
                  <a:lnTo>
                    <a:pt x="312" y="35"/>
                  </a:lnTo>
                  <a:lnTo>
                    <a:pt x="319" y="37"/>
                  </a:lnTo>
                  <a:lnTo>
                    <a:pt x="324" y="38"/>
                  </a:lnTo>
                  <a:lnTo>
                    <a:pt x="330" y="40"/>
                  </a:lnTo>
                  <a:lnTo>
                    <a:pt x="336" y="42"/>
                  </a:lnTo>
                  <a:lnTo>
                    <a:pt x="341" y="44"/>
                  </a:lnTo>
                  <a:lnTo>
                    <a:pt x="348" y="46"/>
                  </a:lnTo>
                  <a:lnTo>
                    <a:pt x="354" y="49"/>
                  </a:lnTo>
                  <a:lnTo>
                    <a:pt x="360" y="51"/>
                  </a:lnTo>
                  <a:lnTo>
                    <a:pt x="365" y="53"/>
                  </a:lnTo>
                  <a:lnTo>
                    <a:pt x="372" y="56"/>
                  </a:lnTo>
                  <a:lnTo>
                    <a:pt x="378" y="59"/>
                  </a:lnTo>
                  <a:lnTo>
                    <a:pt x="384" y="61"/>
                  </a:lnTo>
                  <a:lnTo>
                    <a:pt x="389" y="64"/>
                  </a:lnTo>
                  <a:lnTo>
                    <a:pt x="396" y="66"/>
                  </a:lnTo>
                  <a:lnTo>
                    <a:pt x="402" y="69"/>
                  </a:lnTo>
                  <a:lnTo>
                    <a:pt x="408" y="72"/>
                  </a:lnTo>
                  <a:lnTo>
                    <a:pt x="413" y="75"/>
                  </a:lnTo>
                  <a:lnTo>
                    <a:pt x="420" y="78"/>
                  </a:lnTo>
                  <a:lnTo>
                    <a:pt x="426" y="83"/>
                  </a:lnTo>
                  <a:lnTo>
                    <a:pt x="432" y="86"/>
                  </a:lnTo>
                  <a:lnTo>
                    <a:pt x="438" y="90"/>
                  </a:lnTo>
                  <a:lnTo>
                    <a:pt x="445" y="94"/>
                  </a:lnTo>
                  <a:lnTo>
                    <a:pt x="452" y="98"/>
                  </a:lnTo>
                  <a:lnTo>
                    <a:pt x="419" y="5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898" name="Freeform 179"/>
            <p:cNvSpPr>
              <a:spLocks/>
            </p:cNvSpPr>
            <p:nvPr/>
          </p:nvSpPr>
          <p:spPr bwMode="auto">
            <a:xfrm>
              <a:off x="4384" y="3217"/>
              <a:ext cx="169" cy="596"/>
            </a:xfrm>
            <a:custGeom>
              <a:avLst/>
              <a:gdLst>
                <a:gd name="T0" fmla="*/ 1 w 337"/>
                <a:gd name="T1" fmla="*/ 0 h 1193"/>
                <a:gd name="T2" fmla="*/ 1 w 337"/>
                <a:gd name="T3" fmla="*/ 0 h 1193"/>
                <a:gd name="T4" fmla="*/ 1 w 337"/>
                <a:gd name="T5" fmla="*/ 0 h 1193"/>
                <a:gd name="T6" fmla="*/ 1 w 337"/>
                <a:gd name="T7" fmla="*/ 0 h 1193"/>
                <a:gd name="T8" fmla="*/ 1 w 337"/>
                <a:gd name="T9" fmla="*/ 0 h 1193"/>
                <a:gd name="T10" fmla="*/ 1 w 337"/>
                <a:gd name="T11" fmla="*/ 0 h 1193"/>
                <a:gd name="T12" fmla="*/ 1 w 337"/>
                <a:gd name="T13" fmla="*/ 0 h 1193"/>
                <a:gd name="T14" fmla="*/ 1 w 337"/>
                <a:gd name="T15" fmla="*/ 0 h 1193"/>
                <a:gd name="T16" fmla="*/ 1 w 337"/>
                <a:gd name="T17" fmla="*/ 0 h 1193"/>
                <a:gd name="T18" fmla="*/ 1 w 337"/>
                <a:gd name="T19" fmla="*/ 0 h 1193"/>
                <a:gd name="T20" fmla="*/ 1 w 337"/>
                <a:gd name="T21" fmla="*/ 0 h 1193"/>
                <a:gd name="T22" fmla="*/ 1 w 337"/>
                <a:gd name="T23" fmla="*/ 0 h 1193"/>
                <a:gd name="T24" fmla="*/ 1 w 337"/>
                <a:gd name="T25" fmla="*/ 0 h 1193"/>
                <a:gd name="T26" fmla="*/ 1 w 337"/>
                <a:gd name="T27" fmla="*/ 0 h 1193"/>
                <a:gd name="T28" fmla="*/ 1 w 337"/>
                <a:gd name="T29" fmla="*/ 0 h 1193"/>
                <a:gd name="T30" fmla="*/ 1 w 337"/>
                <a:gd name="T31" fmla="*/ 0 h 1193"/>
                <a:gd name="T32" fmla="*/ 1 w 337"/>
                <a:gd name="T33" fmla="*/ 0 h 1193"/>
                <a:gd name="T34" fmla="*/ 0 w 337"/>
                <a:gd name="T35" fmla="*/ 0 h 1193"/>
                <a:gd name="T36" fmla="*/ 1 w 337"/>
                <a:gd name="T37" fmla="*/ 0 h 1193"/>
                <a:gd name="T38" fmla="*/ 1 w 337"/>
                <a:gd name="T39" fmla="*/ 0 h 1193"/>
                <a:gd name="T40" fmla="*/ 1 w 337"/>
                <a:gd name="T41" fmla="*/ 0 h 1193"/>
                <a:gd name="T42" fmla="*/ 1 w 337"/>
                <a:gd name="T43" fmla="*/ 0 h 1193"/>
                <a:gd name="T44" fmla="*/ 1 w 337"/>
                <a:gd name="T45" fmla="*/ 0 h 1193"/>
                <a:gd name="T46" fmla="*/ 1 w 337"/>
                <a:gd name="T47" fmla="*/ 0 h 1193"/>
                <a:gd name="T48" fmla="*/ 1 w 337"/>
                <a:gd name="T49" fmla="*/ 0 h 1193"/>
                <a:gd name="T50" fmla="*/ 1 w 337"/>
                <a:gd name="T51" fmla="*/ 0 h 1193"/>
                <a:gd name="T52" fmla="*/ 1 w 337"/>
                <a:gd name="T53" fmla="*/ 0 h 1193"/>
                <a:gd name="T54" fmla="*/ 1 w 337"/>
                <a:gd name="T55" fmla="*/ 0 h 1193"/>
                <a:gd name="T56" fmla="*/ 1 w 337"/>
                <a:gd name="T57" fmla="*/ 0 h 1193"/>
                <a:gd name="T58" fmla="*/ 1 w 337"/>
                <a:gd name="T59" fmla="*/ 0 h 1193"/>
                <a:gd name="T60" fmla="*/ 1 w 337"/>
                <a:gd name="T61" fmla="*/ 0 h 1193"/>
                <a:gd name="T62" fmla="*/ 1 w 337"/>
                <a:gd name="T63" fmla="*/ 0 h 1193"/>
                <a:gd name="T64" fmla="*/ 1 w 337"/>
                <a:gd name="T65" fmla="*/ 0 h 1193"/>
                <a:gd name="T66" fmla="*/ 1 w 337"/>
                <a:gd name="T67" fmla="*/ 0 h 1193"/>
                <a:gd name="T68" fmla="*/ 1 w 337"/>
                <a:gd name="T69" fmla="*/ 0 h 1193"/>
                <a:gd name="T70" fmla="*/ 1 w 337"/>
                <a:gd name="T71" fmla="*/ 0 h 1193"/>
                <a:gd name="T72" fmla="*/ 1 w 337"/>
                <a:gd name="T73" fmla="*/ 0 h 1193"/>
                <a:gd name="T74" fmla="*/ 1 w 337"/>
                <a:gd name="T75" fmla="*/ 0 h 1193"/>
                <a:gd name="T76" fmla="*/ 1 w 337"/>
                <a:gd name="T77" fmla="*/ 0 h 1193"/>
                <a:gd name="T78" fmla="*/ 1 w 337"/>
                <a:gd name="T79" fmla="*/ 0 h 1193"/>
                <a:gd name="T80" fmla="*/ 1 w 337"/>
                <a:gd name="T81" fmla="*/ 0 h 1193"/>
                <a:gd name="T82" fmla="*/ 1 w 337"/>
                <a:gd name="T83" fmla="*/ 0 h 1193"/>
                <a:gd name="T84" fmla="*/ 1 w 337"/>
                <a:gd name="T85" fmla="*/ 0 h 1193"/>
                <a:gd name="T86" fmla="*/ 1 w 337"/>
                <a:gd name="T87" fmla="*/ 0 h 1193"/>
                <a:gd name="T88" fmla="*/ 1 w 337"/>
                <a:gd name="T89" fmla="*/ 0 h 1193"/>
                <a:gd name="T90" fmla="*/ 1 w 337"/>
                <a:gd name="T91" fmla="*/ 0 h 1193"/>
                <a:gd name="T92" fmla="*/ 1 w 337"/>
                <a:gd name="T93" fmla="*/ 0 h 1193"/>
                <a:gd name="T94" fmla="*/ 1 w 337"/>
                <a:gd name="T95" fmla="*/ 0 h 1193"/>
                <a:gd name="T96" fmla="*/ 1 w 337"/>
                <a:gd name="T97" fmla="*/ 0 h 1193"/>
                <a:gd name="T98" fmla="*/ 1 w 337"/>
                <a:gd name="T99" fmla="*/ 0 h 1193"/>
                <a:gd name="T100" fmla="*/ 1 w 337"/>
                <a:gd name="T101" fmla="*/ 0 h 1193"/>
                <a:gd name="T102" fmla="*/ 1 w 337"/>
                <a:gd name="T103" fmla="*/ 0 h 1193"/>
                <a:gd name="T104" fmla="*/ 1 w 337"/>
                <a:gd name="T105" fmla="*/ 0 h 1193"/>
                <a:gd name="T106" fmla="*/ 1 w 337"/>
                <a:gd name="T107" fmla="*/ 0 h 1193"/>
                <a:gd name="T108" fmla="*/ 1 w 337"/>
                <a:gd name="T109" fmla="*/ 0 h 1193"/>
                <a:gd name="T110" fmla="*/ 1 w 337"/>
                <a:gd name="T111" fmla="*/ 0 h 1193"/>
                <a:gd name="T112" fmla="*/ 1 w 337"/>
                <a:gd name="T113" fmla="*/ 0 h 1193"/>
                <a:gd name="T114" fmla="*/ 1 w 337"/>
                <a:gd name="T115" fmla="*/ 0 h 1193"/>
                <a:gd name="T116" fmla="*/ 1 w 337"/>
                <a:gd name="T117" fmla="*/ 0 h 1193"/>
                <a:gd name="T118" fmla="*/ 1 w 337"/>
                <a:gd name="T119" fmla="*/ 0 h 1193"/>
                <a:gd name="T120" fmla="*/ 1 w 337"/>
                <a:gd name="T121" fmla="*/ 0 h 1193"/>
                <a:gd name="T122" fmla="*/ 1 w 337"/>
                <a:gd name="T123" fmla="*/ 0 h 119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337" h="1193">
                  <a:moveTo>
                    <a:pt x="273" y="0"/>
                  </a:moveTo>
                  <a:lnTo>
                    <a:pt x="271" y="0"/>
                  </a:lnTo>
                  <a:lnTo>
                    <a:pt x="266" y="2"/>
                  </a:lnTo>
                  <a:lnTo>
                    <a:pt x="262" y="4"/>
                  </a:lnTo>
                  <a:lnTo>
                    <a:pt x="258" y="6"/>
                  </a:lnTo>
                  <a:lnTo>
                    <a:pt x="254" y="8"/>
                  </a:lnTo>
                  <a:lnTo>
                    <a:pt x="250" y="11"/>
                  </a:lnTo>
                  <a:lnTo>
                    <a:pt x="244" y="15"/>
                  </a:lnTo>
                  <a:lnTo>
                    <a:pt x="239" y="18"/>
                  </a:lnTo>
                  <a:lnTo>
                    <a:pt x="232" y="22"/>
                  </a:lnTo>
                  <a:lnTo>
                    <a:pt x="225" y="26"/>
                  </a:lnTo>
                  <a:lnTo>
                    <a:pt x="221" y="28"/>
                  </a:lnTo>
                  <a:lnTo>
                    <a:pt x="218" y="30"/>
                  </a:lnTo>
                  <a:lnTo>
                    <a:pt x="214" y="33"/>
                  </a:lnTo>
                  <a:lnTo>
                    <a:pt x="210" y="35"/>
                  </a:lnTo>
                  <a:lnTo>
                    <a:pt x="206" y="38"/>
                  </a:lnTo>
                  <a:lnTo>
                    <a:pt x="203" y="41"/>
                  </a:lnTo>
                  <a:lnTo>
                    <a:pt x="199" y="43"/>
                  </a:lnTo>
                  <a:lnTo>
                    <a:pt x="196" y="46"/>
                  </a:lnTo>
                  <a:lnTo>
                    <a:pt x="191" y="48"/>
                  </a:lnTo>
                  <a:lnTo>
                    <a:pt x="186" y="51"/>
                  </a:lnTo>
                  <a:lnTo>
                    <a:pt x="182" y="53"/>
                  </a:lnTo>
                  <a:lnTo>
                    <a:pt x="178" y="57"/>
                  </a:lnTo>
                  <a:lnTo>
                    <a:pt x="174" y="59"/>
                  </a:lnTo>
                  <a:lnTo>
                    <a:pt x="170" y="63"/>
                  </a:lnTo>
                  <a:lnTo>
                    <a:pt x="165" y="66"/>
                  </a:lnTo>
                  <a:lnTo>
                    <a:pt x="160" y="69"/>
                  </a:lnTo>
                  <a:lnTo>
                    <a:pt x="155" y="72"/>
                  </a:lnTo>
                  <a:lnTo>
                    <a:pt x="151" y="75"/>
                  </a:lnTo>
                  <a:lnTo>
                    <a:pt x="146" y="78"/>
                  </a:lnTo>
                  <a:lnTo>
                    <a:pt x="143" y="82"/>
                  </a:lnTo>
                  <a:lnTo>
                    <a:pt x="138" y="85"/>
                  </a:lnTo>
                  <a:lnTo>
                    <a:pt x="133" y="89"/>
                  </a:lnTo>
                  <a:lnTo>
                    <a:pt x="128" y="92"/>
                  </a:lnTo>
                  <a:lnTo>
                    <a:pt x="124" y="96"/>
                  </a:lnTo>
                  <a:lnTo>
                    <a:pt x="120" y="100"/>
                  </a:lnTo>
                  <a:lnTo>
                    <a:pt x="115" y="103"/>
                  </a:lnTo>
                  <a:lnTo>
                    <a:pt x="110" y="106"/>
                  </a:lnTo>
                  <a:lnTo>
                    <a:pt x="106" y="110"/>
                  </a:lnTo>
                  <a:lnTo>
                    <a:pt x="102" y="115"/>
                  </a:lnTo>
                  <a:lnTo>
                    <a:pt x="97" y="118"/>
                  </a:lnTo>
                  <a:lnTo>
                    <a:pt x="93" y="122"/>
                  </a:lnTo>
                  <a:lnTo>
                    <a:pt x="89" y="126"/>
                  </a:lnTo>
                  <a:lnTo>
                    <a:pt x="83" y="130"/>
                  </a:lnTo>
                  <a:lnTo>
                    <a:pt x="80" y="134"/>
                  </a:lnTo>
                  <a:lnTo>
                    <a:pt x="75" y="139"/>
                  </a:lnTo>
                  <a:lnTo>
                    <a:pt x="71" y="142"/>
                  </a:lnTo>
                  <a:lnTo>
                    <a:pt x="68" y="146"/>
                  </a:lnTo>
                  <a:lnTo>
                    <a:pt x="64" y="150"/>
                  </a:lnTo>
                  <a:lnTo>
                    <a:pt x="59" y="154"/>
                  </a:lnTo>
                  <a:lnTo>
                    <a:pt x="56" y="158"/>
                  </a:lnTo>
                  <a:lnTo>
                    <a:pt x="55" y="158"/>
                  </a:lnTo>
                  <a:lnTo>
                    <a:pt x="54" y="160"/>
                  </a:lnTo>
                  <a:lnTo>
                    <a:pt x="52" y="164"/>
                  </a:lnTo>
                  <a:lnTo>
                    <a:pt x="51" y="168"/>
                  </a:lnTo>
                  <a:lnTo>
                    <a:pt x="47" y="173"/>
                  </a:lnTo>
                  <a:lnTo>
                    <a:pt x="45" y="179"/>
                  </a:lnTo>
                  <a:lnTo>
                    <a:pt x="43" y="182"/>
                  </a:lnTo>
                  <a:lnTo>
                    <a:pt x="42" y="186"/>
                  </a:lnTo>
                  <a:lnTo>
                    <a:pt x="40" y="191"/>
                  </a:lnTo>
                  <a:lnTo>
                    <a:pt x="38" y="195"/>
                  </a:lnTo>
                  <a:lnTo>
                    <a:pt x="37" y="199"/>
                  </a:lnTo>
                  <a:lnTo>
                    <a:pt x="34" y="204"/>
                  </a:lnTo>
                  <a:lnTo>
                    <a:pt x="32" y="209"/>
                  </a:lnTo>
                  <a:lnTo>
                    <a:pt x="30" y="216"/>
                  </a:lnTo>
                  <a:lnTo>
                    <a:pt x="28" y="221"/>
                  </a:lnTo>
                  <a:lnTo>
                    <a:pt x="26" y="227"/>
                  </a:lnTo>
                  <a:lnTo>
                    <a:pt x="24" y="233"/>
                  </a:lnTo>
                  <a:lnTo>
                    <a:pt x="22" y="241"/>
                  </a:lnTo>
                  <a:lnTo>
                    <a:pt x="20" y="247"/>
                  </a:lnTo>
                  <a:lnTo>
                    <a:pt x="18" y="254"/>
                  </a:lnTo>
                  <a:lnTo>
                    <a:pt x="16" y="263"/>
                  </a:lnTo>
                  <a:lnTo>
                    <a:pt x="14" y="271"/>
                  </a:lnTo>
                  <a:lnTo>
                    <a:pt x="13" y="278"/>
                  </a:lnTo>
                  <a:lnTo>
                    <a:pt x="10" y="287"/>
                  </a:lnTo>
                  <a:lnTo>
                    <a:pt x="9" y="295"/>
                  </a:lnTo>
                  <a:lnTo>
                    <a:pt x="8" y="304"/>
                  </a:lnTo>
                  <a:lnTo>
                    <a:pt x="7" y="313"/>
                  </a:lnTo>
                  <a:lnTo>
                    <a:pt x="5" y="322"/>
                  </a:lnTo>
                  <a:lnTo>
                    <a:pt x="4" y="331"/>
                  </a:lnTo>
                  <a:lnTo>
                    <a:pt x="3" y="342"/>
                  </a:lnTo>
                  <a:lnTo>
                    <a:pt x="2" y="351"/>
                  </a:lnTo>
                  <a:lnTo>
                    <a:pt x="1" y="362"/>
                  </a:lnTo>
                  <a:lnTo>
                    <a:pt x="1" y="372"/>
                  </a:lnTo>
                  <a:lnTo>
                    <a:pt x="1" y="383"/>
                  </a:lnTo>
                  <a:lnTo>
                    <a:pt x="0" y="394"/>
                  </a:lnTo>
                  <a:lnTo>
                    <a:pt x="0" y="405"/>
                  </a:lnTo>
                  <a:lnTo>
                    <a:pt x="0" y="418"/>
                  </a:lnTo>
                  <a:lnTo>
                    <a:pt x="0" y="429"/>
                  </a:lnTo>
                  <a:lnTo>
                    <a:pt x="0" y="442"/>
                  </a:lnTo>
                  <a:lnTo>
                    <a:pt x="1" y="453"/>
                  </a:lnTo>
                  <a:lnTo>
                    <a:pt x="1" y="466"/>
                  </a:lnTo>
                  <a:lnTo>
                    <a:pt x="3" y="479"/>
                  </a:lnTo>
                  <a:lnTo>
                    <a:pt x="4" y="492"/>
                  </a:lnTo>
                  <a:lnTo>
                    <a:pt x="5" y="505"/>
                  </a:lnTo>
                  <a:lnTo>
                    <a:pt x="7" y="519"/>
                  </a:lnTo>
                  <a:lnTo>
                    <a:pt x="10" y="532"/>
                  </a:lnTo>
                  <a:lnTo>
                    <a:pt x="13" y="546"/>
                  </a:lnTo>
                  <a:lnTo>
                    <a:pt x="15" y="560"/>
                  </a:lnTo>
                  <a:lnTo>
                    <a:pt x="18" y="575"/>
                  </a:lnTo>
                  <a:lnTo>
                    <a:pt x="22" y="591"/>
                  </a:lnTo>
                  <a:lnTo>
                    <a:pt x="25" y="605"/>
                  </a:lnTo>
                  <a:lnTo>
                    <a:pt x="29" y="620"/>
                  </a:lnTo>
                  <a:lnTo>
                    <a:pt x="32" y="635"/>
                  </a:lnTo>
                  <a:lnTo>
                    <a:pt x="38" y="651"/>
                  </a:lnTo>
                  <a:lnTo>
                    <a:pt x="42" y="668"/>
                  </a:lnTo>
                  <a:lnTo>
                    <a:pt x="47" y="683"/>
                  </a:lnTo>
                  <a:lnTo>
                    <a:pt x="53" y="700"/>
                  </a:lnTo>
                  <a:lnTo>
                    <a:pt x="59" y="717"/>
                  </a:lnTo>
                  <a:lnTo>
                    <a:pt x="66" y="733"/>
                  </a:lnTo>
                  <a:lnTo>
                    <a:pt x="72" y="749"/>
                  </a:lnTo>
                  <a:lnTo>
                    <a:pt x="78" y="765"/>
                  </a:lnTo>
                  <a:lnTo>
                    <a:pt x="83" y="780"/>
                  </a:lnTo>
                  <a:lnTo>
                    <a:pt x="90" y="795"/>
                  </a:lnTo>
                  <a:lnTo>
                    <a:pt x="96" y="809"/>
                  </a:lnTo>
                  <a:lnTo>
                    <a:pt x="102" y="824"/>
                  </a:lnTo>
                  <a:lnTo>
                    <a:pt x="107" y="839"/>
                  </a:lnTo>
                  <a:lnTo>
                    <a:pt x="114" y="852"/>
                  </a:lnTo>
                  <a:lnTo>
                    <a:pt x="119" y="866"/>
                  </a:lnTo>
                  <a:lnTo>
                    <a:pt x="125" y="879"/>
                  </a:lnTo>
                  <a:lnTo>
                    <a:pt x="131" y="893"/>
                  </a:lnTo>
                  <a:lnTo>
                    <a:pt x="136" y="904"/>
                  </a:lnTo>
                  <a:lnTo>
                    <a:pt x="143" y="918"/>
                  </a:lnTo>
                  <a:lnTo>
                    <a:pt x="148" y="929"/>
                  </a:lnTo>
                  <a:lnTo>
                    <a:pt x="153" y="942"/>
                  </a:lnTo>
                  <a:lnTo>
                    <a:pt x="158" y="952"/>
                  </a:lnTo>
                  <a:lnTo>
                    <a:pt x="165" y="964"/>
                  </a:lnTo>
                  <a:lnTo>
                    <a:pt x="169" y="974"/>
                  </a:lnTo>
                  <a:lnTo>
                    <a:pt x="175" y="984"/>
                  </a:lnTo>
                  <a:lnTo>
                    <a:pt x="179" y="995"/>
                  </a:lnTo>
                  <a:lnTo>
                    <a:pt x="184" y="1004"/>
                  </a:lnTo>
                  <a:lnTo>
                    <a:pt x="190" y="1014"/>
                  </a:lnTo>
                  <a:lnTo>
                    <a:pt x="195" y="1024"/>
                  </a:lnTo>
                  <a:lnTo>
                    <a:pt x="199" y="1032"/>
                  </a:lnTo>
                  <a:lnTo>
                    <a:pt x="204" y="1041"/>
                  </a:lnTo>
                  <a:lnTo>
                    <a:pt x="208" y="1049"/>
                  </a:lnTo>
                  <a:lnTo>
                    <a:pt x="214" y="1057"/>
                  </a:lnTo>
                  <a:lnTo>
                    <a:pt x="218" y="1065"/>
                  </a:lnTo>
                  <a:lnTo>
                    <a:pt x="223" y="1073"/>
                  </a:lnTo>
                  <a:lnTo>
                    <a:pt x="227" y="1080"/>
                  </a:lnTo>
                  <a:lnTo>
                    <a:pt x="232" y="1089"/>
                  </a:lnTo>
                  <a:lnTo>
                    <a:pt x="235" y="1094"/>
                  </a:lnTo>
                  <a:lnTo>
                    <a:pt x="240" y="1101"/>
                  </a:lnTo>
                  <a:lnTo>
                    <a:pt x="244" y="1107"/>
                  </a:lnTo>
                  <a:lnTo>
                    <a:pt x="248" y="1114"/>
                  </a:lnTo>
                  <a:lnTo>
                    <a:pt x="251" y="1119"/>
                  </a:lnTo>
                  <a:lnTo>
                    <a:pt x="254" y="1125"/>
                  </a:lnTo>
                  <a:lnTo>
                    <a:pt x="257" y="1130"/>
                  </a:lnTo>
                  <a:lnTo>
                    <a:pt x="261" y="1136"/>
                  </a:lnTo>
                  <a:lnTo>
                    <a:pt x="265" y="1140"/>
                  </a:lnTo>
                  <a:lnTo>
                    <a:pt x="268" y="1145"/>
                  </a:lnTo>
                  <a:lnTo>
                    <a:pt x="271" y="1149"/>
                  </a:lnTo>
                  <a:lnTo>
                    <a:pt x="274" y="1153"/>
                  </a:lnTo>
                  <a:lnTo>
                    <a:pt x="277" y="1157"/>
                  </a:lnTo>
                  <a:lnTo>
                    <a:pt x="279" y="1162"/>
                  </a:lnTo>
                  <a:lnTo>
                    <a:pt x="282" y="1165"/>
                  </a:lnTo>
                  <a:lnTo>
                    <a:pt x="285" y="1169"/>
                  </a:lnTo>
                  <a:lnTo>
                    <a:pt x="290" y="1174"/>
                  </a:lnTo>
                  <a:lnTo>
                    <a:pt x="294" y="1178"/>
                  </a:lnTo>
                  <a:lnTo>
                    <a:pt x="297" y="1182"/>
                  </a:lnTo>
                  <a:lnTo>
                    <a:pt x="300" y="1187"/>
                  </a:lnTo>
                  <a:lnTo>
                    <a:pt x="303" y="1192"/>
                  </a:lnTo>
                  <a:lnTo>
                    <a:pt x="305" y="1193"/>
                  </a:lnTo>
                  <a:lnTo>
                    <a:pt x="337" y="1193"/>
                  </a:lnTo>
                  <a:lnTo>
                    <a:pt x="336" y="1192"/>
                  </a:lnTo>
                  <a:lnTo>
                    <a:pt x="334" y="1190"/>
                  </a:lnTo>
                  <a:lnTo>
                    <a:pt x="332" y="1187"/>
                  </a:lnTo>
                  <a:lnTo>
                    <a:pt x="329" y="1182"/>
                  </a:lnTo>
                  <a:lnTo>
                    <a:pt x="327" y="1179"/>
                  </a:lnTo>
                  <a:lnTo>
                    <a:pt x="325" y="1176"/>
                  </a:lnTo>
                  <a:lnTo>
                    <a:pt x="322" y="1173"/>
                  </a:lnTo>
                  <a:lnTo>
                    <a:pt x="320" y="1170"/>
                  </a:lnTo>
                  <a:lnTo>
                    <a:pt x="317" y="1166"/>
                  </a:lnTo>
                  <a:lnTo>
                    <a:pt x="314" y="1162"/>
                  </a:lnTo>
                  <a:lnTo>
                    <a:pt x="310" y="1156"/>
                  </a:lnTo>
                  <a:lnTo>
                    <a:pt x="308" y="1153"/>
                  </a:lnTo>
                  <a:lnTo>
                    <a:pt x="304" y="1147"/>
                  </a:lnTo>
                  <a:lnTo>
                    <a:pt x="301" y="1142"/>
                  </a:lnTo>
                  <a:lnTo>
                    <a:pt x="297" y="1136"/>
                  </a:lnTo>
                  <a:lnTo>
                    <a:pt x="294" y="1130"/>
                  </a:lnTo>
                  <a:lnTo>
                    <a:pt x="289" y="1124"/>
                  </a:lnTo>
                  <a:lnTo>
                    <a:pt x="285" y="1118"/>
                  </a:lnTo>
                  <a:lnTo>
                    <a:pt x="281" y="1111"/>
                  </a:lnTo>
                  <a:lnTo>
                    <a:pt x="277" y="1104"/>
                  </a:lnTo>
                  <a:lnTo>
                    <a:pt x="273" y="1097"/>
                  </a:lnTo>
                  <a:lnTo>
                    <a:pt x="268" y="1090"/>
                  </a:lnTo>
                  <a:lnTo>
                    <a:pt x="264" y="1081"/>
                  </a:lnTo>
                  <a:lnTo>
                    <a:pt x="259" y="1074"/>
                  </a:lnTo>
                  <a:lnTo>
                    <a:pt x="254" y="1066"/>
                  </a:lnTo>
                  <a:lnTo>
                    <a:pt x="249" y="1057"/>
                  </a:lnTo>
                  <a:lnTo>
                    <a:pt x="245" y="1049"/>
                  </a:lnTo>
                  <a:lnTo>
                    <a:pt x="240" y="1041"/>
                  </a:lnTo>
                  <a:lnTo>
                    <a:pt x="234" y="1031"/>
                  </a:lnTo>
                  <a:lnTo>
                    <a:pt x="229" y="1022"/>
                  </a:lnTo>
                  <a:lnTo>
                    <a:pt x="223" y="1012"/>
                  </a:lnTo>
                  <a:lnTo>
                    <a:pt x="219" y="1002"/>
                  </a:lnTo>
                  <a:lnTo>
                    <a:pt x="213" y="992"/>
                  </a:lnTo>
                  <a:lnTo>
                    <a:pt x="208" y="982"/>
                  </a:lnTo>
                  <a:lnTo>
                    <a:pt x="202" y="971"/>
                  </a:lnTo>
                  <a:lnTo>
                    <a:pt x="197" y="962"/>
                  </a:lnTo>
                  <a:lnTo>
                    <a:pt x="192" y="950"/>
                  </a:lnTo>
                  <a:lnTo>
                    <a:pt x="186" y="939"/>
                  </a:lnTo>
                  <a:lnTo>
                    <a:pt x="181" y="927"/>
                  </a:lnTo>
                  <a:lnTo>
                    <a:pt x="176" y="917"/>
                  </a:lnTo>
                  <a:lnTo>
                    <a:pt x="170" y="904"/>
                  </a:lnTo>
                  <a:lnTo>
                    <a:pt x="165" y="893"/>
                  </a:lnTo>
                  <a:lnTo>
                    <a:pt x="159" y="880"/>
                  </a:lnTo>
                  <a:lnTo>
                    <a:pt x="155" y="870"/>
                  </a:lnTo>
                  <a:lnTo>
                    <a:pt x="149" y="857"/>
                  </a:lnTo>
                  <a:lnTo>
                    <a:pt x="144" y="844"/>
                  </a:lnTo>
                  <a:lnTo>
                    <a:pt x="139" y="831"/>
                  </a:lnTo>
                  <a:lnTo>
                    <a:pt x="133" y="819"/>
                  </a:lnTo>
                  <a:lnTo>
                    <a:pt x="128" y="805"/>
                  </a:lnTo>
                  <a:lnTo>
                    <a:pt x="124" y="793"/>
                  </a:lnTo>
                  <a:lnTo>
                    <a:pt x="119" y="779"/>
                  </a:lnTo>
                  <a:lnTo>
                    <a:pt x="115" y="767"/>
                  </a:lnTo>
                  <a:lnTo>
                    <a:pt x="109" y="753"/>
                  </a:lnTo>
                  <a:lnTo>
                    <a:pt x="104" y="740"/>
                  </a:lnTo>
                  <a:lnTo>
                    <a:pt x="100" y="725"/>
                  </a:lnTo>
                  <a:lnTo>
                    <a:pt x="96" y="712"/>
                  </a:lnTo>
                  <a:lnTo>
                    <a:pt x="91" y="697"/>
                  </a:lnTo>
                  <a:lnTo>
                    <a:pt x="88" y="683"/>
                  </a:lnTo>
                  <a:lnTo>
                    <a:pt x="83" y="669"/>
                  </a:lnTo>
                  <a:lnTo>
                    <a:pt x="79" y="654"/>
                  </a:lnTo>
                  <a:lnTo>
                    <a:pt x="75" y="640"/>
                  </a:lnTo>
                  <a:lnTo>
                    <a:pt x="71" y="625"/>
                  </a:lnTo>
                  <a:lnTo>
                    <a:pt x="68" y="610"/>
                  </a:lnTo>
                  <a:lnTo>
                    <a:pt x="65" y="597"/>
                  </a:lnTo>
                  <a:lnTo>
                    <a:pt x="60" y="583"/>
                  </a:lnTo>
                  <a:lnTo>
                    <a:pt x="58" y="570"/>
                  </a:lnTo>
                  <a:lnTo>
                    <a:pt x="56" y="556"/>
                  </a:lnTo>
                  <a:lnTo>
                    <a:pt x="54" y="544"/>
                  </a:lnTo>
                  <a:lnTo>
                    <a:pt x="51" y="530"/>
                  </a:lnTo>
                  <a:lnTo>
                    <a:pt x="49" y="518"/>
                  </a:lnTo>
                  <a:lnTo>
                    <a:pt x="48" y="505"/>
                  </a:lnTo>
                  <a:lnTo>
                    <a:pt x="47" y="493"/>
                  </a:lnTo>
                  <a:lnTo>
                    <a:pt x="45" y="481"/>
                  </a:lnTo>
                  <a:lnTo>
                    <a:pt x="44" y="469"/>
                  </a:lnTo>
                  <a:lnTo>
                    <a:pt x="44" y="458"/>
                  </a:lnTo>
                  <a:lnTo>
                    <a:pt x="44" y="447"/>
                  </a:lnTo>
                  <a:lnTo>
                    <a:pt x="42" y="435"/>
                  </a:lnTo>
                  <a:lnTo>
                    <a:pt x="42" y="425"/>
                  </a:lnTo>
                  <a:lnTo>
                    <a:pt x="42" y="414"/>
                  </a:lnTo>
                  <a:lnTo>
                    <a:pt x="42" y="403"/>
                  </a:lnTo>
                  <a:lnTo>
                    <a:pt x="41" y="394"/>
                  </a:lnTo>
                  <a:lnTo>
                    <a:pt x="41" y="383"/>
                  </a:lnTo>
                  <a:lnTo>
                    <a:pt x="42" y="374"/>
                  </a:lnTo>
                  <a:lnTo>
                    <a:pt x="42" y="365"/>
                  </a:lnTo>
                  <a:lnTo>
                    <a:pt x="42" y="354"/>
                  </a:lnTo>
                  <a:lnTo>
                    <a:pt x="43" y="346"/>
                  </a:lnTo>
                  <a:lnTo>
                    <a:pt x="44" y="337"/>
                  </a:lnTo>
                  <a:lnTo>
                    <a:pt x="44" y="328"/>
                  </a:lnTo>
                  <a:lnTo>
                    <a:pt x="45" y="320"/>
                  </a:lnTo>
                  <a:lnTo>
                    <a:pt x="46" y="312"/>
                  </a:lnTo>
                  <a:lnTo>
                    <a:pt x="47" y="303"/>
                  </a:lnTo>
                  <a:lnTo>
                    <a:pt x="49" y="296"/>
                  </a:lnTo>
                  <a:lnTo>
                    <a:pt x="49" y="289"/>
                  </a:lnTo>
                  <a:lnTo>
                    <a:pt x="51" y="281"/>
                  </a:lnTo>
                  <a:lnTo>
                    <a:pt x="51" y="274"/>
                  </a:lnTo>
                  <a:lnTo>
                    <a:pt x="53" y="267"/>
                  </a:lnTo>
                  <a:lnTo>
                    <a:pt x="54" y="260"/>
                  </a:lnTo>
                  <a:lnTo>
                    <a:pt x="55" y="254"/>
                  </a:lnTo>
                  <a:lnTo>
                    <a:pt x="56" y="248"/>
                  </a:lnTo>
                  <a:lnTo>
                    <a:pt x="58" y="243"/>
                  </a:lnTo>
                  <a:lnTo>
                    <a:pt x="59" y="236"/>
                  </a:lnTo>
                  <a:lnTo>
                    <a:pt x="62" y="230"/>
                  </a:lnTo>
                  <a:lnTo>
                    <a:pt x="63" y="225"/>
                  </a:lnTo>
                  <a:lnTo>
                    <a:pt x="64" y="221"/>
                  </a:lnTo>
                  <a:lnTo>
                    <a:pt x="66" y="216"/>
                  </a:lnTo>
                  <a:lnTo>
                    <a:pt x="67" y="211"/>
                  </a:lnTo>
                  <a:lnTo>
                    <a:pt x="68" y="207"/>
                  </a:lnTo>
                  <a:lnTo>
                    <a:pt x="70" y="204"/>
                  </a:lnTo>
                  <a:lnTo>
                    <a:pt x="71" y="200"/>
                  </a:lnTo>
                  <a:lnTo>
                    <a:pt x="72" y="196"/>
                  </a:lnTo>
                  <a:lnTo>
                    <a:pt x="73" y="193"/>
                  </a:lnTo>
                  <a:lnTo>
                    <a:pt x="75" y="190"/>
                  </a:lnTo>
                  <a:lnTo>
                    <a:pt x="76" y="184"/>
                  </a:lnTo>
                  <a:lnTo>
                    <a:pt x="79" y="180"/>
                  </a:lnTo>
                  <a:lnTo>
                    <a:pt x="80" y="177"/>
                  </a:lnTo>
                  <a:lnTo>
                    <a:pt x="82" y="175"/>
                  </a:lnTo>
                  <a:lnTo>
                    <a:pt x="82" y="173"/>
                  </a:lnTo>
                  <a:lnTo>
                    <a:pt x="83" y="173"/>
                  </a:lnTo>
                  <a:lnTo>
                    <a:pt x="83" y="172"/>
                  </a:lnTo>
                  <a:lnTo>
                    <a:pt x="85" y="170"/>
                  </a:lnTo>
                  <a:lnTo>
                    <a:pt x="89" y="166"/>
                  </a:lnTo>
                  <a:lnTo>
                    <a:pt x="94" y="161"/>
                  </a:lnTo>
                  <a:lnTo>
                    <a:pt x="99" y="155"/>
                  </a:lnTo>
                  <a:lnTo>
                    <a:pt x="105" y="149"/>
                  </a:lnTo>
                  <a:lnTo>
                    <a:pt x="109" y="145"/>
                  </a:lnTo>
                  <a:lnTo>
                    <a:pt x="114" y="142"/>
                  </a:lnTo>
                  <a:lnTo>
                    <a:pt x="118" y="138"/>
                  </a:lnTo>
                  <a:lnTo>
                    <a:pt x="122" y="134"/>
                  </a:lnTo>
                  <a:lnTo>
                    <a:pt x="126" y="129"/>
                  </a:lnTo>
                  <a:lnTo>
                    <a:pt x="131" y="125"/>
                  </a:lnTo>
                  <a:lnTo>
                    <a:pt x="135" y="121"/>
                  </a:lnTo>
                  <a:lnTo>
                    <a:pt x="142" y="117"/>
                  </a:lnTo>
                  <a:lnTo>
                    <a:pt x="146" y="113"/>
                  </a:lnTo>
                  <a:lnTo>
                    <a:pt x="151" y="108"/>
                  </a:lnTo>
                  <a:lnTo>
                    <a:pt x="157" y="104"/>
                  </a:lnTo>
                  <a:lnTo>
                    <a:pt x="164" y="100"/>
                  </a:lnTo>
                  <a:lnTo>
                    <a:pt x="169" y="96"/>
                  </a:lnTo>
                  <a:lnTo>
                    <a:pt x="175" y="92"/>
                  </a:lnTo>
                  <a:lnTo>
                    <a:pt x="181" y="89"/>
                  </a:lnTo>
                  <a:lnTo>
                    <a:pt x="186" y="84"/>
                  </a:lnTo>
                  <a:lnTo>
                    <a:pt x="193" y="80"/>
                  </a:lnTo>
                  <a:lnTo>
                    <a:pt x="199" y="77"/>
                  </a:lnTo>
                  <a:lnTo>
                    <a:pt x="205" y="74"/>
                  </a:lnTo>
                  <a:lnTo>
                    <a:pt x="211" y="71"/>
                  </a:lnTo>
                  <a:lnTo>
                    <a:pt x="273"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899" name="Freeform 180"/>
            <p:cNvSpPr>
              <a:spLocks/>
            </p:cNvSpPr>
            <p:nvPr/>
          </p:nvSpPr>
          <p:spPr bwMode="auto">
            <a:xfrm>
              <a:off x="4333" y="3577"/>
              <a:ext cx="192" cy="211"/>
            </a:xfrm>
            <a:custGeom>
              <a:avLst/>
              <a:gdLst>
                <a:gd name="T0" fmla="*/ 1 w 383"/>
                <a:gd name="T1" fmla="*/ 1 h 422"/>
                <a:gd name="T2" fmla="*/ 1 w 383"/>
                <a:gd name="T3" fmla="*/ 1 h 422"/>
                <a:gd name="T4" fmla="*/ 1 w 383"/>
                <a:gd name="T5" fmla="*/ 1 h 422"/>
                <a:gd name="T6" fmla="*/ 1 w 383"/>
                <a:gd name="T7" fmla="*/ 1 h 422"/>
                <a:gd name="T8" fmla="*/ 1 w 383"/>
                <a:gd name="T9" fmla="*/ 1 h 422"/>
                <a:gd name="T10" fmla="*/ 1 w 383"/>
                <a:gd name="T11" fmla="*/ 1 h 422"/>
                <a:gd name="T12" fmla="*/ 1 w 383"/>
                <a:gd name="T13" fmla="*/ 1 h 422"/>
                <a:gd name="T14" fmla="*/ 1 w 383"/>
                <a:gd name="T15" fmla="*/ 1 h 422"/>
                <a:gd name="T16" fmla="*/ 1 w 383"/>
                <a:gd name="T17" fmla="*/ 1 h 422"/>
                <a:gd name="T18" fmla="*/ 1 w 383"/>
                <a:gd name="T19" fmla="*/ 1 h 422"/>
                <a:gd name="T20" fmla="*/ 1 w 383"/>
                <a:gd name="T21" fmla="*/ 1 h 422"/>
                <a:gd name="T22" fmla="*/ 1 w 383"/>
                <a:gd name="T23" fmla="*/ 1 h 422"/>
                <a:gd name="T24" fmla="*/ 1 w 383"/>
                <a:gd name="T25" fmla="*/ 1 h 422"/>
                <a:gd name="T26" fmla="*/ 1 w 383"/>
                <a:gd name="T27" fmla="*/ 1 h 422"/>
                <a:gd name="T28" fmla="*/ 1 w 383"/>
                <a:gd name="T29" fmla="*/ 1 h 422"/>
                <a:gd name="T30" fmla="*/ 1 w 383"/>
                <a:gd name="T31" fmla="*/ 1 h 422"/>
                <a:gd name="T32" fmla="*/ 1 w 383"/>
                <a:gd name="T33" fmla="*/ 1 h 422"/>
                <a:gd name="T34" fmla="*/ 1 w 383"/>
                <a:gd name="T35" fmla="*/ 1 h 422"/>
                <a:gd name="T36" fmla="*/ 1 w 383"/>
                <a:gd name="T37" fmla="*/ 1 h 422"/>
                <a:gd name="T38" fmla="*/ 1 w 383"/>
                <a:gd name="T39" fmla="*/ 1 h 422"/>
                <a:gd name="T40" fmla="*/ 1 w 383"/>
                <a:gd name="T41" fmla="*/ 1 h 422"/>
                <a:gd name="T42" fmla="*/ 1 w 383"/>
                <a:gd name="T43" fmla="*/ 1 h 422"/>
                <a:gd name="T44" fmla="*/ 1 w 383"/>
                <a:gd name="T45" fmla="*/ 1 h 422"/>
                <a:gd name="T46" fmla="*/ 1 w 383"/>
                <a:gd name="T47" fmla="*/ 1 h 422"/>
                <a:gd name="T48" fmla="*/ 1 w 383"/>
                <a:gd name="T49" fmla="*/ 1 h 422"/>
                <a:gd name="T50" fmla="*/ 1 w 383"/>
                <a:gd name="T51" fmla="*/ 1 h 422"/>
                <a:gd name="T52" fmla="*/ 1 w 383"/>
                <a:gd name="T53" fmla="*/ 1 h 422"/>
                <a:gd name="T54" fmla="*/ 1 w 383"/>
                <a:gd name="T55" fmla="*/ 1 h 422"/>
                <a:gd name="T56" fmla="*/ 1 w 383"/>
                <a:gd name="T57" fmla="*/ 1 h 422"/>
                <a:gd name="T58" fmla="*/ 1 w 383"/>
                <a:gd name="T59" fmla="*/ 1 h 422"/>
                <a:gd name="T60" fmla="*/ 1 w 383"/>
                <a:gd name="T61" fmla="*/ 1 h 422"/>
                <a:gd name="T62" fmla="*/ 1 w 383"/>
                <a:gd name="T63" fmla="*/ 1 h 422"/>
                <a:gd name="T64" fmla="*/ 1 w 383"/>
                <a:gd name="T65" fmla="*/ 1 h 422"/>
                <a:gd name="T66" fmla="*/ 1 w 383"/>
                <a:gd name="T67" fmla="*/ 1 h 422"/>
                <a:gd name="T68" fmla="*/ 1 w 383"/>
                <a:gd name="T69" fmla="*/ 1 h 422"/>
                <a:gd name="T70" fmla="*/ 1 w 383"/>
                <a:gd name="T71" fmla="*/ 1 h 422"/>
                <a:gd name="T72" fmla="*/ 1 w 383"/>
                <a:gd name="T73" fmla="*/ 1 h 422"/>
                <a:gd name="T74" fmla="*/ 1 w 383"/>
                <a:gd name="T75" fmla="*/ 1 h 422"/>
                <a:gd name="T76" fmla="*/ 1 w 383"/>
                <a:gd name="T77" fmla="*/ 1 h 422"/>
                <a:gd name="T78" fmla="*/ 1 w 383"/>
                <a:gd name="T79" fmla="*/ 1 h 422"/>
                <a:gd name="T80" fmla="*/ 1 w 383"/>
                <a:gd name="T81" fmla="*/ 1 h 422"/>
                <a:gd name="T82" fmla="*/ 1 w 383"/>
                <a:gd name="T83" fmla="*/ 1 h 422"/>
                <a:gd name="T84" fmla="*/ 1 w 383"/>
                <a:gd name="T85" fmla="*/ 1 h 422"/>
                <a:gd name="T86" fmla="*/ 1 w 383"/>
                <a:gd name="T87" fmla="*/ 1 h 422"/>
                <a:gd name="T88" fmla="*/ 1 w 383"/>
                <a:gd name="T89" fmla="*/ 1 h 422"/>
                <a:gd name="T90" fmla="*/ 1 w 383"/>
                <a:gd name="T91" fmla="*/ 1 h 422"/>
                <a:gd name="T92" fmla="*/ 1 w 383"/>
                <a:gd name="T93" fmla="*/ 1 h 422"/>
                <a:gd name="T94" fmla="*/ 1 w 383"/>
                <a:gd name="T95" fmla="*/ 1 h 422"/>
                <a:gd name="T96" fmla="*/ 1 w 383"/>
                <a:gd name="T97" fmla="*/ 1 h 422"/>
                <a:gd name="T98" fmla="*/ 1 w 383"/>
                <a:gd name="T99" fmla="*/ 1 h 422"/>
                <a:gd name="T100" fmla="*/ 1 w 383"/>
                <a:gd name="T101" fmla="*/ 1 h 422"/>
                <a:gd name="T102" fmla="*/ 1 w 383"/>
                <a:gd name="T103" fmla="*/ 1 h 422"/>
                <a:gd name="T104" fmla="*/ 1 w 383"/>
                <a:gd name="T105" fmla="*/ 0 h 422"/>
                <a:gd name="T106" fmla="*/ 1 w 383"/>
                <a:gd name="T107" fmla="*/ 0 h 422"/>
                <a:gd name="T108" fmla="*/ 1 w 383"/>
                <a:gd name="T109" fmla="*/ 1 h 422"/>
                <a:gd name="T110" fmla="*/ 1 w 383"/>
                <a:gd name="T111" fmla="*/ 1 h 422"/>
                <a:gd name="T112" fmla="*/ 1 w 383"/>
                <a:gd name="T113" fmla="*/ 1 h 422"/>
                <a:gd name="T114" fmla="*/ 1 w 383"/>
                <a:gd name="T115" fmla="*/ 1 h 42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383" h="422">
                  <a:moveTo>
                    <a:pt x="10" y="57"/>
                  </a:moveTo>
                  <a:lnTo>
                    <a:pt x="10" y="55"/>
                  </a:lnTo>
                  <a:lnTo>
                    <a:pt x="11" y="53"/>
                  </a:lnTo>
                  <a:lnTo>
                    <a:pt x="14" y="49"/>
                  </a:lnTo>
                  <a:lnTo>
                    <a:pt x="19" y="45"/>
                  </a:lnTo>
                  <a:lnTo>
                    <a:pt x="23" y="41"/>
                  </a:lnTo>
                  <a:lnTo>
                    <a:pt x="30" y="36"/>
                  </a:lnTo>
                  <a:lnTo>
                    <a:pt x="33" y="34"/>
                  </a:lnTo>
                  <a:lnTo>
                    <a:pt x="38" y="33"/>
                  </a:lnTo>
                  <a:lnTo>
                    <a:pt x="42" y="32"/>
                  </a:lnTo>
                  <a:lnTo>
                    <a:pt x="46" y="32"/>
                  </a:lnTo>
                  <a:lnTo>
                    <a:pt x="47" y="33"/>
                  </a:lnTo>
                  <a:lnTo>
                    <a:pt x="49" y="36"/>
                  </a:lnTo>
                  <a:lnTo>
                    <a:pt x="51" y="38"/>
                  </a:lnTo>
                  <a:lnTo>
                    <a:pt x="54" y="42"/>
                  </a:lnTo>
                  <a:lnTo>
                    <a:pt x="57" y="45"/>
                  </a:lnTo>
                  <a:lnTo>
                    <a:pt x="61" y="50"/>
                  </a:lnTo>
                  <a:lnTo>
                    <a:pt x="65" y="53"/>
                  </a:lnTo>
                  <a:lnTo>
                    <a:pt x="69" y="58"/>
                  </a:lnTo>
                  <a:lnTo>
                    <a:pt x="73" y="62"/>
                  </a:lnTo>
                  <a:lnTo>
                    <a:pt x="78" y="69"/>
                  </a:lnTo>
                  <a:lnTo>
                    <a:pt x="83" y="75"/>
                  </a:lnTo>
                  <a:lnTo>
                    <a:pt x="89" y="81"/>
                  </a:lnTo>
                  <a:lnTo>
                    <a:pt x="95" y="87"/>
                  </a:lnTo>
                  <a:lnTo>
                    <a:pt x="102" y="95"/>
                  </a:lnTo>
                  <a:lnTo>
                    <a:pt x="107" y="101"/>
                  </a:lnTo>
                  <a:lnTo>
                    <a:pt x="114" y="108"/>
                  </a:lnTo>
                  <a:lnTo>
                    <a:pt x="116" y="111"/>
                  </a:lnTo>
                  <a:lnTo>
                    <a:pt x="120" y="116"/>
                  </a:lnTo>
                  <a:lnTo>
                    <a:pt x="123" y="120"/>
                  </a:lnTo>
                  <a:lnTo>
                    <a:pt x="127" y="123"/>
                  </a:lnTo>
                  <a:lnTo>
                    <a:pt x="130" y="127"/>
                  </a:lnTo>
                  <a:lnTo>
                    <a:pt x="133" y="130"/>
                  </a:lnTo>
                  <a:lnTo>
                    <a:pt x="136" y="134"/>
                  </a:lnTo>
                  <a:lnTo>
                    <a:pt x="141" y="138"/>
                  </a:lnTo>
                  <a:lnTo>
                    <a:pt x="144" y="143"/>
                  </a:lnTo>
                  <a:lnTo>
                    <a:pt x="148" y="147"/>
                  </a:lnTo>
                  <a:lnTo>
                    <a:pt x="151" y="151"/>
                  </a:lnTo>
                  <a:lnTo>
                    <a:pt x="155" y="155"/>
                  </a:lnTo>
                  <a:lnTo>
                    <a:pt x="158" y="159"/>
                  </a:lnTo>
                  <a:lnTo>
                    <a:pt x="161" y="163"/>
                  </a:lnTo>
                  <a:lnTo>
                    <a:pt x="166" y="168"/>
                  </a:lnTo>
                  <a:lnTo>
                    <a:pt x="170" y="171"/>
                  </a:lnTo>
                  <a:lnTo>
                    <a:pt x="173" y="175"/>
                  </a:lnTo>
                  <a:lnTo>
                    <a:pt x="177" y="179"/>
                  </a:lnTo>
                  <a:lnTo>
                    <a:pt x="180" y="183"/>
                  </a:lnTo>
                  <a:lnTo>
                    <a:pt x="184" y="187"/>
                  </a:lnTo>
                  <a:lnTo>
                    <a:pt x="187" y="192"/>
                  </a:lnTo>
                  <a:lnTo>
                    <a:pt x="191" y="195"/>
                  </a:lnTo>
                  <a:lnTo>
                    <a:pt x="194" y="199"/>
                  </a:lnTo>
                  <a:lnTo>
                    <a:pt x="198" y="203"/>
                  </a:lnTo>
                  <a:lnTo>
                    <a:pt x="201" y="207"/>
                  </a:lnTo>
                  <a:lnTo>
                    <a:pt x="205" y="211"/>
                  </a:lnTo>
                  <a:lnTo>
                    <a:pt x="208" y="216"/>
                  </a:lnTo>
                  <a:lnTo>
                    <a:pt x="212" y="220"/>
                  </a:lnTo>
                  <a:lnTo>
                    <a:pt x="216" y="223"/>
                  </a:lnTo>
                  <a:lnTo>
                    <a:pt x="219" y="227"/>
                  </a:lnTo>
                  <a:lnTo>
                    <a:pt x="222" y="231"/>
                  </a:lnTo>
                  <a:lnTo>
                    <a:pt x="226" y="235"/>
                  </a:lnTo>
                  <a:lnTo>
                    <a:pt x="229" y="238"/>
                  </a:lnTo>
                  <a:lnTo>
                    <a:pt x="232" y="243"/>
                  </a:lnTo>
                  <a:lnTo>
                    <a:pt x="235" y="247"/>
                  </a:lnTo>
                  <a:lnTo>
                    <a:pt x="240" y="252"/>
                  </a:lnTo>
                  <a:lnTo>
                    <a:pt x="243" y="255"/>
                  </a:lnTo>
                  <a:lnTo>
                    <a:pt x="246" y="259"/>
                  </a:lnTo>
                  <a:lnTo>
                    <a:pt x="250" y="263"/>
                  </a:lnTo>
                  <a:lnTo>
                    <a:pt x="254" y="269"/>
                  </a:lnTo>
                  <a:lnTo>
                    <a:pt x="257" y="272"/>
                  </a:lnTo>
                  <a:lnTo>
                    <a:pt x="261" y="277"/>
                  </a:lnTo>
                  <a:lnTo>
                    <a:pt x="265" y="281"/>
                  </a:lnTo>
                  <a:lnTo>
                    <a:pt x="269" y="285"/>
                  </a:lnTo>
                  <a:lnTo>
                    <a:pt x="272" y="290"/>
                  </a:lnTo>
                  <a:lnTo>
                    <a:pt x="276" y="294"/>
                  </a:lnTo>
                  <a:lnTo>
                    <a:pt x="279" y="298"/>
                  </a:lnTo>
                  <a:lnTo>
                    <a:pt x="283" y="302"/>
                  </a:lnTo>
                  <a:lnTo>
                    <a:pt x="286" y="306"/>
                  </a:lnTo>
                  <a:lnTo>
                    <a:pt x="291" y="310"/>
                  </a:lnTo>
                  <a:lnTo>
                    <a:pt x="294" y="315"/>
                  </a:lnTo>
                  <a:lnTo>
                    <a:pt x="298" y="320"/>
                  </a:lnTo>
                  <a:lnTo>
                    <a:pt x="301" y="324"/>
                  </a:lnTo>
                  <a:lnTo>
                    <a:pt x="304" y="327"/>
                  </a:lnTo>
                  <a:lnTo>
                    <a:pt x="307" y="331"/>
                  </a:lnTo>
                  <a:lnTo>
                    <a:pt x="310" y="335"/>
                  </a:lnTo>
                  <a:lnTo>
                    <a:pt x="313" y="340"/>
                  </a:lnTo>
                  <a:lnTo>
                    <a:pt x="318" y="344"/>
                  </a:lnTo>
                  <a:lnTo>
                    <a:pt x="321" y="347"/>
                  </a:lnTo>
                  <a:lnTo>
                    <a:pt x="325" y="351"/>
                  </a:lnTo>
                  <a:lnTo>
                    <a:pt x="330" y="358"/>
                  </a:lnTo>
                  <a:lnTo>
                    <a:pt x="336" y="366"/>
                  </a:lnTo>
                  <a:lnTo>
                    <a:pt x="342" y="372"/>
                  </a:lnTo>
                  <a:lnTo>
                    <a:pt x="347" y="379"/>
                  </a:lnTo>
                  <a:lnTo>
                    <a:pt x="352" y="384"/>
                  </a:lnTo>
                  <a:lnTo>
                    <a:pt x="357" y="391"/>
                  </a:lnTo>
                  <a:lnTo>
                    <a:pt x="361" y="396"/>
                  </a:lnTo>
                  <a:lnTo>
                    <a:pt x="367" y="401"/>
                  </a:lnTo>
                  <a:lnTo>
                    <a:pt x="369" y="405"/>
                  </a:lnTo>
                  <a:lnTo>
                    <a:pt x="373" y="409"/>
                  </a:lnTo>
                  <a:lnTo>
                    <a:pt x="375" y="412"/>
                  </a:lnTo>
                  <a:lnTo>
                    <a:pt x="378" y="416"/>
                  </a:lnTo>
                  <a:lnTo>
                    <a:pt x="381" y="420"/>
                  </a:lnTo>
                  <a:lnTo>
                    <a:pt x="383" y="422"/>
                  </a:lnTo>
                  <a:lnTo>
                    <a:pt x="325" y="311"/>
                  </a:lnTo>
                  <a:lnTo>
                    <a:pt x="323" y="310"/>
                  </a:lnTo>
                  <a:lnTo>
                    <a:pt x="322" y="308"/>
                  </a:lnTo>
                  <a:lnTo>
                    <a:pt x="319" y="304"/>
                  </a:lnTo>
                  <a:lnTo>
                    <a:pt x="316" y="300"/>
                  </a:lnTo>
                  <a:lnTo>
                    <a:pt x="310" y="294"/>
                  </a:lnTo>
                  <a:lnTo>
                    <a:pt x="304" y="287"/>
                  </a:lnTo>
                  <a:lnTo>
                    <a:pt x="301" y="283"/>
                  </a:lnTo>
                  <a:lnTo>
                    <a:pt x="298" y="279"/>
                  </a:lnTo>
                  <a:lnTo>
                    <a:pt x="294" y="276"/>
                  </a:lnTo>
                  <a:lnTo>
                    <a:pt x="291" y="272"/>
                  </a:lnTo>
                  <a:lnTo>
                    <a:pt x="286" y="267"/>
                  </a:lnTo>
                  <a:lnTo>
                    <a:pt x="282" y="261"/>
                  </a:lnTo>
                  <a:lnTo>
                    <a:pt x="278" y="256"/>
                  </a:lnTo>
                  <a:lnTo>
                    <a:pt x="274" y="252"/>
                  </a:lnTo>
                  <a:lnTo>
                    <a:pt x="270" y="246"/>
                  </a:lnTo>
                  <a:lnTo>
                    <a:pt x="265" y="241"/>
                  </a:lnTo>
                  <a:lnTo>
                    <a:pt x="260" y="235"/>
                  </a:lnTo>
                  <a:lnTo>
                    <a:pt x="255" y="230"/>
                  </a:lnTo>
                  <a:lnTo>
                    <a:pt x="250" y="223"/>
                  </a:lnTo>
                  <a:lnTo>
                    <a:pt x="245" y="217"/>
                  </a:lnTo>
                  <a:lnTo>
                    <a:pt x="240" y="211"/>
                  </a:lnTo>
                  <a:lnTo>
                    <a:pt x="234" y="205"/>
                  </a:lnTo>
                  <a:lnTo>
                    <a:pt x="229" y="199"/>
                  </a:lnTo>
                  <a:lnTo>
                    <a:pt x="224" y="193"/>
                  </a:lnTo>
                  <a:lnTo>
                    <a:pt x="219" y="185"/>
                  </a:lnTo>
                  <a:lnTo>
                    <a:pt x="214" y="180"/>
                  </a:lnTo>
                  <a:lnTo>
                    <a:pt x="207" y="173"/>
                  </a:lnTo>
                  <a:lnTo>
                    <a:pt x="201" y="167"/>
                  </a:lnTo>
                  <a:lnTo>
                    <a:pt x="195" y="159"/>
                  </a:lnTo>
                  <a:lnTo>
                    <a:pt x="190" y="153"/>
                  </a:lnTo>
                  <a:lnTo>
                    <a:pt x="184" y="146"/>
                  </a:lnTo>
                  <a:lnTo>
                    <a:pt x="178" y="140"/>
                  </a:lnTo>
                  <a:lnTo>
                    <a:pt x="173" y="132"/>
                  </a:lnTo>
                  <a:lnTo>
                    <a:pt x="168" y="127"/>
                  </a:lnTo>
                  <a:lnTo>
                    <a:pt x="161" y="120"/>
                  </a:lnTo>
                  <a:lnTo>
                    <a:pt x="156" y="113"/>
                  </a:lnTo>
                  <a:lnTo>
                    <a:pt x="150" y="106"/>
                  </a:lnTo>
                  <a:lnTo>
                    <a:pt x="145" y="101"/>
                  </a:lnTo>
                  <a:lnTo>
                    <a:pt x="139" y="94"/>
                  </a:lnTo>
                  <a:lnTo>
                    <a:pt x="133" y="88"/>
                  </a:lnTo>
                  <a:lnTo>
                    <a:pt x="128" y="82"/>
                  </a:lnTo>
                  <a:lnTo>
                    <a:pt x="124" y="76"/>
                  </a:lnTo>
                  <a:lnTo>
                    <a:pt x="118" y="70"/>
                  </a:lnTo>
                  <a:lnTo>
                    <a:pt x="112" y="65"/>
                  </a:lnTo>
                  <a:lnTo>
                    <a:pt x="107" y="58"/>
                  </a:lnTo>
                  <a:lnTo>
                    <a:pt x="103" y="53"/>
                  </a:lnTo>
                  <a:lnTo>
                    <a:pt x="98" y="47"/>
                  </a:lnTo>
                  <a:lnTo>
                    <a:pt x="93" y="42"/>
                  </a:lnTo>
                  <a:lnTo>
                    <a:pt x="89" y="36"/>
                  </a:lnTo>
                  <a:lnTo>
                    <a:pt x="84" y="32"/>
                  </a:lnTo>
                  <a:lnTo>
                    <a:pt x="79" y="27"/>
                  </a:lnTo>
                  <a:lnTo>
                    <a:pt x="76" y="22"/>
                  </a:lnTo>
                  <a:lnTo>
                    <a:pt x="72" y="19"/>
                  </a:lnTo>
                  <a:lnTo>
                    <a:pt x="69" y="14"/>
                  </a:lnTo>
                  <a:lnTo>
                    <a:pt x="61" y="7"/>
                  </a:lnTo>
                  <a:lnTo>
                    <a:pt x="56" y="1"/>
                  </a:lnTo>
                  <a:lnTo>
                    <a:pt x="54" y="0"/>
                  </a:lnTo>
                  <a:lnTo>
                    <a:pt x="49" y="0"/>
                  </a:lnTo>
                  <a:lnTo>
                    <a:pt x="46" y="0"/>
                  </a:lnTo>
                  <a:lnTo>
                    <a:pt x="43" y="0"/>
                  </a:lnTo>
                  <a:lnTo>
                    <a:pt x="39" y="1"/>
                  </a:lnTo>
                  <a:lnTo>
                    <a:pt x="35" y="2"/>
                  </a:lnTo>
                  <a:lnTo>
                    <a:pt x="30" y="2"/>
                  </a:lnTo>
                  <a:lnTo>
                    <a:pt x="26" y="3"/>
                  </a:lnTo>
                  <a:lnTo>
                    <a:pt x="21" y="4"/>
                  </a:lnTo>
                  <a:lnTo>
                    <a:pt x="17" y="5"/>
                  </a:lnTo>
                  <a:lnTo>
                    <a:pt x="11" y="7"/>
                  </a:lnTo>
                  <a:lnTo>
                    <a:pt x="7" y="9"/>
                  </a:lnTo>
                  <a:lnTo>
                    <a:pt x="3" y="11"/>
                  </a:lnTo>
                  <a:lnTo>
                    <a:pt x="0" y="16"/>
                  </a:lnTo>
                  <a:lnTo>
                    <a:pt x="10" y="57"/>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900" name="Freeform 181"/>
            <p:cNvSpPr>
              <a:spLocks/>
            </p:cNvSpPr>
            <p:nvPr/>
          </p:nvSpPr>
          <p:spPr bwMode="auto">
            <a:xfrm>
              <a:off x="4716" y="2921"/>
              <a:ext cx="307" cy="841"/>
            </a:xfrm>
            <a:custGeom>
              <a:avLst/>
              <a:gdLst>
                <a:gd name="T0" fmla="*/ 1 w 614"/>
                <a:gd name="T1" fmla="*/ 0 h 1683"/>
                <a:gd name="T2" fmla="*/ 1 w 614"/>
                <a:gd name="T3" fmla="*/ 0 h 1683"/>
                <a:gd name="T4" fmla="*/ 1 w 614"/>
                <a:gd name="T5" fmla="*/ 0 h 1683"/>
                <a:gd name="T6" fmla="*/ 1 w 614"/>
                <a:gd name="T7" fmla="*/ 0 h 1683"/>
                <a:gd name="T8" fmla="*/ 1 w 614"/>
                <a:gd name="T9" fmla="*/ 0 h 1683"/>
                <a:gd name="T10" fmla="*/ 1 w 614"/>
                <a:gd name="T11" fmla="*/ 0 h 1683"/>
                <a:gd name="T12" fmla="*/ 1 w 614"/>
                <a:gd name="T13" fmla="*/ 0 h 1683"/>
                <a:gd name="T14" fmla="*/ 1 w 614"/>
                <a:gd name="T15" fmla="*/ 0 h 1683"/>
                <a:gd name="T16" fmla="*/ 1 w 614"/>
                <a:gd name="T17" fmla="*/ 0 h 1683"/>
                <a:gd name="T18" fmla="*/ 1 w 614"/>
                <a:gd name="T19" fmla="*/ 0 h 1683"/>
                <a:gd name="T20" fmla="*/ 1 w 614"/>
                <a:gd name="T21" fmla="*/ 0 h 1683"/>
                <a:gd name="T22" fmla="*/ 1 w 614"/>
                <a:gd name="T23" fmla="*/ 0 h 1683"/>
                <a:gd name="T24" fmla="*/ 1 w 614"/>
                <a:gd name="T25" fmla="*/ 0 h 1683"/>
                <a:gd name="T26" fmla="*/ 1 w 614"/>
                <a:gd name="T27" fmla="*/ 0 h 1683"/>
                <a:gd name="T28" fmla="*/ 1 w 614"/>
                <a:gd name="T29" fmla="*/ 0 h 1683"/>
                <a:gd name="T30" fmla="*/ 1 w 614"/>
                <a:gd name="T31" fmla="*/ 0 h 1683"/>
                <a:gd name="T32" fmla="*/ 1 w 614"/>
                <a:gd name="T33" fmla="*/ 0 h 1683"/>
                <a:gd name="T34" fmla="*/ 1 w 614"/>
                <a:gd name="T35" fmla="*/ 0 h 1683"/>
                <a:gd name="T36" fmla="*/ 1 w 614"/>
                <a:gd name="T37" fmla="*/ 0 h 1683"/>
                <a:gd name="T38" fmla="*/ 1 w 614"/>
                <a:gd name="T39" fmla="*/ 0 h 1683"/>
                <a:gd name="T40" fmla="*/ 1 w 614"/>
                <a:gd name="T41" fmla="*/ 0 h 1683"/>
                <a:gd name="T42" fmla="*/ 1 w 614"/>
                <a:gd name="T43" fmla="*/ 0 h 1683"/>
                <a:gd name="T44" fmla="*/ 1 w 614"/>
                <a:gd name="T45" fmla="*/ 0 h 1683"/>
                <a:gd name="T46" fmla="*/ 1 w 614"/>
                <a:gd name="T47" fmla="*/ 0 h 1683"/>
                <a:gd name="T48" fmla="*/ 1 w 614"/>
                <a:gd name="T49" fmla="*/ 0 h 1683"/>
                <a:gd name="T50" fmla="*/ 1 w 614"/>
                <a:gd name="T51" fmla="*/ 0 h 1683"/>
                <a:gd name="T52" fmla="*/ 1 w 614"/>
                <a:gd name="T53" fmla="*/ 0 h 1683"/>
                <a:gd name="T54" fmla="*/ 1 w 614"/>
                <a:gd name="T55" fmla="*/ 0 h 1683"/>
                <a:gd name="T56" fmla="*/ 1 w 614"/>
                <a:gd name="T57" fmla="*/ 0 h 1683"/>
                <a:gd name="T58" fmla="*/ 1 w 614"/>
                <a:gd name="T59" fmla="*/ 0 h 1683"/>
                <a:gd name="T60" fmla="*/ 1 w 614"/>
                <a:gd name="T61" fmla="*/ 0 h 1683"/>
                <a:gd name="T62" fmla="*/ 1 w 614"/>
                <a:gd name="T63" fmla="*/ 0 h 1683"/>
                <a:gd name="T64" fmla="*/ 1 w 614"/>
                <a:gd name="T65" fmla="*/ 0 h 1683"/>
                <a:gd name="T66" fmla="*/ 1 w 614"/>
                <a:gd name="T67" fmla="*/ 0 h 1683"/>
                <a:gd name="T68" fmla="*/ 1 w 614"/>
                <a:gd name="T69" fmla="*/ 0 h 1683"/>
                <a:gd name="T70" fmla="*/ 1 w 614"/>
                <a:gd name="T71" fmla="*/ 0 h 1683"/>
                <a:gd name="T72" fmla="*/ 1 w 614"/>
                <a:gd name="T73" fmla="*/ 0 h 1683"/>
                <a:gd name="T74" fmla="*/ 1 w 614"/>
                <a:gd name="T75" fmla="*/ 0 h 1683"/>
                <a:gd name="T76" fmla="*/ 1 w 614"/>
                <a:gd name="T77" fmla="*/ 0 h 1683"/>
                <a:gd name="T78" fmla="*/ 1 w 614"/>
                <a:gd name="T79" fmla="*/ 0 h 1683"/>
                <a:gd name="T80" fmla="*/ 1 w 614"/>
                <a:gd name="T81" fmla="*/ 0 h 1683"/>
                <a:gd name="T82" fmla="*/ 1 w 614"/>
                <a:gd name="T83" fmla="*/ 0 h 1683"/>
                <a:gd name="T84" fmla="*/ 1 w 614"/>
                <a:gd name="T85" fmla="*/ 0 h 1683"/>
                <a:gd name="T86" fmla="*/ 1 w 614"/>
                <a:gd name="T87" fmla="*/ 0 h 1683"/>
                <a:gd name="T88" fmla="*/ 1 w 614"/>
                <a:gd name="T89" fmla="*/ 0 h 1683"/>
                <a:gd name="T90" fmla="*/ 1 w 614"/>
                <a:gd name="T91" fmla="*/ 0 h 1683"/>
                <a:gd name="T92" fmla="*/ 1 w 614"/>
                <a:gd name="T93" fmla="*/ 0 h 1683"/>
                <a:gd name="T94" fmla="*/ 1 w 614"/>
                <a:gd name="T95" fmla="*/ 0 h 1683"/>
                <a:gd name="T96" fmla="*/ 1 w 614"/>
                <a:gd name="T97" fmla="*/ 0 h 1683"/>
                <a:gd name="T98" fmla="*/ 1 w 614"/>
                <a:gd name="T99" fmla="*/ 0 h 1683"/>
                <a:gd name="T100" fmla="*/ 1 w 614"/>
                <a:gd name="T101" fmla="*/ 0 h 1683"/>
                <a:gd name="T102" fmla="*/ 1 w 614"/>
                <a:gd name="T103" fmla="*/ 0 h 1683"/>
                <a:gd name="T104" fmla="*/ 1 w 614"/>
                <a:gd name="T105" fmla="*/ 0 h 1683"/>
                <a:gd name="T106" fmla="*/ 1 w 614"/>
                <a:gd name="T107" fmla="*/ 0 h 1683"/>
                <a:gd name="T108" fmla="*/ 1 w 614"/>
                <a:gd name="T109" fmla="*/ 0 h 1683"/>
                <a:gd name="T110" fmla="*/ 1 w 614"/>
                <a:gd name="T111" fmla="*/ 0 h 1683"/>
                <a:gd name="T112" fmla="*/ 1 w 614"/>
                <a:gd name="T113" fmla="*/ 0 h 1683"/>
                <a:gd name="T114" fmla="*/ 1 w 614"/>
                <a:gd name="T115" fmla="*/ 0 h 1683"/>
                <a:gd name="T116" fmla="*/ 1 w 614"/>
                <a:gd name="T117" fmla="*/ 0 h 168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614" h="1683">
                  <a:moveTo>
                    <a:pt x="462" y="6"/>
                  </a:moveTo>
                  <a:lnTo>
                    <a:pt x="461" y="6"/>
                  </a:lnTo>
                  <a:lnTo>
                    <a:pt x="459" y="6"/>
                  </a:lnTo>
                  <a:lnTo>
                    <a:pt x="452" y="4"/>
                  </a:lnTo>
                  <a:lnTo>
                    <a:pt x="447" y="3"/>
                  </a:lnTo>
                  <a:lnTo>
                    <a:pt x="443" y="3"/>
                  </a:lnTo>
                  <a:lnTo>
                    <a:pt x="439" y="2"/>
                  </a:lnTo>
                  <a:lnTo>
                    <a:pt x="435" y="2"/>
                  </a:lnTo>
                  <a:lnTo>
                    <a:pt x="429" y="2"/>
                  </a:lnTo>
                  <a:lnTo>
                    <a:pt x="423" y="2"/>
                  </a:lnTo>
                  <a:lnTo>
                    <a:pt x="418" y="1"/>
                  </a:lnTo>
                  <a:lnTo>
                    <a:pt x="413" y="1"/>
                  </a:lnTo>
                  <a:lnTo>
                    <a:pt x="407" y="1"/>
                  </a:lnTo>
                  <a:lnTo>
                    <a:pt x="399" y="0"/>
                  </a:lnTo>
                  <a:lnTo>
                    <a:pt x="393" y="0"/>
                  </a:lnTo>
                  <a:lnTo>
                    <a:pt x="387" y="0"/>
                  </a:lnTo>
                  <a:lnTo>
                    <a:pt x="379" y="0"/>
                  </a:lnTo>
                  <a:lnTo>
                    <a:pt x="372" y="0"/>
                  </a:lnTo>
                  <a:lnTo>
                    <a:pt x="365" y="0"/>
                  </a:lnTo>
                  <a:lnTo>
                    <a:pt x="357" y="0"/>
                  </a:lnTo>
                  <a:lnTo>
                    <a:pt x="349" y="0"/>
                  </a:lnTo>
                  <a:lnTo>
                    <a:pt x="341" y="0"/>
                  </a:lnTo>
                  <a:lnTo>
                    <a:pt x="333" y="0"/>
                  </a:lnTo>
                  <a:lnTo>
                    <a:pt x="324" y="0"/>
                  </a:lnTo>
                  <a:lnTo>
                    <a:pt x="316" y="0"/>
                  </a:lnTo>
                  <a:lnTo>
                    <a:pt x="307" y="0"/>
                  </a:lnTo>
                  <a:lnTo>
                    <a:pt x="298" y="0"/>
                  </a:lnTo>
                  <a:lnTo>
                    <a:pt x="290" y="1"/>
                  </a:lnTo>
                  <a:lnTo>
                    <a:pt x="281" y="2"/>
                  </a:lnTo>
                  <a:lnTo>
                    <a:pt x="271" y="2"/>
                  </a:lnTo>
                  <a:lnTo>
                    <a:pt x="262" y="3"/>
                  </a:lnTo>
                  <a:lnTo>
                    <a:pt x="253" y="3"/>
                  </a:lnTo>
                  <a:lnTo>
                    <a:pt x="244" y="6"/>
                  </a:lnTo>
                  <a:lnTo>
                    <a:pt x="235" y="6"/>
                  </a:lnTo>
                  <a:lnTo>
                    <a:pt x="225" y="7"/>
                  </a:lnTo>
                  <a:lnTo>
                    <a:pt x="216" y="8"/>
                  </a:lnTo>
                  <a:lnTo>
                    <a:pt x="208" y="10"/>
                  </a:lnTo>
                  <a:lnTo>
                    <a:pt x="198" y="12"/>
                  </a:lnTo>
                  <a:lnTo>
                    <a:pt x="189" y="13"/>
                  </a:lnTo>
                  <a:lnTo>
                    <a:pt x="180" y="15"/>
                  </a:lnTo>
                  <a:lnTo>
                    <a:pt x="171" y="17"/>
                  </a:lnTo>
                  <a:lnTo>
                    <a:pt x="162" y="19"/>
                  </a:lnTo>
                  <a:lnTo>
                    <a:pt x="154" y="20"/>
                  </a:lnTo>
                  <a:lnTo>
                    <a:pt x="145" y="23"/>
                  </a:lnTo>
                  <a:lnTo>
                    <a:pt x="138" y="26"/>
                  </a:lnTo>
                  <a:lnTo>
                    <a:pt x="129" y="28"/>
                  </a:lnTo>
                  <a:lnTo>
                    <a:pt x="120" y="32"/>
                  </a:lnTo>
                  <a:lnTo>
                    <a:pt x="112" y="34"/>
                  </a:lnTo>
                  <a:lnTo>
                    <a:pt x="105" y="38"/>
                  </a:lnTo>
                  <a:lnTo>
                    <a:pt x="97" y="41"/>
                  </a:lnTo>
                  <a:lnTo>
                    <a:pt x="90" y="44"/>
                  </a:lnTo>
                  <a:lnTo>
                    <a:pt x="83" y="48"/>
                  </a:lnTo>
                  <a:lnTo>
                    <a:pt x="76" y="53"/>
                  </a:lnTo>
                  <a:lnTo>
                    <a:pt x="70" y="58"/>
                  </a:lnTo>
                  <a:lnTo>
                    <a:pt x="63" y="61"/>
                  </a:lnTo>
                  <a:lnTo>
                    <a:pt x="58" y="66"/>
                  </a:lnTo>
                  <a:lnTo>
                    <a:pt x="51" y="71"/>
                  </a:lnTo>
                  <a:lnTo>
                    <a:pt x="46" y="76"/>
                  </a:lnTo>
                  <a:lnTo>
                    <a:pt x="41" y="82"/>
                  </a:lnTo>
                  <a:lnTo>
                    <a:pt x="37" y="88"/>
                  </a:lnTo>
                  <a:lnTo>
                    <a:pt x="34" y="94"/>
                  </a:lnTo>
                  <a:lnTo>
                    <a:pt x="29" y="99"/>
                  </a:lnTo>
                  <a:lnTo>
                    <a:pt x="24" y="106"/>
                  </a:lnTo>
                  <a:lnTo>
                    <a:pt x="21" y="112"/>
                  </a:lnTo>
                  <a:lnTo>
                    <a:pt x="18" y="118"/>
                  </a:lnTo>
                  <a:lnTo>
                    <a:pt x="15" y="124"/>
                  </a:lnTo>
                  <a:lnTo>
                    <a:pt x="12" y="132"/>
                  </a:lnTo>
                  <a:lnTo>
                    <a:pt x="10" y="139"/>
                  </a:lnTo>
                  <a:lnTo>
                    <a:pt x="8" y="147"/>
                  </a:lnTo>
                  <a:lnTo>
                    <a:pt x="6" y="154"/>
                  </a:lnTo>
                  <a:lnTo>
                    <a:pt x="4" y="162"/>
                  </a:lnTo>
                  <a:lnTo>
                    <a:pt x="3" y="170"/>
                  </a:lnTo>
                  <a:lnTo>
                    <a:pt x="3" y="178"/>
                  </a:lnTo>
                  <a:lnTo>
                    <a:pt x="1" y="186"/>
                  </a:lnTo>
                  <a:lnTo>
                    <a:pt x="0" y="195"/>
                  </a:lnTo>
                  <a:lnTo>
                    <a:pt x="0" y="204"/>
                  </a:lnTo>
                  <a:lnTo>
                    <a:pt x="1" y="214"/>
                  </a:lnTo>
                  <a:lnTo>
                    <a:pt x="1" y="222"/>
                  </a:lnTo>
                  <a:lnTo>
                    <a:pt x="1" y="232"/>
                  </a:lnTo>
                  <a:lnTo>
                    <a:pt x="3" y="240"/>
                  </a:lnTo>
                  <a:lnTo>
                    <a:pt x="4" y="250"/>
                  </a:lnTo>
                  <a:lnTo>
                    <a:pt x="5" y="260"/>
                  </a:lnTo>
                  <a:lnTo>
                    <a:pt x="6" y="269"/>
                  </a:lnTo>
                  <a:lnTo>
                    <a:pt x="8" y="279"/>
                  </a:lnTo>
                  <a:lnTo>
                    <a:pt x="11" y="290"/>
                  </a:lnTo>
                  <a:lnTo>
                    <a:pt x="13" y="300"/>
                  </a:lnTo>
                  <a:lnTo>
                    <a:pt x="15" y="311"/>
                  </a:lnTo>
                  <a:lnTo>
                    <a:pt x="18" y="321"/>
                  </a:lnTo>
                  <a:lnTo>
                    <a:pt x="22" y="333"/>
                  </a:lnTo>
                  <a:lnTo>
                    <a:pt x="25" y="342"/>
                  </a:lnTo>
                  <a:lnTo>
                    <a:pt x="30" y="353"/>
                  </a:lnTo>
                  <a:lnTo>
                    <a:pt x="34" y="365"/>
                  </a:lnTo>
                  <a:lnTo>
                    <a:pt x="38" y="377"/>
                  </a:lnTo>
                  <a:lnTo>
                    <a:pt x="42" y="388"/>
                  </a:lnTo>
                  <a:lnTo>
                    <a:pt x="46" y="399"/>
                  </a:lnTo>
                  <a:lnTo>
                    <a:pt x="51" y="411"/>
                  </a:lnTo>
                  <a:lnTo>
                    <a:pt x="57" y="423"/>
                  </a:lnTo>
                  <a:lnTo>
                    <a:pt x="61" y="434"/>
                  </a:lnTo>
                  <a:lnTo>
                    <a:pt x="67" y="446"/>
                  </a:lnTo>
                  <a:lnTo>
                    <a:pt x="73" y="458"/>
                  </a:lnTo>
                  <a:lnTo>
                    <a:pt x="80" y="471"/>
                  </a:lnTo>
                  <a:lnTo>
                    <a:pt x="85" y="483"/>
                  </a:lnTo>
                  <a:lnTo>
                    <a:pt x="92" y="495"/>
                  </a:lnTo>
                  <a:lnTo>
                    <a:pt x="98" y="508"/>
                  </a:lnTo>
                  <a:lnTo>
                    <a:pt x="106" y="520"/>
                  </a:lnTo>
                  <a:lnTo>
                    <a:pt x="113" y="532"/>
                  </a:lnTo>
                  <a:lnTo>
                    <a:pt x="120" y="545"/>
                  </a:lnTo>
                  <a:lnTo>
                    <a:pt x="129" y="558"/>
                  </a:lnTo>
                  <a:lnTo>
                    <a:pt x="137" y="571"/>
                  </a:lnTo>
                  <a:lnTo>
                    <a:pt x="145" y="583"/>
                  </a:lnTo>
                  <a:lnTo>
                    <a:pt x="152" y="596"/>
                  </a:lnTo>
                  <a:lnTo>
                    <a:pt x="162" y="609"/>
                  </a:lnTo>
                  <a:lnTo>
                    <a:pt x="170" y="622"/>
                  </a:lnTo>
                  <a:lnTo>
                    <a:pt x="179" y="635"/>
                  </a:lnTo>
                  <a:lnTo>
                    <a:pt x="188" y="649"/>
                  </a:lnTo>
                  <a:lnTo>
                    <a:pt x="198" y="662"/>
                  </a:lnTo>
                  <a:lnTo>
                    <a:pt x="208" y="675"/>
                  </a:lnTo>
                  <a:lnTo>
                    <a:pt x="218" y="689"/>
                  </a:lnTo>
                  <a:lnTo>
                    <a:pt x="227" y="702"/>
                  </a:lnTo>
                  <a:lnTo>
                    <a:pt x="238" y="716"/>
                  </a:lnTo>
                  <a:lnTo>
                    <a:pt x="249" y="730"/>
                  </a:lnTo>
                  <a:lnTo>
                    <a:pt x="259" y="743"/>
                  </a:lnTo>
                  <a:lnTo>
                    <a:pt x="270" y="756"/>
                  </a:lnTo>
                  <a:lnTo>
                    <a:pt x="282" y="770"/>
                  </a:lnTo>
                  <a:lnTo>
                    <a:pt x="293" y="784"/>
                  </a:lnTo>
                  <a:lnTo>
                    <a:pt x="305" y="796"/>
                  </a:lnTo>
                  <a:lnTo>
                    <a:pt x="315" y="810"/>
                  </a:lnTo>
                  <a:lnTo>
                    <a:pt x="325" y="822"/>
                  </a:lnTo>
                  <a:lnTo>
                    <a:pt x="336" y="835"/>
                  </a:lnTo>
                  <a:lnTo>
                    <a:pt x="345" y="847"/>
                  </a:lnTo>
                  <a:lnTo>
                    <a:pt x="356" y="859"/>
                  </a:lnTo>
                  <a:lnTo>
                    <a:pt x="365" y="871"/>
                  </a:lnTo>
                  <a:lnTo>
                    <a:pt x="374" y="883"/>
                  </a:lnTo>
                  <a:lnTo>
                    <a:pt x="383" y="894"/>
                  </a:lnTo>
                  <a:lnTo>
                    <a:pt x="392" y="905"/>
                  </a:lnTo>
                  <a:lnTo>
                    <a:pt x="400" y="916"/>
                  </a:lnTo>
                  <a:lnTo>
                    <a:pt x="409" y="927"/>
                  </a:lnTo>
                  <a:lnTo>
                    <a:pt x="416" y="937"/>
                  </a:lnTo>
                  <a:lnTo>
                    <a:pt x="424" y="947"/>
                  </a:lnTo>
                  <a:lnTo>
                    <a:pt x="432" y="957"/>
                  </a:lnTo>
                  <a:lnTo>
                    <a:pt x="440" y="967"/>
                  </a:lnTo>
                  <a:lnTo>
                    <a:pt x="446" y="976"/>
                  </a:lnTo>
                  <a:lnTo>
                    <a:pt x="452" y="986"/>
                  </a:lnTo>
                  <a:lnTo>
                    <a:pt x="459" y="995"/>
                  </a:lnTo>
                  <a:lnTo>
                    <a:pt x="465" y="1006"/>
                  </a:lnTo>
                  <a:lnTo>
                    <a:pt x="471" y="1014"/>
                  </a:lnTo>
                  <a:lnTo>
                    <a:pt x="477" y="1023"/>
                  </a:lnTo>
                  <a:lnTo>
                    <a:pt x="483" y="1032"/>
                  </a:lnTo>
                  <a:lnTo>
                    <a:pt x="489" y="1041"/>
                  </a:lnTo>
                  <a:lnTo>
                    <a:pt x="493" y="1049"/>
                  </a:lnTo>
                  <a:lnTo>
                    <a:pt x="498" y="1058"/>
                  </a:lnTo>
                  <a:lnTo>
                    <a:pt x="503" y="1067"/>
                  </a:lnTo>
                  <a:lnTo>
                    <a:pt x="509" y="1075"/>
                  </a:lnTo>
                  <a:lnTo>
                    <a:pt x="513" y="1084"/>
                  </a:lnTo>
                  <a:lnTo>
                    <a:pt x="517" y="1092"/>
                  </a:lnTo>
                  <a:lnTo>
                    <a:pt x="521" y="1101"/>
                  </a:lnTo>
                  <a:lnTo>
                    <a:pt x="526" y="1110"/>
                  </a:lnTo>
                  <a:lnTo>
                    <a:pt x="529" y="1118"/>
                  </a:lnTo>
                  <a:lnTo>
                    <a:pt x="533" y="1125"/>
                  </a:lnTo>
                  <a:lnTo>
                    <a:pt x="536" y="1134"/>
                  </a:lnTo>
                  <a:lnTo>
                    <a:pt x="539" y="1142"/>
                  </a:lnTo>
                  <a:lnTo>
                    <a:pt x="542" y="1150"/>
                  </a:lnTo>
                  <a:lnTo>
                    <a:pt x="545" y="1159"/>
                  </a:lnTo>
                  <a:lnTo>
                    <a:pt x="548" y="1166"/>
                  </a:lnTo>
                  <a:lnTo>
                    <a:pt x="551" y="1175"/>
                  </a:lnTo>
                  <a:lnTo>
                    <a:pt x="553" y="1183"/>
                  </a:lnTo>
                  <a:lnTo>
                    <a:pt x="555" y="1192"/>
                  </a:lnTo>
                  <a:lnTo>
                    <a:pt x="558" y="1200"/>
                  </a:lnTo>
                  <a:lnTo>
                    <a:pt x="561" y="1209"/>
                  </a:lnTo>
                  <a:lnTo>
                    <a:pt x="562" y="1217"/>
                  </a:lnTo>
                  <a:lnTo>
                    <a:pt x="564" y="1226"/>
                  </a:lnTo>
                  <a:lnTo>
                    <a:pt x="566" y="1235"/>
                  </a:lnTo>
                  <a:lnTo>
                    <a:pt x="568" y="1244"/>
                  </a:lnTo>
                  <a:lnTo>
                    <a:pt x="568" y="1252"/>
                  </a:lnTo>
                  <a:lnTo>
                    <a:pt x="570" y="1262"/>
                  </a:lnTo>
                  <a:lnTo>
                    <a:pt x="571" y="1270"/>
                  </a:lnTo>
                  <a:lnTo>
                    <a:pt x="573" y="1281"/>
                  </a:lnTo>
                  <a:lnTo>
                    <a:pt x="573" y="1290"/>
                  </a:lnTo>
                  <a:lnTo>
                    <a:pt x="575" y="1299"/>
                  </a:lnTo>
                  <a:lnTo>
                    <a:pt x="575" y="1309"/>
                  </a:lnTo>
                  <a:lnTo>
                    <a:pt x="577" y="1320"/>
                  </a:lnTo>
                  <a:lnTo>
                    <a:pt x="577" y="1330"/>
                  </a:lnTo>
                  <a:lnTo>
                    <a:pt x="577" y="1340"/>
                  </a:lnTo>
                  <a:lnTo>
                    <a:pt x="578" y="1350"/>
                  </a:lnTo>
                  <a:lnTo>
                    <a:pt x="579" y="1362"/>
                  </a:lnTo>
                  <a:lnTo>
                    <a:pt x="579" y="1372"/>
                  </a:lnTo>
                  <a:lnTo>
                    <a:pt x="579" y="1384"/>
                  </a:lnTo>
                  <a:lnTo>
                    <a:pt x="580" y="1395"/>
                  </a:lnTo>
                  <a:lnTo>
                    <a:pt x="580" y="1408"/>
                  </a:lnTo>
                  <a:lnTo>
                    <a:pt x="580" y="1409"/>
                  </a:lnTo>
                  <a:lnTo>
                    <a:pt x="578" y="1412"/>
                  </a:lnTo>
                  <a:lnTo>
                    <a:pt x="577" y="1414"/>
                  </a:lnTo>
                  <a:lnTo>
                    <a:pt x="575" y="1416"/>
                  </a:lnTo>
                  <a:lnTo>
                    <a:pt x="573" y="1419"/>
                  </a:lnTo>
                  <a:lnTo>
                    <a:pt x="572" y="1423"/>
                  </a:lnTo>
                  <a:lnTo>
                    <a:pt x="570" y="1428"/>
                  </a:lnTo>
                  <a:lnTo>
                    <a:pt x="567" y="1432"/>
                  </a:lnTo>
                  <a:lnTo>
                    <a:pt x="564" y="1436"/>
                  </a:lnTo>
                  <a:lnTo>
                    <a:pt x="561" y="1442"/>
                  </a:lnTo>
                  <a:lnTo>
                    <a:pt x="557" y="1448"/>
                  </a:lnTo>
                  <a:lnTo>
                    <a:pt x="553" y="1455"/>
                  </a:lnTo>
                  <a:lnTo>
                    <a:pt x="548" y="1460"/>
                  </a:lnTo>
                  <a:lnTo>
                    <a:pt x="544" y="1467"/>
                  </a:lnTo>
                  <a:lnTo>
                    <a:pt x="538" y="1473"/>
                  </a:lnTo>
                  <a:lnTo>
                    <a:pt x="532" y="1481"/>
                  </a:lnTo>
                  <a:lnTo>
                    <a:pt x="528" y="1484"/>
                  </a:lnTo>
                  <a:lnTo>
                    <a:pt x="525" y="1488"/>
                  </a:lnTo>
                  <a:lnTo>
                    <a:pt x="522" y="1492"/>
                  </a:lnTo>
                  <a:lnTo>
                    <a:pt x="519" y="1496"/>
                  </a:lnTo>
                  <a:lnTo>
                    <a:pt x="515" y="1500"/>
                  </a:lnTo>
                  <a:lnTo>
                    <a:pt x="511" y="1505"/>
                  </a:lnTo>
                  <a:lnTo>
                    <a:pt x="508" y="1508"/>
                  </a:lnTo>
                  <a:lnTo>
                    <a:pt x="504" y="1512"/>
                  </a:lnTo>
                  <a:lnTo>
                    <a:pt x="499" y="1516"/>
                  </a:lnTo>
                  <a:lnTo>
                    <a:pt x="495" y="1520"/>
                  </a:lnTo>
                  <a:lnTo>
                    <a:pt x="491" y="1524"/>
                  </a:lnTo>
                  <a:lnTo>
                    <a:pt x="488" y="1530"/>
                  </a:lnTo>
                  <a:lnTo>
                    <a:pt x="483" y="1534"/>
                  </a:lnTo>
                  <a:lnTo>
                    <a:pt x="477" y="1537"/>
                  </a:lnTo>
                  <a:lnTo>
                    <a:pt x="473" y="1542"/>
                  </a:lnTo>
                  <a:lnTo>
                    <a:pt x="468" y="1546"/>
                  </a:lnTo>
                  <a:lnTo>
                    <a:pt x="463" y="1550"/>
                  </a:lnTo>
                  <a:lnTo>
                    <a:pt x="458" y="1556"/>
                  </a:lnTo>
                  <a:lnTo>
                    <a:pt x="452" y="1560"/>
                  </a:lnTo>
                  <a:lnTo>
                    <a:pt x="447" y="1565"/>
                  </a:lnTo>
                  <a:lnTo>
                    <a:pt x="441" y="1568"/>
                  </a:lnTo>
                  <a:lnTo>
                    <a:pt x="435" y="1573"/>
                  </a:lnTo>
                  <a:lnTo>
                    <a:pt x="428" y="1578"/>
                  </a:lnTo>
                  <a:lnTo>
                    <a:pt x="423" y="1583"/>
                  </a:lnTo>
                  <a:lnTo>
                    <a:pt x="416" y="1587"/>
                  </a:lnTo>
                  <a:lnTo>
                    <a:pt x="411" y="1592"/>
                  </a:lnTo>
                  <a:lnTo>
                    <a:pt x="403" y="1596"/>
                  </a:lnTo>
                  <a:lnTo>
                    <a:pt x="397" y="1601"/>
                  </a:lnTo>
                  <a:lnTo>
                    <a:pt x="332" y="1683"/>
                  </a:lnTo>
                  <a:lnTo>
                    <a:pt x="351" y="1671"/>
                  </a:lnTo>
                  <a:lnTo>
                    <a:pt x="354" y="1669"/>
                  </a:lnTo>
                  <a:lnTo>
                    <a:pt x="358" y="1668"/>
                  </a:lnTo>
                  <a:lnTo>
                    <a:pt x="362" y="1666"/>
                  </a:lnTo>
                  <a:lnTo>
                    <a:pt x="367" y="1664"/>
                  </a:lnTo>
                  <a:lnTo>
                    <a:pt x="370" y="1661"/>
                  </a:lnTo>
                  <a:lnTo>
                    <a:pt x="374" y="1659"/>
                  </a:lnTo>
                  <a:lnTo>
                    <a:pt x="378" y="1656"/>
                  </a:lnTo>
                  <a:lnTo>
                    <a:pt x="384" y="1654"/>
                  </a:lnTo>
                  <a:lnTo>
                    <a:pt x="388" y="1649"/>
                  </a:lnTo>
                  <a:lnTo>
                    <a:pt x="393" y="1647"/>
                  </a:lnTo>
                  <a:lnTo>
                    <a:pt x="397" y="1644"/>
                  </a:lnTo>
                  <a:lnTo>
                    <a:pt x="403" y="1641"/>
                  </a:lnTo>
                  <a:lnTo>
                    <a:pt x="408" y="1637"/>
                  </a:lnTo>
                  <a:lnTo>
                    <a:pt x="413" y="1634"/>
                  </a:lnTo>
                  <a:lnTo>
                    <a:pt x="418" y="1631"/>
                  </a:lnTo>
                  <a:lnTo>
                    <a:pt x="424" y="1628"/>
                  </a:lnTo>
                  <a:lnTo>
                    <a:pt x="429" y="1623"/>
                  </a:lnTo>
                  <a:lnTo>
                    <a:pt x="436" y="1619"/>
                  </a:lnTo>
                  <a:lnTo>
                    <a:pt x="442" y="1615"/>
                  </a:lnTo>
                  <a:lnTo>
                    <a:pt x="447" y="1611"/>
                  </a:lnTo>
                  <a:lnTo>
                    <a:pt x="452" y="1607"/>
                  </a:lnTo>
                  <a:lnTo>
                    <a:pt x="459" y="1601"/>
                  </a:lnTo>
                  <a:lnTo>
                    <a:pt x="464" y="1597"/>
                  </a:lnTo>
                  <a:lnTo>
                    <a:pt x="470" y="1593"/>
                  </a:lnTo>
                  <a:lnTo>
                    <a:pt x="476" y="1588"/>
                  </a:lnTo>
                  <a:lnTo>
                    <a:pt x="483" y="1583"/>
                  </a:lnTo>
                  <a:lnTo>
                    <a:pt x="488" y="1579"/>
                  </a:lnTo>
                  <a:lnTo>
                    <a:pt x="494" y="1574"/>
                  </a:lnTo>
                  <a:lnTo>
                    <a:pt x="499" y="1568"/>
                  </a:lnTo>
                  <a:lnTo>
                    <a:pt x="505" y="1563"/>
                  </a:lnTo>
                  <a:lnTo>
                    <a:pt x="511" y="1558"/>
                  </a:lnTo>
                  <a:lnTo>
                    <a:pt x="517" y="1554"/>
                  </a:lnTo>
                  <a:lnTo>
                    <a:pt x="522" y="1547"/>
                  </a:lnTo>
                  <a:lnTo>
                    <a:pt x="527" y="1542"/>
                  </a:lnTo>
                  <a:lnTo>
                    <a:pt x="533" y="1537"/>
                  </a:lnTo>
                  <a:lnTo>
                    <a:pt x="539" y="1532"/>
                  </a:lnTo>
                  <a:lnTo>
                    <a:pt x="543" y="1525"/>
                  </a:lnTo>
                  <a:lnTo>
                    <a:pt x="548" y="1519"/>
                  </a:lnTo>
                  <a:lnTo>
                    <a:pt x="553" y="1513"/>
                  </a:lnTo>
                  <a:lnTo>
                    <a:pt x="559" y="1508"/>
                  </a:lnTo>
                  <a:lnTo>
                    <a:pt x="563" y="1500"/>
                  </a:lnTo>
                  <a:lnTo>
                    <a:pt x="568" y="1495"/>
                  </a:lnTo>
                  <a:lnTo>
                    <a:pt x="572" y="1489"/>
                  </a:lnTo>
                  <a:lnTo>
                    <a:pt x="577" y="1483"/>
                  </a:lnTo>
                  <a:lnTo>
                    <a:pt x="580" y="1476"/>
                  </a:lnTo>
                  <a:lnTo>
                    <a:pt x="585" y="1469"/>
                  </a:lnTo>
                  <a:lnTo>
                    <a:pt x="589" y="1463"/>
                  </a:lnTo>
                  <a:lnTo>
                    <a:pt x="592" y="1457"/>
                  </a:lnTo>
                  <a:lnTo>
                    <a:pt x="595" y="1449"/>
                  </a:lnTo>
                  <a:lnTo>
                    <a:pt x="598" y="1443"/>
                  </a:lnTo>
                  <a:lnTo>
                    <a:pt x="601" y="1436"/>
                  </a:lnTo>
                  <a:lnTo>
                    <a:pt x="604" y="1431"/>
                  </a:lnTo>
                  <a:lnTo>
                    <a:pt x="604" y="1429"/>
                  </a:lnTo>
                  <a:lnTo>
                    <a:pt x="604" y="1426"/>
                  </a:lnTo>
                  <a:lnTo>
                    <a:pt x="605" y="1422"/>
                  </a:lnTo>
                  <a:lnTo>
                    <a:pt x="606" y="1417"/>
                  </a:lnTo>
                  <a:lnTo>
                    <a:pt x="606" y="1413"/>
                  </a:lnTo>
                  <a:lnTo>
                    <a:pt x="609" y="1409"/>
                  </a:lnTo>
                  <a:lnTo>
                    <a:pt x="609" y="1405"/>
                  </a:lnTo>
                  <a:lnTo>
                    <a:pt x="610" y="1401"/>
                  </a:lnTo>
                  <a:lnTo>
                    <a:pt x="610" y="1395"/>
                  </a:lnTo>
                  <a:lnTo>
                    <a:pt x="611" y="1391"/>
                  </a:lnTo>
                  <a:lnTo>
                    <a:pt x="611" y="1386"/>
                  </a:lnTo>
                  <a:lnTo>
                    <a:pt x="612" y="1381"/>
                  </a:lnTo>
                  <a:lnTo>
                    <a:pt x="612" y="1373"/>
                  </a:lnTo>
                  <a:lnTo>
                    <a:pt x="613" y="1367"/>
                  </a:lnTo>
                  <a:lnTo>
                    <a:pt x="613" y="1360"/>
                  </a:lnTo>
                  <a:lnTo>
                    <a:pt x="614" y="1354"/>
                  </a:lnTo>
                  <a:lnTo>
                    <a:pt x="614" y="1345"/>
                  </a:lnTo>
                  <a:lnTo>
                    <a:pt x="614" y="1338"/>
                  </a:lnTo>
                  <a:lnTo>
                    <a:pt x="614" y="1330"/>
                  </a:lnTo>
                  <a:lnTo>
                    <a:pt x="614" y="1322"/>
                  </a:lnTo>
                  <a:lnTo>
                    <a:pt x="613" y="1313"/>
                  </a:lnTo>
                  <a:lnTo>
                    <a:pt x="612" y="1305"/>
                  </a:lnTo>
                  <a:lnTo>
                    <a:pt x="612" y="1295"/>
                  </a:lnTo>
                  <a:lnTo>
                    <a:pt x="611" y="1287"/>
                  </a:lnTo>
                  <a:lnTo>
                    <a:pt x="610" y="1276"/>
                  </a:lnTo>
                  <a:lnTo>
                    <a:pt x="609" y="1267"/>
                  </a:lnTo>
                  <a:lnTo>
                    <a:pt x="606" y="1257"/>
                  </a:lnTo>
                  <a:lnTo>
                    <a:pt x="605" y="1246"/>
                  </a:lnTo>
                  <a:lnTo>
                    <a:pt x="602" y="1236"/>
                  </a:lnTo>
                  <a:lnTo>
                    <a:pt x="601" y="1224"/>
                  </a:lnTo>
                  <a:lnTo>
                    <a:pt x="598" y="1213"/>
                  </a:lnTo>
                  <a:lnTo>
                    <a:pt x="595" y="1202"/>
                  </a:lnTo>
                  <a:lnTo>
                    <a:pt x="592" y="1190"/>
                  </a:lnTo>
                  <a:lnTo>
                    <a:pt x="589" y="1179"/>
                  </a:lnTo>
                  <a:lnTo>
                    <a:pt x="585" y="1166"/>
                  </a:lnTo>
                  <a:lnTo>
                    <a:pt x="582" y="1155"/>
                  </a:lnTo>
                  <a:lnTo>
                    <a:pt x="577" y="1142"/>
                  </a:lnTo>
                  <a:lnTo>
                    <a:pt x="572" y="1130"/>
                  </a:lnTo>
                  <a:lnTo>
                    <a:pt x="568" y="1116"/>
                  </a:lnTo>
                  <a:lnTo>
                    <a:pt x="563" y="1104"/>
                  </a:lnTo>
                  <a:lnTo>
                    <a:pt x="557" y="1090"/>
                  </a:lnTo>
                  <a:lnTo>
                    <a:pt x="551" y="1076"/>
                  </a:lnTo>
                  <a:lnTo>
                    <a:pt x="544" y="1063"/>
                  </a:lnTo>
                  <a:lnTo>
                    <a:pt x="539" y="1050"/>
                  </a:lnTo>
                  <a:lnTo>
                    <a:pt x="530" y="1036"/>
                  </a:lnTo>
                  <a:lnTo>
                    <a:pt x="522" y="1021"/>
                  </a:lnTo>
                  <a:lnTo>
                    <a:pt x="514" y="1008"/>
                  </a:lnTo>
                  <a:lnTo>
                    <a:pt x="505" y="993"/>
                  </a:lnTo>
                  <a:lnTo>
                    <a:pt x="497" y="979"/>
                  </a:lnTo>
                  <a:lnTo>
                    <a:pt x="488" y="964"/>
                  </a:lnTo>
                  <a:lnTo>
                    <a:pt x="477" y="949"/>
                  </a:lnTo>
                  <a:lnTo>
                    <a:pt x="467" y="935"/>
                  </a:lnTo>
                  <a:lnTo>
                    <a:pt x="457" y="919"/>
                  </a:lnTo>
                  <a:lnTo>
                    <a:pt x="445" y="905"/>
                  </a:lnTo>
                  <a:lnTo>
                    <a:pt x="433" y="889"/>
                  </a:lnTo>
                  <a:lnTo>
                    <a:pt x="420" y="874"/>
                  </a:lnTo>
                  <a:lnTo>
                    <a:pt x="407" y="859"/>
                  </a:lnTo>
                  <a:lnTo>
                    <a:pt x="393" y="844"/>
                  </a:lnTo>
                  <a:lnTo>
                    <a:pt x="378" y="828"/>
                  </a:lnTo>
                  <a:lnTo>
                    <a:pt x="365" y="813"/>
                  </a:lnTo>
                  <a:lnTo>
                    <a:pt x="348" y="797"/>
                  </a:lnTo>
                  <a:lnTo>
                    <a:pt x="334" y="782"/>
                  </a:lnTo>
                  <a:lnTo>
                    <a:pt x="319" y="766"/>
                  </a:lnTo>
                  <a:lnTo>
                    <a:pt x="307" y="750"/>
                  </a:lnTo>
                  <a:lnTo>
                    <a:pt x="292" y="735"/>
                  </a:lnTo>
                  <a:lnTo>
                    <a:pt x="280" y="720"/>
                  </a:lnTo>
                  <a:lnTo>
                    <a:pt x="267" y="705"/>
                  </a:lnTo>
                  <a:lnTo>
                    <a:pt x="255" y="690"/>
                  </a:lnTo>
                  <a:lnTo>
                    <a:pt x="242" y="675"/>
                  </a:lnTo>
                  <a:lnTo>
                    <a:pt x="232" y="661"/>
                  </a:lnTo>
                  <a:lnTo>
                    <a:pt x="219" y="645"/>
                  </a:lnTo>
                  <a:lnTo>
                    <a:pt x="209" y="632"/>
                  </a:lnTo>
                  <a:lnTo>
                    <a:pt x="198" y="617"/>
                  </a:lnTo>
                  <a:lnTo>
                    <a:pt x="189" y="603"/>
                  </a:lnTo>
                  <a:lnTo>
                    <a:pt x="179" y="589"/>
                  </a:lnTo>
                  <a:lnTo>
                    <a:pt x="170" y="575"/>
                  </a:lnTo>
                  <a:lnTo>
                    <a:pt x="160" y="562"/>
                  </a:lnTo>
                  <a:lnTo>
                    <a:pt x="151" y="548"/>
                  </a:lnTo>
                  <a:lnTo>
                    <a:pt x="143" y="534"/>
                  </a:lnTo>
                  <a:lnTo>
                    <a:pt x="136" y="520"/>
                  </a:lnTo>
                  <a:lnTo>
                    <a:pt x="127" y="507"/>
                  </a:lnTo>
                  <a:lnTo>
                    <a:pt x="121" y="494"/>
                  </a:lnTo>
                  <a:lnTo>
                    <a:pt x="114" y="481"/>
                  </a:lnTo>
                  <a:lnTo>
                    <a:pt x="108" y="469"/>
                  </a:lnTo>
                  <a:lnTo>
                    <a:pt x="101" y="456"/>
                  </a:lnTo>
                  <a:lnTo>
                    <a:pt x="95" y="443"/>
                  </a:lnTo>
                  <a:lnTo>
                    <a:pt x="89" y="431"/>
                  </a:lnTo>
                  <a:lnTo>
                    <a:pt x="84" y="419"/>
                  </a:lnTo>
                  <a:lnTo>
                    <a:pt x="79" y="407"/>
                  </a:lnTo>
                  <a:lnTo>
                    <a:pt x="73" y="395"/>
                  </a:lnTo>
                  <a:lnTo>
                    <a:pt x="70" y="383"/>
                  </a:lnTo>
                  <a:lnTo>
                    <a:pt x="66" y="372"/>
                  </a:lnTo>
                  <a:lnTo>
                    <a:pt x="61" y="361"/>
                  </a:lnTo>
                  <a:lnTo>
                    <a:pt x="58" y="349"/>
                  </a:lnTo>
                  <a:lnTo>
                    <a:pt x="54" y="338"/>
                  </a:lnTo>
                  <a:lnTo>
                    <a:pt x="51" y="327"/>
                  </a:lnTo>
                  <a:lnTo>
                    <a:pt x="48" y="317"/>
                  </a:lnTo>
                  <a:lnTo>
                    <a:pt x="45" y="307"/>
                  </a:lnTo>
                  <a:lnTo>
                    <a:pt x="43" y="296"/>
                  </a:lnTo>
                  <a:lnTo>
                    <a:pt x="42" y="287"/>
                  </a:lnTo>
                  <a:lnTo>
                    <a:pt x="40" y="276"/>
                  </a:lnTo>
                  <a:lnTo>
                    <a:pt x="38" y="267"/>
                  </a:lnTo>
                  <a:lnTo>
                    <a:pt x="37" y="258"/>
                  </a:lnTo>
                  <a:lnTo>
                    <a:pt x="36" y="248"/>
                  </a:lnTo>
                  <a:lnTo>
                    <a:pt x="35" y="239"/>
                  </a:lnTo>
                  <a:lnTo>
                    <a:pt x="34" y="231"/>
                  </a:lnTo>
                  <a:lnTo>
                    <a:pt x="34" y="223"/>
                  </a:lnTo>
                  <a:lnTo>
                    <a:pt x="34" y="215"/>
                  </a:lnTo>
                  <a:lnTo>
                    <a:pt x="34" y="207"/>
                  </a:lnTo>
                  <a:lnTo>
                    <a:pt x="34" y="198"/>
                  </a:lnTo>
                  <a:lnTo>
                    <a:pt x="34" y="191"/>
                  </a:lnTo>
                  <a:lnTo>
                    <a:pt x="35" y="184"/>
                  </a:lnTo>
                  <a:lnTo>
                    <a:pt x="35" y="176"/>
                  </a:lnTo>
                  <a:lnTo>
                    <a:pt x="37" y="169"/>
                  </a:lnTo>
                  <a:lnTo>
                    <a:pt x="38" y="164"/>
                  </a:lnTo>
                  <a:lnTo>
                    <a:pt x="40" y="158"/>
                  </a:lnTo>
                  <a:lnTo>
                    <a:pt x="41" y="151"/>
                  </a:lnTo>
                  <a:lnTo>
                    <a:pt x="43" y="145"/>
                  </a:lnTo>
                  <a:lnTo>
                    <a:pt x="45" y="140"/>
                  </a:lnTo>
                  <a:lnTo>
                    <a:pt x="47" y="135"/>
                  </a:lnTo>
                  <a:lnTo>
                    <a:pt x="49" y="129"/>
                  </a:lnTo>
                  <a:lnTo>
                    <a:pt x="53" y="124"/>
                  </a:lnTo>
                  <a:lnTo>
                    <a:pt x="56" y="120"/>
                  </a:lnTo>
                  <a:lnTo>
                    <a:pt x="59" y="116"/>
                  </a:lnTo>
                  <a:lnTo>
                    <a:pt x="61" y="112"/>
                  </a:lnTo>
                  <a:lnTo>
                    <a:pt x="64" y="108"/>
                  </a:lnTo>
                  <a:lnTo>
                    <a:pt x="68" y="103"/>
                  </a:lnTo>
                  <a:lnTo>
                    <a:pt x="72" y="99"/>
                  </a:lnTo>
                  <a:lnTo>
                    <a:pt x="75" y="96"/>
                  </a:lnTo>
                  <a:lnTo>
                    <a:pt x="80" y="92"/>
                  </a:lnTo>
                  <a:lnTo>
                    <a:pt x="84" y="89"/>
                  </a:lnTo>
                  <a:lnTo>
                    <a:pt x="88" y="86"/>
                  </a:lnTo>
                  <a:lnTo>
                    <a:pt x="92" y="82"/>
                  </a:lnTo>
                  <a:lnTo>
                    <a:pt x="97" y="78"/>
                  </a:lnTo>
                  <a:lnTo>
                    <a:pt x="101" y="75"/>
                  </a:lnTo>
                  <a:lnTo>
                    <a:pt x="108" y="73"/>
                  </a:lnTo>
                  <a:lnTo>
                    <a:pt x="112" y="70"/>
                  </a:lnTo>
                  <a:lnTo>
                    <a:pt x="117" y="67"/>
                  </a:lnTo>
                  <a:lnTo>
                    <a:pt x="123" y="65"/>
                  </a:lnTo>
                  <a:lnTo>
                    <a:pt x="130" y="63"/>
                  </a:lnTo>
                  <a:lnTo>
                    <a:pt x="135" y="60"/>
                  </a:lnTo>
                  <a:lnTo>
                    <a:pt x="141" y="57"/>
                  </a:lnTo>
                  <a:lnTo>
                    <a:pt x="147" y="54"/>
                  </a:lnTo>
                  <a:lnTo>
                    <a:pt x="154" y="52"/>
                  </a:lnTo>
                  <a:lnTo>
                    <a:pt x="160" y="50"/>
                  </a:lnTo>
                  <a:lnTo>
                    <a:pt x="166" y="48"/>
                  </a:lnTo>
                  <a:lnTo>
                    <a:pt x="172" y="46"/>
                  </a:lnTo>
                  <a:lnTo>
                    <a:pt x="180" y="45"/>
                  </a:lnTo>
                  <a:lnTo>
                    <a:pt x="186" y="43"/>
                  </a:lnTo>
                  <a:lnTo>
                    <a:pt x="193" y="41"/>
                  </a:lnTo>
                  <a:lnTo>
                    <a:pt x="200" y="40"/>
                  </a:lnTo>
                  <a:lnTo>
                    <a:pt x="208" y="39"/>
                  </a:lnTo>
                  <a:lnTo>
                    <a:pt x="215" y="37"/>
                  </a:lnTo>
                  <a:lnTo>
                    <a:pt x="222" y="37"/>
                  </a:lnTo>
                  <a:lnTo>
                    <a:pt x="231" y="36"/>
                  </a:lnTo>
                  <a:lnTo>
                    <a:pt x="239" y="35"/>
                  </a:lnTo>
                  <a:lnTo>
                    <a:pt x="246" y="34"/>
                  </a:lnTo>
                  <a:lnTo>
                    <a:pt x="253" y="33"/>
                  </a:lnTo>
                  <a:lnTo>
                    <a:pt x="262" y="32"/>
                  </a:lnTo>
                  <a:lnTo>
                    <a:pt x="269" y="31"/>
                  </a:lnTo>
                  <a:lnTo>
                    <a:pt x="277" y="29"/>
                  </a:lnTo>
                  <a:lnTo>
                    <a:pt x="286" y="29"/>
                  </a:lnTo>
                  <a:lnTo>
                    <a:pt x="293" y="28"/>
                  </a:lnTo>
                  <a:lnTo>
                    <a:pt x="302" y="28"/>
                  </a:lnTo>
                  <a:lnTo>
                    <a:pt x="310" y="27"/>
                  </a:lnTo>
                  <a:lnTo>
                    <a:pt x="319" y="27"/>
                  </a:lnTo>
                  <a:lnTo>
                    <a:pt x="327" y="27"/>
                  </a:lnTo>
                  <a:lnTo>
                    <a:pt x="336" y="27"/>
                  </a:lnTo>
                  <a:lnTo>
                    <a:pt x="344" y="27"/>
                  </a:lnTo>
                  <a:lnTo>
                    <a:pt x="353" y="27"/>
                  </a:lnTo>
                  <a:lnTo>
                    <a:pt x="362" y="28"/>
                  </a:lnTo>
                  <a:lnTo>
                    <a:pt x="371" y="29"/>
                  </a:lnTo>
                  <a:lnTo>
                    <a:pt x="379" y="29"/>
                  </a:lnTo>
                  <a:lnTo>
                    <a:pt x="389" y="29"/>
                  </a:lnTo>
                  <a:lnTo>
                    <a:pt x="396" y="29"/>
                  </a:lnTo>
                  <a:lnTo>
                    <a:pt x="406" y="31"/>
                  </a:lnTo>
                  <a:lnTo>
                    <a:pt x="414" y="32"/>
                  </a:lnTo>
                  <a:lnTo>
                    <a:pt x="423" y="33"/>
                  </a:lnTo>
                  <a:lnTo>
                    <a:pt x="433" y="34"/>
                  </a:lnTo>
                  <a:lnTo>
                    <a:pt x="442" y="35"/>
                  </a:lnTo>
                  <a:lnTo>
                    <a:pt x="450" y="36"/>
                  </a:lnTo>
                  <a:lnTo>
                    <a:pt x="460" y="37"/>
                  </a:lnTo>
                  <a:lnTo>
                    <a:pt x="468" y="38"/>
                  </a:lnTo>
                  <a:lnTo>
                    <a:pt x="478" y="39"/>
                  </a:lnTo>
                  <a:lnTo>
                    <a:pt x="487" y="41"/>
                  </a:lnTo>
                  <a:lnTo>
                    <a:pt x="496" y="42"/>
                  </a:lnTo>
                  <a:lnTo>
                    <a:pt x="504" y="44"/>
                  </a:lnTo>
                  <a:lnTo>
                    <a:pt x="515" y="46"/>
                  </a:lnTo>
                  <a:lnTo>
                    <a:pt x="462" y="6"/>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grpSp>
      <p:grpSp>
        <p:nvGrpSpPr>
          <p:cNvPr id="21511" name="Group 182"/>
          <p:cNvGrpSpPr>
            <a:grpSpLocks/>
          </p:cNvGrpSpPr>
          <p:nvPr/>
        </p:nvGrpSpPr>
        <p:grpSpPr bwMode="auto">
          <a:xfrm>
            <a:off x="2971800" y="4267200"/>
            <a:ext cx="1139825" cy="1041400"/>
            <a:chOff x="4418" y="1694"/>
            <a:chExt cx="996" cy="930"/>
          </a:xfrm>
        </p:grpSpPr>
        <p:sp>
          <p:nvSpPr>
            <p:cNvPr id="21553" name="Freeform 183"/>
            <p:cNvSpPr>
              <a:spLocks/>
            </p:cNvSpPr>
            <p:nvPr/>
          </p:nvSpPr>
          <p:spPr bwMode="auto">
            <a:xfrm>
              <a:off x="4424" y="1704"/>
              <a:ext cx="982" cy="915"/>
            </a:xfrm>
            <a:custGeom>
              <a:avLst/>
              <a:gdLst>
                <a:gd name="T0" fmla="*/ 0 w 1965"/>
                <a:gd name="T1" fmla="*/ 0 h 1831"/>
                <a:gd name="T2" fmla="*/ 0 w 1965"/>
                <a:gd name="T3" fmla="*/ 0 h 1831"/>
                <a:gd name="T4" fmla="*/ 0 w 1965"/>
                <a:gd name="T5" fmla="*/ 0 h 1831"/>
                <a:gd name="T6" fmla="*/ 0 w 1965"/>
                <a:gd name="T7" fmla="*/ 0 h 1831"/>
                <a:gd name="T8" fmla="*/ 0 w 1965"/>
                <a:gd name="T9" fmla="*/ 0 h 1831"/>
                <a:gd name="T10" fmla="*/ 0 w 1965"/>
                <a:gd name="T11" fmla="*/ 0 h 1831"/>
                <a:gd name="T12" fmla="*/ 0 w 1965"/>
                <a:gd name="T13" fmla="*/ 0 h 1831"/>
                <a:gd name="T14" fmla="*/ 0 w 1965"/>
                <a:gd name="T15" fmla="*/ 0 h 1831"/>
                <a:gd name="T16" fmla="*/ 0 w 1965"/>
                <a:gd name="T17" fmla="*/ 0 h 1831"/>
                <a:gd name="T18" fmla="*/ 0 w 1965"/>
                <a:gd name="T19" fmla="*/ 0 h 1831"/>
                <a:gd name="T20" fmla="*/ 0 w 1965"/>
                <a:gd name="T21" fmla="*/ 0 h 1831"/>
                <a:gd name="T22" fmla="*/ 0 w 1965"/>
                <a:gd name="T23" fmla="*/ 0 h 1831"/>
                <a:gd name="T24" fmla="*/ 0 w 1965"/>
                <a:gd name="T25" fmla="*/ 0 h 1831"/>
                <a:gd name="T26" fmla="*/ 0 w 1965"/>
                <a:gd name="T27" fmla="*/ 0 h 1831"/>
                <a:gd name="T28" fmla="*/ 0 w 1965"/>
                <a:gd name="T29" fmla="*/ 0 h 1831"/>
                <a:gd name="T30" fmla="*/ 0 w 1965"/>
                <a:gd name="T31" fmla="*/ 0 h 183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965" h="1831">
                  <a:moveTo>
                    <a:pt x="0" y="29"/>
                  </a:moveTo>
                  <a:lnTo>
                    <a:pt x="739" y="10"/>
                  </a:lnTo>
                  <a:lnTo>
                    <a:pt x="1776" y="4"/>
                  </a:lnTo>
                  <a:lnTo>
                    <a:pt x="1928" y="0"/>
                  </a:lnTo>
                  <a:lnTo>
                    <a:pt x="1943" y="657"/>
                  </a:lnTo>
                  <a:lnTo>
                    <a:pt x="1965" y="1812"/>
                  </a:lnTo>
                  <a:lnTo>
                    <a:pt x="1537" y="1820"/>
                  </a:lnTo>
                  <a:lnTo>
                    <a:pt x="1084" y="1820"/>
                  </a:lnTo>
                  <a:lnTo>
                    <a:pt x="693" y="1822"/>
                  </a:lnTo>
                  <a:lnTo>
                    <a:pt x="302" y="1831"/>
                  </a:lnTo>
                  <a:lnTo>
                    <a:pt x="12" y="1822"/>
                  </a:lnTo>
                  <a:lnTo>
                    <a:pt x="10" y="1466"/>
                  </a:lnTo>
                  <a:lnTo>
                    <a:pt x="12" y="848"/>
                  </a:lnTo>
                  <a:lnTo>
                    <a:pt x="0" y="282"/>
                  </a:lnTo>
                  <a:lnTo>
                    <a:pt x="0" y="29"/>
                  </a:lnTo>
                  <a:close/>
                </a:path>
              </a:pathLst>
            </a:custGeom>
            <a:solidFill>
              <a:srgbClr val="B0C2B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554" name="Freeform 184"/>
            <p:cNvSpPr>
              <a:spLocks/>
            </p:cNvSpPr>
            <p:nvPr/>
          </p:nvSpPr>
          <p:spPr bwMode="auto">
            <a:xfrm>
              <a:off x="4947" y="2093"/>
              <a:ext cx="307" cy="155"/>
            </a:xfrm>
            <a:custGeom>
              <a:avLst/>
              <a:gdLst>
                <a:gd name="T0" fmla="*/ 0 w 616"/>
                <a:gd name="T1" fmla="*/ 0 h 309"/>
                <a:gd name="T2" fmla="*/ 0 w 616"/>
                <a:gd name="T3" fmla="*/ 1 h 309"/>
                <a:gd name="T4" fmla="*/ 0 w 616"/>
                <a:gd name="T5" fmla="*/ 1 h 309"/>
                <a:gd name="T6" fmla="*/ 0 w 616"/>
                <a:gd name="T7" fmla="*/ 1 h 309"/>
                <a:gd name="T8" fmla="*/ 0 w 616"/>
                <a:gd name="T9" fmla="*/ 1 h 309"/>
                <a:gd name="T10" fmla="*/ 0 w 616"/>
                <a:gd name="T11" fmla="*/ 1 h 309"/>
                <a:gd name="T12" fmla="*/ 0 w 616"/>
                <a:gd name="T13" fmla="*/ 1 h 309"/>
                <a:gd name="T14" fmla="*/ 0 w 616"/>
                <a:gd name="T15" fmla="*/ 1 h 309"/>
                <a:gd name="T16" fmla="*/ 0 w 616"/>
                <a:gd name="T17" fmla="*/ 1 h 309"/>
                <a:gd name="T18" fmla="*/ 0 w 616"/>
                <a:gd name="T19" fmla="*/ 1 h 309"/>
                <a:gd name="T20" fmla="*/ 0 w 616"/>
                <a:gd name="T21" fmla="*/ 1 h 309"/>
                <a:gd name="T22" fmla="*/ 0 w 616"/>
                <a:gd name="T23" fmla="*/ 1 h 309"/>
                <a:gd name="T24" fmla="*/ 0 w 616"/>
                <a:gd name="T25" fmla="*/ 1 h 309"/>
                <a:gd name="T26" fmla="*/ 0 w 616"/>
                <a:gd name="T27" fmla="*/ 1 h 309"/>
                <a:gd name="T28" fmla="*/ 0 w 616"/>
                <a:gd name="T29" fmla="*/ 1 h 309"/>
                <a:gd name="T30" fmla="*/ 0 w 616"/>
                <a:gd name="T31" fmla="*/ 1 h 309"/>
                <a:gd name="T32" fmla="*/ 0 w 616"/>
                <a:gd name="T33" fmla="*/ 0 h 309"/>
                <a:gd name="T34" fmla="*/ 0 w 616"/>
                <a:gd name="T35" fmla="*/ 0 h 30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616" h="309">
                  <a:moveTo>
                    <a:pt x="0" y="0"/>
                  </a:moveTo>
                  <a:lnTo>
                    <a:pt x="142" y="62"/>
                  </a:lnTo>
                  <a:lnTo>
                    <a:pt x="296" y="104"/>
                  </a:lnTo>
                  <a:lnTo>
                    <a:pt x="490" y="235"/>
                  </a:lnTo>
                  <a:lnTo>
                    <a:pt x="530" y="225"/>
                  </a:lnTo>
                  <a:lnTo>
                    <a:pt x="553" y="181"/>
                  </a:lnTo>
                  <a:lnTo>
                    <a:pt x="552" y="155"/>
                  </a:lnTo>
                  <a:lnTo>
                    <a:pt x="487" y="110"/>
                  </a:lnTo>
                  <a:lnTo>
                    <a:pt x="562" y="124"/>
                  </a:lnTo>
                  <a:lnTo>
                    <a:pt x="616" y="112"/>
                  </a:lnTo>
                  <a:lnTo>
                    <a:pt x="603" y="191"/>
                  </a:lnTo>
                  <a:lnTo>
                    <a:pt x="569" y="258"/>
                  </a:lnTo>
                  <a:lnTo>
                    <a:pt x="482" y="304"/>
                  </a:lnTo>
                  <a:lnTo>
                    <a:pt x="378" y="309"/>
                  </a:lnTo>
                  <a:lnTo>
                    <a:pt x="202" y="258"/>
                  </a:lnTo>
                  <a:lnTo>
                    <a:pt x="106" y="120"/>
                  </a:lnTo>
                  <a:lnTo>
                    <a:pt x="0" y="0"/>
                  </a:lnTo>
                  <a:close/>
                </a:path>
              </a:pathLst>
            </a:custGeom>
            <a:solidFill>
              <a:srgbClr val="FF66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555" name="Freeform 185"/>
            <p:cNvSpPr>
              <a:spLocks/>
            </p:cNvSpPr>
            <p:nvPr/>
          </p:nvSpPr>
          <p:spPr bwMode="auto">
            <a:xfrm>
              <a:off x="4608" y="2036"/>
              <a:ext cx="300" cy="170"/>
            </a:xfrm>
            <a:custGeom>
              <a:avLst/>
              <a:gdLst>
                <a:gd name="T0" fmla="*/ 0 w 600"/>
                <a:gd name="T1" fmla="*/ 0 h 342"/>
                <a:gd name="T2" fmla="*/ 1 w 600"/>
                <a:gd name="T3" fmla="*/ 0 h 342"/>
                <a:gd name="T4" fmla="*/ 1 w 600"/>
                <a:gd name="T5" fmla="*/ 0 h 342"/>
                <a:gd name="T6" fmla="*/ 1 w 600"/>
                <a:gd name="T7" fmla="*/ 0 h 342"/>
                <a:gd name="T8" fmla="*/ 1 w 600"/>
                <a:gd name="T9" fmla="*/ 0 h 342"/>
                <a:gd name="T10" fmla="*/ 1 w 600"/>
                <a:gd name="T11" fmla="*/ 0 h 342"/>
                <a:gd name="T12" fmla="*/ 1 w 600"/>
                <a:gd name="T13" fmla="*/ 0 h 342"/>
                <a:gd name="T14" fmla="*/ 1 w 600"/>
                <a:gd name="T15" fmla="*/ 0 h 342"/>
                <a:gd name="T16" fmla="*/ 1 w 600"/>
                <a:gd name="T17" fmla="*/ 0 h 342"/>
                <a:gd name="T18" fmla="*/ 1 w 600"/>
                <a:gd name="T19" fmla="*/ 0 h 342"/>
                <a:gd name="T20" fmla="*/ 1 w 600"/>
                <a:gd name="T21" fmla="*/ 0 h 342"/>
                <a:gd name="T22" fmla="*/ 1 w 600"/>
                <a:gd name="T23" fmla="*/ 0 h 342"/>
                <a:gd name="T24" fmla="*/ 1 w 600"/>
                <a:gd name="T25" fmla="*/ 0 h 342"/>
                <a:gd name="T26" fmla="*/ 1 w 600"/>
                <a:gd name="T27" fmla="*/ 0 h 342"/>
                <a:gd name="T28" fmla="*/ 0 w 600"/>
                <a:gd name="T29" fmla="*/ 0 h 342"/>
                <a:gd name="T30" fmla="*/ 0 w 600"/>
                <a:gd name="T31" fmla="*/ 0 h 34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00" h="342">
                  <a:moveTo>
                    <a:pt x="0" y="88"/>
                  </a:moveTo>
                  <a:lnTo>
                    <a:pt x="38" y="38"/>
                  </a:lnTo>
                  <a:lnTo>
                    <a:pt x="106" y="2"/>
                  </a:lnTo>
                  <a:lnTo>
                    <a:pt x="216" y="0"/>
                  </a:lnTo>
                  <a:lnTo>
                    <a:pt x="365" y="40"/>
                  </a:lnTo>
                  <a:lnTo>
                    <a:pt x="414" y="119"/>
                  </a:lnTo>
                  <a:lnTo>
                    <a:pt x="600" y="342"/>
                  </a:lnTo>
                  <a:lnTo>
                    <a:pt x="481" y="256"/>
                  </a:lnTo>
                  <a:lnTo>
                    <a:pt x="256" y="48"/>
                  </a:lnTo>
                  <a:lnTo>
                    <a:pt x="206" y="69"/>
                  </a:lnTo>
                  <a:lnTo>
                    <a:pt x="175" y="119"/>
                  </a:lnTo>
                  <a:lnTo>
                    <a:pt x="223" y="158"/>
                  </a:lnTo>
                  <a:lnTo>
                    <a:pt x="161" y="165"/>
                  </a:lnTo>
                  <a:lnTo>
                    <a:pt x="104" y="173"/>
                  </a:lnTo>
                  <a:lnTo>
                    <a:pt x="0" y="88"/>
                  </a:lnTo>
                  <a:close/>
                </a:path>
              </a:pathLst>
            </a:custGeom>
            <a:solidFill>
              <a:srgbClr val="FF66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556" name="Freeform 186"/>
            <p:cNvSpPr>
              <a:spLocks/>
            </p:cNvSpPr>
            <p:nvPr/>
          </p:nvSpPr>
          <p:spPr bwMode="auto">
            <a:xfrm>
              <a:off x="4585" y="2132"/>
              <a:ext cx="26" cy="47"/>
            </a:xfrm>
            <a:custGeom>
              <a:avLst/>
              <a:gdLst>
                <a:gd name="T0" fmla="*/ 0 w 52"/>
                <a:gd name="T1" fmla="*/ 1 h 94"/>
                <a:gd name="T2" fmla="*/ 1 w 52"/>
                <a:gd name="T3" fmla="*/ 1 h 94"/>
                <a:gd name="T4" fmla="*/ 1 w 52"/>
                <a:gd name="T5" fmla="*/ 0 h 94"/>
                <a:gd name="T6" fmla="*/ 0 w 52"/>
                <a:gd name="T7" fmla="*/ 1 h 94"/>
                <a:gd name="T8" fmla="*/ 0 w 52"/>
                <a:gd name="T9" fmla="*/ 1 h 9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 h="94">
                  <a:moveTo>
                    <a:pt x="0" y="94"/>
                  </a:moveTo>
                  <a:lnTo>
                    <a:pt x="52" y="39"/>
                  </a:lnTo>
                  <a:lnTo>
                    <a:pt x="9" y="0"/>
                  </a:lnTo>
                  <a:lnTo>
                    <a:pt x="0" y="94"/>
                  </a:lnTo>
                  <a:close/>
                </a:path>
              </a:pathLst>
            </a:custGeom>
            <a:solidFill>
              <a:srgbClr val="FF66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557" name="Freeform 187"/>
            <p:cNvSpPr>
              <a:spLocks/>
            </p:cNvSpPr>
            <p:nvPr/>
          </p:nvSpPr>
          <p:spPr bwMode="auto">
            <a:xfrm>
              <a:off x="4624" y="2356"/>
              <a:ext cx="397" cy="197"/>
            </a:xfrm>
            <a:custGeom>
              <a:avLst/>
              <a:gdLst>
                <a:gd name="T0" fmla="*/ 0 w 795"/>
                <a:gd name="T1" fmla="*/ 0 h 393"/>
                <a:gd name="T2" fmla="*/ 0 w 795"/>
                <a:gd name="T3" fmla="*/ 1 h 393"/>
                <a:gd name="T4" fmla="*/ 0 w 795"/>
                <a:gd name="T5" fmla="*/ 1 h 393"/>
                <a:gd name="T6" fmla="*/ 0 w 795"/>
                <a:gd name="T7" fmla="*/ 1 h 393"/>
                <a:gd name="T8" fmla="*/ 0 w 795"/>
                <a:gd name="T9" fmla="*/ 1 h 393"/>
                <a:gd name="T10" fmla="*/ 0 w 795"/>
                <a:gd name="T11" fmla="*/ 1 h 393"/>
                <a:gd name="T12" fmla="*/ 0 w 795"/>
                <a:gd name="T13" fmla="*/ 1 h 393"/>
                <a:gd name="T14" fmla="*/ 0 w 795"/>
                <a:gd name="T15" fmla="*/ 1 h 393"/>
                <a:gd name="T16" fmla="*/ 0 w 795"/>
                <a:gd name="T17" fmla="*/ 1 h 393"/>
                <a:gd name="T18" fmla="*/ 0 w 795"/>
                <a:gd name="T19" fmla="*/ 1 h 393"/>
                <a:gd name="T20" fmla="*/ 0 w 795"/>
                <a:gd name="T21" fmla="*/ 1 h 393"/>
                <a:gd name="T22" fmla="*/ 0 w 795"/>
                <a:gd name="T23" fmla="*/ 1 h 393"/>
                <a:gd name="T24" fmla="*/ 0 w 795"/>
                <a:gd name="T25" fmla="*/ 1 h 393"/>
                <a:gd name="T26" fmla="*/ 0 w 795"/>
                <a:gd name="T27" fmla="*/ 1 h 393"/>
                <a:gd name="T28" fmla="*/ 0 w 795"/>
                <a:gd name="T29" fmla="*/ 1 h 393"/>
                <a:gd name="T30" fmla="*/ 0 w 795"/>
                <a:gd name="T31" fmla="*/ 1 h 393"/>
                <a:gd name="T32" fmla="*/ 0 w 795"/>
                <a:gd name="T33" fmla="*/ 1 h 393"/>
                <a:gd name="T34" fmla="*/ 0 w 795"/>
                <a:gd name="T35" fmla="*/ 1 h 393"/>
                <a:gd name="T36" fmla="*/ 0 w 795"/>
                <a:gd name="T37" fmla="*/ 1 h 393"/>
                <a:gd name="T38" fmla="*/ 0 w 795"/>
                <a:gd name="T39" fmla="*/ 1 h 393"/>
                <a:gd name="T40" fmla="*/ 0 w 795"/>
                <a:gd name="T41" fmla="*/ 1 h 393"/>
                <a:gd name="T42" fmla="*/ 0 w 795"/>
                <a:gd name="T43" fmla="*/ 1 h 393"/>
                <a:gd name="T44" fmla="*/ 0 w 795"/>
                <a:gd name="T45" fmla="*/ 0 h 393"/>
                <a:gd name="T46" fmla="*/ 0 w 795"/>
                <a:gd name="T47" fmla="*/ 0 h 39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95" h="393">
                  <a:moveTo>
                    <a:pt x="0" y="0"/>
                  </a:moveTo>
                  <a:lnTo>
                    <a:pt x="154" y="66"/>
                  </a:lnTo>
                  <a:lnTo>
                    <a:pt x="267" y="198"/>
                  </a:lnTo>
                  <a:lnTo>
                    <a:pt x="365" y="300"/>
                  </a:lnTo>
                  <a:lnTo>
                    <a:pt x="421" y="283"/>
                  </a:lnTo>
                  <a:lnTo>
                    <a:pt x="457" y="229"/>
                  </a:lnTo>
                  <a:lnTo>
                    <a:pt x="383" y="141"/>
                  </a:lnTo>
                  <a:lnTo>
                    <a:pt x="551" y="175"/>
                  </a:lnTo>
                  <a:lnTo>
                    <a:pt x="586" y="175"/>
                  </a:lnTo>
                  <a:lnTo>
                    <a:pt x="692" y="264"/>
                  </a:lnTo>
                  <a:lnTo>
                    <a:pt x="740" y="243"/>
                  </a:lnTo>
                  <a:lnTo>
                    <a:pt x="760" y="191"/>
                  </a:lnTo>
                  <a:lnTo>
                    <a:pt x="733" y="166"/>
                  </a:lnTo>
                  <a:lnTo>
                    <a:pt x="795" y="146"/>
                  </a:lnTo>
                  <a:lnTo>
                    <a:pt x="791" y="223"/>
                  </a:lnTo>
                  <a:lnTo>
                    <a:pt x="744" y="318"/>
                  </a:lnTo>
                  <a:lnTo>
                    <a:pt x="663" y="379"/>
                  </a:lnTo>
                  <a:lnTo>
                    <a:pt x="569" y="393"/>
                  </a:lnTo>
                  <a:lnTo>
                    <a:pt x="452" y="377"/>
                  </a:lnTo>
                  <a:lnTo>
                    <a:pt x="289" y="321"/>
                  </a:lnTo>
                  <a:lnTo>
                    <a:pt x="119" y="241"/>
                  </a:lnTo>
                  <a:lnTo>
                    <a:pt x="21" y="54"/>
                  </a:lnTo>
                  <a:lnTo>
                    <a:pt x="0" y="0"/>
                  </a:lnTo>
                  <a:close/>
                </a:path>
              </a:pathLst>
            </a:custGeom>
            <a:solidFill>
              <a:srgbClr val="FF66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558" name="Freeform 188"/>
            <p:cNvSpPr>
              <a:spLocks/>
            </p:cNvSpPr>
            <p:nvPr/>
          </p:nvSpPr>
          <p:spPr bwMode="auto">
            <a:xfrm>
              <a:off x="4430" y="2313"/>
              <a:ext cx="104" cy="112"/>
            </a:xfrm>
            <a:custGeom>
              <a:avLst/>
              <a:gdLst>
                <a:gd name="T0" fmla="*/ 0 w 207"/>
                <a:gd name="T1" fmla="*/ 1 h 224"/>
                <a:gd name="T2" fmla="*/ 1 w 207"/>
                <a:gd name="T3" fmla="*/ 0 h 224"/>
                <a:gd name="T4" fmla="*/ 1 w 207"/>
                <a:gd name="T5" fmla="*/ 1 h 224"/>
                <a:gd name="T6" fmla="*/ 1 w 207"/>
                <a:gd name="T7" fmla="*/ 1 h 224"/>
                <a:gd name="T8" fmla="*/ 1 w 207"/>
                <a:gd name="T9" fmla="*/ 1 h 224"/>
                <a:gd name="T10" fmla="*/ 1 w 207"/>
                <a:gd name="T11" fmla="*/ 1 h 224"/>
                <a:gd name="T12" fmla="*/ 1 w 207"/>
                <a:gd name="T13" fmla="*/ 1 h 224"/>
                <a:gd name="T14" fmla="*/ 1 w 207"/>
                <a:gd name="T15" fmla="*/ 1 h 224"/>
                <a:gd name="T16" fmla="*/ 1 w 207"/>
                <a:gd name="T17" fmla="*/ 1 h 224"/>
                <a:gd name="T18" fmla="*/ 0 w 207"/>
                <a:gd name="T19" fmla="*/ 1 h 224"/>
                <a:gd name="T20" fmla="*/ 0 w 207"/>
                <a:gd name="T21" fmla="*/ 1 h 22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07" h="224">
                  <a:moveTo>
                    <a:pt x="0" y="2"/>
                  </a:moveTo>
                  <a:lnTo>
                    <a:pt x="75" y="0"/>
                  </a:lnTo>
                  <a:lnTo>
                    <a:pt x="130" y="2"/>
                  </a:lnTo>
                  <a:lnTo>
                    <a:pt x="159" y="87"/>
                  </a:lnTo>
                  <a:lnTo>
                    <a:pt x="207" y="224"/>
                  </a:lnTo>
                  <a:lnTo>
                    <a:pt x="156" y="224"/>
                  </a:lnTo>
                  <a:lnTo>
                    <a:pt x="102" y="218"/>
                  </a:lnTo>
                  <a:lnTo>
                    <a:pt x="46" y="160"/>
                  </a:lnTo>
                  <a:lnTo>
                    <a:pt x="4" y="166"/>
                  </a:lnTo>
                  <a:lnTo>
                    <a:pt x="0" y="2"/>
                  </a:lnTo>
                  <a:close/>
                </a:path>
              </a:pathLst>
            </a:custGeom>
            <a:solidFill>
              <a:srgbClr val="FF66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559" name="Freeform 189"/>
            <p:cNvSpPr>
              <a:spLocks/>
            </p:cNvSpPr>
            <p:nvPr/>
          </p:nvSpPr>
          <p:spPr bwMode="auto">
            <a:xfrm>
              <a:off x="5226" y="1787"/>
              <a:ext cx="168" cy="95"/>
            </a:xfrm>
            <a:custGeom>
              <a:avLst/>
              <a:gdLst>
                <a:gd name="T0" fmla="*/ 0 w 336"/>
                <a:gd name="T1" fmla="*/ 0 h 191"/>
                <a:gd name="T2" fmla="*/ 1 w 336"/>
                <a:gd name="T3" fmla="*/ 0 h 191"/>
                <a:gd name="T4" fmla="*/ 1 w 336"/>
                <a:gd name="T5" fmla="*/ 0 h 191"/>
                <a:gd name="T6" fmla="*/ 1 w 336"/>
                <a:gd name="T7" fmla="*/ 0 h 191"/>
                <a:gd name="T8" fmla="*/ 1 w 336"/>
                <a:gd name="T9" fmla="*/ 0 h 191"/>
                <a:gd name="T10" fmla="*/ 1 w 336"/>
                <a:gd name="T11" fmla="*/ 0 h 191"/>
                <a:gd name="T12" fmla="*/ 1 w 336"/>
                <a:gd name="T13" fmla="*/ 0 h 191"/>
                <a:gd name="T14" fmla="*/ 1 w 336"/>
                <a:gd name="T15" fmla="*/ 0 h 191"/>
                <a:gd name="T16" fmla="*/ 1 w 336"/>
                <a:gd name="T17" fmla="*/ 0 h 191"/>
                <a:gd name="T18" fmla="*/ 1 w 336"/>
                <a:gd name="T19" fmla="*/ 0 h 191"/>
                <a:gd name="T20" fmla="*/ 1 w 336"/>
                <a:gd name="T21" fmla="*/ 0 h 191"/>
                <a:gd name="T22" fmla="*/ 0 w 336"/>
                <a:gd name="T23" fmla="*/ 0 h 191"/>
                <a:gd name="T24" fmla="*/ 0 w 336"/>
                <a:gd name="T25" fmla="*/ 0 h 19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36" h="191">
                  <a:moveTo>
                    <a:pt x="0" y="0"/>
                  </a:moveTo>
                  <a:lnTo>
                    <a:pt x="102" y="3"/>
                  </a:lnTo>
                  <a:lnTo>
                    <a:pt x="208" y="103"/>
                  </a:lnTo>
                  <a:lnTo>
                    <a:pt x="254" y="97"/>
                  </a:lnTo>
                  <a:lnTo>
                    <a:pt x="282" y="44"/>
                  </a:lnTo>
                  <a:lnTo>
                    <a:pt x="244" y="5"/>
                  </a:lnTo>
                  <a:lnTo>
                    <a:pt x="331" y="3"/>
                  </a:lnTo>
                  <a:lnTo>
                    <a:pt x="336" y="178"/>
                  </a:lnTo>
                  <a:lnTo>
                    <a:pt x="264" y="189"/>
                  </a:lnTo>
                  <a:lnTo>
                    <a:pt x="126" y="191"/>
                  </a:lnTo>
                  <a:lnTo>
                    <a:pt x="46" y="73"/>
                  </a:lnTo>
                  <a:lnTo>
                    <a:pt x="0" y="0"/>
                  </a:lnTo>
                  <a:close/>
                </a:path>
              </a:pathLst>
            </a:custGeom>
            <a:solidFill>
              <a:srgbClr val="FF66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560" name="Freeform 190"/>
            <p:cNvSpPr>
              <a:spLocks/>
            </p:cNvSpPr>
            <p:nvPr/>
          </p:nvSpPr>
          <p:spPr bwMode="auto">
            <a:xfrm>
              <a:off x="4865" y="1766"/>
              <a:ext cx="294" cy="103"/>
            </a:xfrm>
            <a:custGeom>
              <a:avLst/>
              <a:gdLst>
                <a:gd name="T0" fmla="*/ 0 w 587"/>
                <a:gd name="T1" fmla="*/ 0 h 207"/>
                <a:gd name="T2" fmla="*/ 1 w 587"/>
                <a:gd name="T3" fmla="*/ 0 h 207"/>
                <a:gd name="T4" fmla="*/ 1 w 587"/>
                <a:gd name="T5" fmla="*/ 0 h 207"/>
                <a:gd name="T6" fmla="*/ 1 w 587"/>
                <a:gd name="T7" fmla="*/ 0 h 207"/>
                <a:gd name="T8" fmla="*/ 1 w 587"/>
                <a:gd name="T9" fmla="*/ 0 h 207"/>
                <a:gd name="T10" fmla="*/ 1 w 587"/>
                <a:gd name="T11" fmla="*/ 0 h 207"/>
                <a:gd name="T12" fmla="*/ 1 w 587"/>
                <a:gd name="T13" fmla="*/ 0 h 207"/>
                <a:gd name="T14" fmla="*/ 1 w 587"/>
                <a:gd name="T15" fmla="*/ 0 h 207"/>
                <a:gd name="T16" fmla="*/ 1 w 587"/>
                <a:gd name="T17" fmla="*/ 0 h 207"/>
                <a:gd name="T18" fmla="*/ 1 w 587"/>
                <a:gd name="T19" fmla="*/ 0 h 207"/>
                <a:gd name="T20" fmla="*/ 1 w 587"/>
                <a:gd name="T21" fmla="*/ 0 h 207"/>
                <a:gd name="T22" fmla="*/ 1 w 587"/>
                <a:gd name="T23" fmla="*/ 0 h 207"/>
                <a:gd name="T24" fmla="*/ 1 w 587"/>
                <a:gd name="T25" fmla="*/ 0 h 207"/>
                <a:gd name="T26" fmla="*/ 0 w 587"/>
                <a:gd name="T27" fmla="*/ 0 h 207"/>
                <a:gd name="T28" fmla="*/ 0 w 587"/>
                <a:gd name="T29" fmla="*/ 0 h 20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587" h="207">
                  <a:moveTo>
                    <a:pt x="0" y="52"/>
                  </a:moveTo>
                  <a:lnTo>
                    <a:pt x="200" y="190"/>
                  </a:lnTo>
                  <a:lnTo>
                    <a:pt x="285" y="188"/>
                  </a:lnTo>
                  <a:lnTo>
                    <a:pt x="203" y="125"/>
                  </a:lnTo>
                  <a:lnTo>
                    <a:pt x="205" y="67"/>
                  </a:lnTo>
                  <a:lnTo>
                    <a:pt x="265" y="36"/>
                  </a:lnTo>
                  <a:lnTo>
                    <a:pt x="389" y="104"/>
                  </a:lnTo>
                  <a:lnTo>
                    <a:pt x="587" y="207"/>
                  </a:lnTo>
                  <a:lnTo>
                    <a:pt x="492" y="68"/>
                  </a:lnTo>
                  <a:lnTo>
                    <a:pt x="458" y="29"/>
                  </a:lnTo>
                  <a:lnTo>
                    <a:pt x="311" y="2"/>
                  </a:lnTo>
                  <a:lnTo>
                    <a:pt x="140" y="0"/>
                  </a:lnTo>
                  <a:lnTo>
                    <a:pt x="34" y="32"/>
                  </a:lnTo>
                  <a:lnTo>
                    <a:pt x="0" y="52"/>
                  </a:lnTo>
                  <a:close/>
                </a:path>
              </a:pathLst>
            </a:custGeom>
            <a:solidFill>
              <a:srgbClr val="FF66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561" name="Freeform 191"/>
            <p:cNvSpPr>
              <a:spLocks/>
            </p:cNvSpPr>
            <p:nvPr/>
          </p:nvSpPr>
          <p:spPr bwMode="auto">
            <a:xfrm>
              <a:off x="4833" y="1842"/>
              <a:ext cx="42" cy="49"/>
            </a:xfrm>
            <a:custGeom>
              <a:avLst/>
              <a:gdLst>
                <a:gd name="T0" fmla="*/ 1 w 83"/>
                <a:gd name="T1" fmla="*/ 1 h 98"/>
                <a:gd name="T2" fmla="*/ 1 w 83"/>
                <a:gd name="T3" fmla="*/ 1 h 98"/>
                <a:gd name="T4" fmla="*/ 1 w 83"/>
                <a:gd name="T5" fmla="*/ 0 h 98"/>
                <a:gd name="T6" fmla="*/ 0 w 83"/>
                <a:gd name="T7" fmla="*/ 1 h 98"/>
                <a:gd name="T8" fmla="*/ 1 w 83"/>
                <a:gd name="T9" fmla="*/ 1 h 98"/>
                <a:gd name="T10" fmla="*/ 1 w 83"/>
                <a:gd name="T11" fmla="*/ 1 h 9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3" h="98">
                  <a:moveTo>
                    <a:pt x="2" y="98"/>
                  </a:moveTo>
                  <a:lnTo>
                    <a:pt x="83" y="55"/>
                  </a:lnTo>
                  <a:lnTo>
                    <a:pt x="7" y="0"/>
                  </a:lnTo>
                  <a:lnTo>
                    <a:pt x="0" y="61"/>
                  </a:lnTo>
                  <a:lnTo>
                    <a:pt x="2" y="98"/>
                  </a:lnTo>
                  <a:close/>
                </a:path>
              </a:pathLst>
            </a:custGeom>
            <a:solidFill>
              <a:srgbClr val="FF66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562" name="Freeform 192"/>
            <p:cNvSpPr>
              <a:spLocks/>
            </p:cNvSpPr>
            <p:nvPr/>
          </p:nvSpPr>
          <p:spPr bwMode="auto">
            <a:xfrm>
              <a:off x="4609" y="2046"/>
              <a:ext cx="250" cy="95"/>
            </a:xfrm>
            <a:custGeom>
              <a:avLst/>
              <a:gdLst>
                <a:gd name="T0" fmla="*/ 0 w 501"/>
                <a:gd name="T1" fmla="*/ 1 h 189"/>
                <a:gd name="T2" fmla="*/ 0 w 501"/>
                <a:gd name="T3" fmla="*/ 0 h 189"/>
                <a:gd name="T4" fmla="*/ 0 w 501"/>
                <a:gd name="T5" fmla="*/ 1 h 189"/>
                <a:gd name="T6" fmla="*/ 0 w 501"/>
                <a:gd name="T7" fmla="*/ 1 h 189"/>
                <a:gd name="T8" fmla="*/ 0 w 501"/>
                <a:gd name="T9" fmla="*/ 1 h 189"/>
                <a:gd name="T10" fmla="*/ 0 w 501"/>
                <a:gd name="T11" fmla="*/ 1 h 189"/>
                <a:gd name="T12" fmla="*/ 0 w 501"/>
                <a:gd name="T13" fmla="*/ 1 h 189"/>
                <a:gd name="T14" fmla="*/ 0 w 501"/>
                <a:gd name="T15" fmla="*/ 1 h 189"/>
                <a:gd name="T16" fmla="*/ 0 w 501"/>
                <a:gd name="T17" fmla="*/ 1 h 189"/>
                <a:gd name="T18" fmla="*/ 0 w 501"/>
                <a:gd name="T19" fmla="*/ 1 h 189"/>
                <a:gd name="T20" fmla="*/ 0 w 501"/>
                <a:gd name="T21" fmla="*/ 1 h 189"/>
                <a:gd name="T22" fmla="*/ 0 w 501"/>
                <a:gd name="T23" fmla="*/ 1 h 189"/>
                <a:gd name="T24" fmla="*/ 0 w 501"/>
                <a:gd name="T25" fmla="*/ 1 h 189"/>
                <a:gd name="T26" fmla="*/ 0 w 501"/>
                <a:gd name="T27" fmla="*/ 1 h 1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501" h="189">
                  <a:moveTo>
                    <a:pt x="83" y="4"/>
                  </a:moveTo>
                  <a:lnTo>
                    <a:pt x="130" y="0"/>
                  </a:lnTo>
                  <a:lnTo>
                    <a:pt x="193" y="4"/>
                  </a:lnTo>
                  <a:lnTo>
                    <a:pt x="301" y="37"/>
                  </a:lnTo>
                  <a:lnTo>
                    <a:pt x="405" y="81"/>
                  </a:lnTo>
                  <a:lnTo>
                    <a:pt x="501" y="189"/>
                  </a:lnTo>
                  <a:lnTo>
                    <a:pt x="387" y="150"/>
                  </a:lnTo>
                  <a:lnTo>
                    <a:pt x="180" y="112"/>
                  </a:lnTo>
                  <a:lnTo>
                    <a:pt x="123" y="114"/>
                  </a:lnTo>
                  <a:lnTo>
                    <a:pt x="72" y="127"/>
                  </a:lnTo>
                  <a:lnTo>
                    <a:pt x="0" y="73"/>
                  </a:lnTo>
                  <a:lnTo>
                    <a:pt x="37" y="25"/>
                  </a:lnTo>
                  <a:lnTo>
                    <a:pt x="83" y="4"/>
                  </a:lnTo>
                  <a:close/>
                </a:path>
              </a:pathLst>
            </a:custGeom>
            <a:solidFill>
              <a:srgbClr val="FF4D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563" name="Freeform 193"/>
            <p:cNvSpPr>
              <a:spLocks/>
            </p:cNvSpPr>
            <p:nvPr/>
          </p:nvSpPr>
          <p:spPr bwMode="auto">
            <a:xfrm>
              <a:off x="4606" y="2059"/>
              <a:ext cx="236" cy="63"/>
            </a:xfrm>
            <a:custGeom>
              <a:avLst/>
              <a:gdLst>
                <a:gd name="T0" fmla="*/ 0 w 473"/>
                <a:gd name="T1" fmla="*/ 1 h 125"/>
                <a:gd name="T2" fmla="*/ 0 w 473"/>
                <a:gd name="T3" fmla="*/ 0 h 125"/>
                <a:gd name="T4" fmla="*/ 0 w 473"/>
                <a:gd name="T5" fmla="*/ 0 h 125"/>
                <a:gd name="T6" fmla="*/ 0 w 473"/>
                <a:gd name="T7" fmla="*/ 1 h 125"/>
                <a:gd name="T8" fmla="*/ 0 w 473"/>
                <a:gd name="T9" fmla="*/ 1 h 125"/>
                <a:gd name="T10" fmla="*/ 0 w 473"/>
                <a:gd name="T11" fmla="*/ 1 h 125"/>
                <a:gd name="T12" fmla="*/ 0 w 473"/>
                <a:gd name="T13" fmla="*/ 1 h 125"/>
                <a:gd name="T14" fmla="*/ 0 w 473"/>
                <a:gd name="T15" fmla="*/ 1 h 125"/>
                <a:gd name="T16" fmla="*/ 0 w 473"/>
                <a:gd name="T17" fmla="*/ 1 h 125"/>
                <a:gd name="T18" fmla="*/ 0 w 473"/>
                <a:gd name="T19" fmla="*/ 1 h 125"/>
                <a:gd name="T20" fmla="*/ 0 w 473"/>
                <a:gd name="T21" fmla="*/ 1 h 125"/>
                <a:gd name="T22" fmla="*/ 0 w 473"/>
                <a:gd name="T23" fmla="*/ 1 h 125"/>
                <a:gd name="T24" fmla="*/ 0 w 473"/>
                <a:gd name="T25" fmla="*/ 1 h 125"/>
                <a:gd name="T26" fmla="*/ 0 w 473"/>
                <a:gd name="T27" fmla="*/ 1 h 12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73" h="125">
                  <a:moveTo>
                    <a:pt x="21" y="27"/>
                  </a:moveTo>
                  <a:lnTo>
                    <a:pt x="90" y="0"/>
                  </a:lnTo>
                  <a:lnTo>
                    <a:pt x="159" y="0"/>
                  </a:lnTo>
                  <a:lnTo>
                    <a:pt x="256" y="15"/>
                  </a:lnTo>
                  <a:lnTo>
                    <a:pt x="421" y="75"/>
                  </a:lnTo>
                  <a:lnTo>
                    <a:pt x="473" y="125"/>
                  </a:lnTo>
                  <a:lnTo>
                    <a:pt x="379" y="98"/>
                  </a:lnTo>
                  <a:lnTo>
                    <a:pt x="177" y="58"/>
                  </a:lnTo>
                  <a:lnTo>
                    <a:pt x="114" y="65"/>
                  </a:lnTo>
                  <a:lnTo>
                    <a:pt x="68" y="73"/>
                  </a:lnTo>
                  <a:lnTo>
                    <a:pt x="50" y="85"/>
                  </a:lnTo>
                  <a:lnTo>
                    <a:pt x="0" y="44"/>
                  </a:lnTo>
                  <a:lnTo>
                    <a:pt x="21" y="27"/>
                  </a:lnTo>
                  <a:close/>
                </a:path>
              </a:pathLst>
            </a:custGeom>
            <a:solidFill>
              <a:srgbClr val="FF33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564" name="Freeform 194"/>
            <p:cNvSpPr>
              <a:spLocks/>
            </p:cNvSpPr>
            <p:nvPr/>
          </p:nvSpPr>
          <p:spPr bwMode="auto">
            <a:xfrm>
              <a:off x="4975" y="2123"/>
              <a:ext cx="277" cy="110"/>
            </a:xfrm>
            <a:custGeom>
              <a:avLst/>
              <a:gdLst>
                <a:gd name="T0" fmla="*/ 0 w 553"/>
                <a:gd name="T1" fmla="*/ 0 h 221"/>
                <a:gd name="T2" fmla="*/ 1 w 553"/>
                <a:gd name="T3" fmla="*/ 0 h 221"/>
                <a:gd name="T4" fmla="*/ 1 w 553"/>
                <a:gd name="T5" fmla="*/ 0 h 221"/>
                <a:gd name="T6" fmla="*/ 1 w 553"/>
                <a:gd name="T7" fmla="*/ 0 h 221"/>
                <a:gd name="T8" fmla="*/ 1 w 553"/>
                <a:gd name="T9" fmla="*/ 0 h 221"/>
                <a:gd name="T10" fmla="*/ 1 w 553"/>
                <a:gd name="T11" fmla="*/ 0 h 221"/>
                <a:gd name="T12" fmla="*/ 1 w 553"/>
                <a:gd name="T13" fmla="*/ 0 h 221"/>
                <a:gd name="T14" fmla="*/ 1 w 553"/>
                <a:gd name="T15" fmla="*/ 0 h 221"/>
                <a:gd name="T16" fmla="*/ 1 w 553"/>
                <a:gd name="T17" fmla="*/ 0 h 221"/>
                <a:gd name="T18" fmla="*/ 1 w 553"/>
                <a:gd name="T19" fmla="*/ 0 h 221"/>
                <a:gd name="T20" fmla="*/ 1 w 553"/>
                <a:gd name="T21" fmla="*/ 0 h 221"/>
                <a:gd name="T22" fmla="*/ 1 w 553"/>
                <a:gd name="T23" fmla="*/ 0 h 221"/>
                <a:gd name="T24" fmla="*/ 1 w 553"/>
                <a:gd name="T25" fmla="*/ 0 h 221"/>
                <a:gd name="T26" fmla="*/ 0 w 553"/>
                <a:gd name="T27" fmla="*/ 0 h 221"/>
                <a:gd name="T28" fmla="*/ 0 w 553"/>
                <a:gd name="T29" fmla="*/ 0 h 22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553" h="221">
                  <a:moveTo>
                    <a:pt x="0" y="0"/>
                  </a:moveTo>
                  <a:lnTo>
                    <a:pt x="85" y="40"/>
                  </a:lnTo>
                  <a:lnTo>
                    <a:pt x="176" y="71"/>
                  </a:lnTo>
                  <a:lnTo>
                    <a:pt x="253" y="88"/>
                  </a:lnTo>
                  <a:lnTo>
                    <a:pt x="332" y="100"/>
                  </a:lnTo>
                  <a:lnTo>
                    <a:pt x="486" y="98"/>
                  </a:lnTo>
                  <a:lnTo>
                    <a:pt x="553" y="95"/>
                  </a:lnTo>
                  <a:lnTo>
                    <a:pt x="517" y="184"/>
                  </a:lnTo>
                  <a:lnTo>
                    <a:pt x="464" y="221"/>
                  </a:lnTo>
                  <a:lnTo>
                    <a:pt x="399" y="221"/>
                  </a:lnTo>
                  <a:lnTo>
                    <a:pt x="321" y="208"/>
                  </a:lnTo>
                  <a:lnTo>
                    <a:pt x="216" y="181"/>
                  </a:lnTo>
                  <a:lnTo>
                    <a:pt x="134" y="144"/>
                  </a:lnTo>
                  <a:lnTo>
                    <a:pt x="0" y="0"/>
                  </a:lnTo>
                  <a:close/>
                </a:path>
              </a:pathLst>
            </a:custGeom>
            <a:solidFill>
              <a:srgbClr val="FF4D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565" name="Freeform 195"/>
            <p:cNvSpPr>
              <a:spLocks/>
            </p:cNvSpPr>
            <p:nvPr/>
          </p:nvSpPr>
          <p:spPr bwMode="auto">
            <a:xfrm>
              <a:off x="5001" y="2148"/>
              <a:ext cx="244" cy="66"/>
            </a:xfrm>
            <a:custGeom>
              <a:avLst/>
              <a:gdLst>
                <a:gd name="T0" fmla="*/ 0 w 490"/>
                <a:gd name="T1" fmla="*/ 0 h 131"/>
                <a:gd name="T2" fmla="*/ 0 w 490"/>
                <a:gd name="T3" fmla="*/ 1 h 131"/>
                <a:gd name="T4" fmla="*/ 0 w 490"/>
                <a:gd name="T5" fmla="*/ 1 h 131"/>
                <a:gd name="T6" fmla="*/ 0 w 490"/>
                <a:gd name="T7" fmla="*/ 1 h 131"/>
                <a:gd name="T8" fmla="*/ 0 w 490"/>
                <a:gd name="T9" fmla="*/ 1 h 131"/>
                <a:gd name="T10" fmla="*/ 0 w 490"/>
                <a:gd name="T11" fmla="*/ 1 h 131"/>
                <a:gd name="T12" fmla="*/ 0 w 490"/>
                <a:gd name="T13" fmla="*/ 1 h 131"/>
                <a:gd name="T14" fmla="*/ 0 w 490"/>
                <a:gd name="T15" fmla="*/ 1 h 131"/>
                <a:gd name="T16" fmla="*/ 0 w 490"/>
                <a:gd name="T17" fmla="*/ 1 h 131"/>
                <a:gd name="T18" fmla="*/ 0 w 490"/>
                <a:gd name="T19" fmla="*/ 1 h 131"/>
                <a:gd name="T20" fmla="*/ 0 w 490"/>
                <a:gd name="T21" fmla="*/ 1 h 131"/>
                <a:gd name="T22" fmla="*/ 0 w 490"/>
                <a:gd name="T23" fmla="*/ 1 h 131"/>
                <a:gd name="T24" fmla="*/ 0 w 490"/>
                <a:gd name="T25" fmla="*/ 0 h 131"/>
                <a:gd name="T26" fmla="*/ 0 w 490"/>
                <a:gd name="T27" fmla="*/ 0 h 13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90" h="131">
                  <a:moveTo>
                    <a:pt x="0" y="0"/>
                  </a:moveTo>
                  <a:lnTo>
                    <a:pt x="99" y="38"/>
                  </a:lnTo>
                  <a:lnTo>
                    <a:pt x="193" y="59"/>
                  </a:lnTo>
                  <a:lnTo>
                    <a:pt x="290" y="77"/>
                  </a:lnTo>
                  <a:lnTo>
                    <a:pt x="457" y="71"/>
                  </a:lnTo>
                  <a:lnTo>
                    <a:pt x="490" y="65"/>
                  </a:lnTo>
                  <a:lnTo>
                    <a:pt x="475" y="115"/>
                  </a:lnTo>
                  <a:lnTo>
                    <a:pt x="396" y="131"/>
                  </a:lnTo>
                  <a:lnTo>
                    <a:pt x="294" y="124"/>
                  </a:lnTo>
                  <a:lnTo>
                    <a:pt x="198" y="107"/>
                  </a:lnTo>
                  <a:lnTo>
                    <a:pt x="94" y="77"/>
                  </a:lnTo>
                  <a:lnTo>
                    <a:pt x="34" y="48"/>
                  </a:lnTo>
                  <a:lnTo>
                    <a:pt x="0" y="0"/>
                  </a:lnTo>
                  <a:close/>
                </a:path>
              </a:pathLst>
            </a:custGeom>
            <a:solidFill>
              <a:srgbClr val="FF33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566" name="Freeform 196"/>
            <p:cNvSpPr>
              <a:spLocks/>
            </p:cNvSpPr>
            <p:nvPr/>
          </p:nvSpPr>
          <p:spPr bwMode="auto">
            <a:xfrm>
              <a:off x="4635" y="2381"/>
              <a:ext cx="391" cy="151"/>
            </a:xfrm>
            <a:custGeom>
              <a:avLst/>
              <a:gdLst>
                <a:gd name="T0" fmla="*/ 0 w 781"/>
                <a:gd name="T1" fmla="*/ 0 h 301"/>
                <a:gd name="T2" fmla="*/ 1 w 781"/>
                <a:gd name="T3" fmla="*/ 1 h 301"/>
                <a:gd name="T4" fmla="*/ 1 w 781"/>
                <a:gd name="T5" fmla="*/ 1 h 301"/>
                <a:gd name="T6" fmla="*/ 1 w 781"/>
                <a:gd name="T7" fmla="*/ 1 h 301"/>
                <a:gd name="T8" fmla="*/ 1 w 781"/>
                <a:gd name="T9" fmla="*/ 1 h 301"/>
                <a:gd name="T10" fmla="*/ 1 w 781"/>
                <a:gd name="T11" fmla="*/ 1 h 301"/>
                <a:gd name="T12" fmla="*/ 1 w 781"/>
                <a:gd name="T13" fmla="*/ 1 h 301"/>
                <a:gd name="T14" fmla="*/ 1 w 781"/>
                <a:gd name="T15" fmla="*/ 1 h 301"/>
                <a:gd name="T16" fmla="*/ 1 w 781"/>
                <a:gd name="T17" fmla="*/ 1 h 301"/>
                <a:gd name="T18" fmla="*/ 1 w 781"/>
                <a:gd name="T19" fmla="*/ 1 h 301"/>
                <a:gd name="T20" fmla="*/ 1 w 781"/>
                <a:gd name="T21" fmla="*/ 1 h 301"/>
                <a:gd name="T22" fmla="*/ 1 w 781"/>
                <a:gd name="T23" fmla="*/ 1 h 301"/>
                <a:gd name="T24" fmla="*/ 1 w 781"/>
                <a:gd name="T25" fmla="*/ 1 h 301"/>
                <a:gd name="T26" fmla="*/ 1 w 781"/>
                <a:gd name="T27" fmla="*/ 1 h 301"/>
                <a:gd name="T28" fmla="*/ 1 w 781"/>
                <a:gd name="T29" fmla="*/ 1 h 301"/>
                <a:gd name="T30" fmla="*/ 1 w 781"/>
                <a:gd name="T31" fmla="*/ 1 h 301"/>
                <a:gd name="T32" fmla="*/ 1 w 781"/>
                <a:gd name="T33" fmla="*/ 1 h 301"/>
                <a:gd name="T34" fmla="*/ 0 w 781"/>
                <a:gd name="T35" fmla="*/ 0 h 301"/>
                <a:gd name="T36" fmla="*/ 0 w 781"/>
                <a:gd name="T37" fmla="*/ 0 h 30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81" h="301">
                  <a:moveTo>
                    <a:pt x="0" y="0"/>
                  </a:moveTo>
                  <a:lnTo>
                    <a:pt x="80" y="38"/>
                  </a:lnTo>
                  <a:lnTo>
                    <a:pt x="167" y="76"/>
                  </a:lnTo>
                  <a:lnTo>
                    <a:pt x="418" y="159"/>
                  </a:lnTo>
                  <a:lnTo>
                    <a:pt x="486" y="167"/>
                  </a:lnTo>
                  <a:lnTo>
                    <a:pt x="543" y="172"/>
                  </a:lnTo>
                  <a:lnTo>
                    <a:pt x="603" y="172"/>
                  </a:lnTo>
                  <a:lnTo>
                    <a:pt x="739" y="147"/>
                  </a:lnTo>
                  <a:lnTo>
                    <a:pt x="781" y="136"/>
                  </a:lnTo>
                  <a:lnTo>
                    <a:pt x="750" y="226"/>
                  </a:lnTo>
                  <a:lnTo>
                    <a:pt x="688" y="292"/>
                  </a:lnTo>
                  <a:lnTo>
                    <a:pt x="618" y="301"/>
                  </a:lnTo>
                  <a:lnTo>
                    <a:pt x="546" y="299"/>
                  </a:lnTo>
                  <a:lnTo>
                    <a:pt x="459" y="286"/>
                  </a:lnTo>
                  <a:lnTo>
                    <a:pt x="348" y="259"/>
                  </a:lnTo>
                  <a:lnTo>
                    <a:pt x="215" y="201"/>
                  </a:lnTo>
                  <a:lnTo>
                    <a:pt x="63" y="134"/>
                  </a:lnTo>
                  <a:lnTo>
                    <a:pt x="0" y="0"/>
                  </a:lnTo>
                  <a:close/>
                </a:path>
              </a:pathLst>
            </a:custGeom>
            <a:solidFill>
              <a:srgbClr val="FF4D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567" name="Freeform 197"/>
            <p:cNvSpPr>
              <a:spLocks/>
            </p:cNvSpPr>
            <p:nvPr/>
          </p:nvSpPr>
          <p:spPr bwMode="auto">
            <a:xfrm>
              <a:off x="4435" y="2330"/>
              <a:ext cx="89" cy="76"/>
            </a:xfrm>
            <a:custGeom>
              <a:avLst/>
              <a:gdLst>
                <a:gd name="T0" fmla="*/ 0 w 179"/>
                <a:gd name="T1" fmla="*/ 1 h 152"/>
                <a:gd name="T2" fmla="*/ 0 w 179"/>
                <a:gd name="T3" fmla="*/ 0 h 152"/>
                <a:gd name="T4" fmla="*/ 0 w 179"/>
                <a:gd name="T5" fmla="*/ 1 h 152"/>
                <a:gd name="T6" fmla="*/ 0 w 179"/>
                <a:gd name="T7" fmla="*/ 1 h 152"/>
                <a:gd name="T8" fmla="*/ 0 w 179"/>
                <a:gd name="T9" fmla="*/ 1 h 152"/>
                <a:gd name="T10" fmla="*/ 0 w 179"/>
                <a:gd name="T11" fmla="*/ 1 h 152"/>
                <a:gd name="T12" fmla="*/ 0 w 179"/>
                <a:gd name="T13" fmla="*/ 1 h 152"/>
                <a:gd name="T14" fmla="*/ 0 w 179"/>
                <a:gd name="T15" fmla="*/ 1 h 152"/>
                <a:gd name="T16" fmla="*/ 0 w 179"/>
                <a:gd name="T17" fmla="*/ 1 h 152"/>
                <a:gd name="T18" fmla="*/ 0 w 179"/>
                <a:gd name="T19" fmla="*/ 1 h 152"/>
                <a:gd name="T20" fmla="*/ 0 w 179"/>
                <a:gd name="T21" fmla="*/ 1 h 152"/>
                <a:gd name="T22" fmla="*/ 0 w 179"/>
                <a:gd name="T23" fmla="*/ 1 h 15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9" h="152">
                  <a:moveTo>
                    <a:pt x="0" y="6"/>
                  </a:moveTo>
                  <a:lnTo>
                    <a:pt x="46" y="0"/>
                  </a:lnTo>
                  <a:lnTo>
                    <a:pt x="97" y="4"/>
                  </a:lnTo>
                  <a:lnTo>
                    <a:pt x="135" y="8"/>
                  </a:lnTo>
                  <a:lnTo>
                    <a:pt x="179" y="152"/>
                  </a:lnTo>
                  <a:lnTo>
                    <a:pt x="143" y="145"/>
                  </a:lnTo>
                  <a:lnTo>
                    <a:pt x="97" y="139"/>
                  </a:lnTo>
                  <a:lnTo>
                    <a:pt x="56" y="141"/>
                  </a:lnTo>
                  <a:lnTo>
                    <a:pt x="37" y="127"/>
                  </a:lnTo>
                  <a:lnTo>
                    <a:pt x="0" y="133"/>
                  </a:lnTo>
                  <a:lnTo>
                    <a:pt x="0" y="6"/>
                  </a:lnTo>
                  <a:close/>
                </a:path>
              </a:pathLst>
            </a:custGeom>
            <a:solidFill>
              <a:srgbClr val="FF4D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568" name="Freeform 198"/>
            <p:cNvSpPr>
              <a:spLocks/>
            </p:cNvSpPr>
            <p:nvPr/>
          </p:nvSpPr>
          <p:spPr bwMode="auto">
            <a:xfrm>
              <a:off x="4433" y="2344"/>
              <a:ext cx="87" cy="41"/>
            </a:xfrm>
            <a:custGeom>
              <a:avLst/>
              <a:gdLst>
                <a:gd name="T0" fmla="*/ 0 w 173"/>
                <a:gd name="T1" fmla="*/ 1 h 82"/>
                <a:gd name="T2" fmla="*/ 1 w 173"/>
                <a:gd name="T3" fmla="*/ 0 h 82"/>
                <a:gd name="T4" fmla="*/ 1 w 173"/>
                <a:gd name="T5" fmla="*/ 1 h 82"/>
                <a:gd name="T6" fmla="*/ 1 w 173"/>
                <a:gd name="T7" fmla="*/ 1 h 82"/>
                <a:gd name="T8" fmla="*/ 1 w 173"/>
                <a:gd name="T9" fmla="*/ 1 h 82"/>
                <a:gd name="T10" fmla="*/ 1 w 173"/>
                <a:gd name="T11" fmla="*/ 1 h 82"/>
                <a:gd name="T12" fmla="*/ 1 w 173"/>
                <a:gd name="T13" fmla="*/ 1 h 82"/>
                <a:gd name="T14" fmla="*/ 0 w 173"/>
                <a:gd name="T15" fmla="*/ 1 h 82"/>
                <a:gd name="T16" fmla="*/ 0 w 173"/>
                <a:gd name="T17" fmla="*/ 1 h 8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73" h="82">
                  <a:moveTo>
                    <a:pt x="0" y="5"/>
                  </a:moveTo>
                  <a:lnTo>
                    <a:pt x="55" y="0"/>
                  </a:lnTo>
                  <a:lnTo>
                    <a:pt x="100" y="3"/>
                  </a:lnTo>
                  <a:lnTo>
                    <a:pt x="153" y="12"/>
                  </a:lnTo>
                  <a:lnTo>
                    <a:pt x="173" y="80"/>
                  </a:lnTo>
                  <a:lnTo>
                    <a:pt x="78" y="74"/>
                  </a:lnTo>
                  <a:lnTo>
                    <a:pt x="7" y="82"/>
                  </a:lnTo>
                  <a:lnTo>
                    <a:pt x="0" y="5"/>
                  </a:lnTo>
                  <a:close/>
                </a:path>
              </a:pathLst>
            </a:custGeom>
            <a:solidFill>
              <a:srgbClr val="FF33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569" name="Freeform 199"/>
            <p:cNvSpPr>
              <a:spLocks/>
            </p:cNvSpPr>
            <p:nvPr/>
          </p:nvSpPr>
          <p:spPr bwMode="auto">
            <a:xfrm>
              <a:off x="4641" y="2399"/>
              <a:ext cx="377" cy="116"/>
            </a:xfrm>
            <a:custGeom>
              <a:avLst/>
              <a:gdLst>
                <a:gd name="T0" fmla="*/ 0 w 754"/>
                <a:gd name="T1" fmla="*/ 0 h 233"/>
                <a:gd name="T2" fmla="*/ 1 w 754"/>
                <a:gd name="T3" fmla="*/ 0 h 233"/>
                <a:gd name="T4" fmla="*/ 1 w 754"/>
                <a:gd name="T5" fmla="*/ 0 h 233"/>
                <a:gd name="T6" fmla="*/ 1 w 754"/>
                <a:gd name="T7" fmla="*/ 0 h 233"/>
                <a:gd name="T8" fmla="*/ 1 w 754"/>
                <a:gd name="T9" fmla="*/ 0 h 233"/>
                <a:gd name="T10" fmla="*/ 1 w 754"/>
                <a:gd name="T11" fmla="*/ 0 h 233"/>
                <a:gd name="T12" fmla="*/ 1 w 754"/>
                <a:gd name="T13" fmla="*/ 0 h 233"/>
                <a:gd name="T14" fmla="*/ 1 w 754"/>
                <a:gd name="T15" fmla="*/ 0 h 233"/>
                <a:gd name="T16" fmla="*/ 1 w 754"/>
                <a:gd name="T17" fmla="*/ 0 h 233"/>
                <a:gd name="T18" fmla="*/ 1 w 754"/>
                <a:gd name="T19" fmla="*/ 0 h 233"/>
                <a:gd name="T20" fmla="*/ 1 w 754"/>
                <a:gd name="T21" fmla="*/ 0 h 233"/>
                <a:gd name="T22" fmla="*/ 1 w 754"/>
                <a:gd name="T23" fmla="*/ 0 h 233"/>
                <a:gd name="T24" fmla="*/ 1 w 754"/>
                <a:gd name="T25" fmla="*/ 0 h 233"/>
                <a:gd name="T26" fmla="*/ 1 w 754"/>
                <a:gd name="T27" fmla="*/ 0 h 233"/>
                <a:gd name="T28" fmla="*/ 1 w 754"/>
                <a:gd name="T29" fmla="*/ 0 h 233"/>
                <a:gd name="T30" fmla="*/ 1 w 754"/>
                <a:gd name="T31" fmla="*/ 0 h 233"/>
                <a:gd name="T32" fmla="*/ 0 w 754"/>
                <a:gd name="T33" fmla="*/ 0 h 233"/>
                <a:gd name="T34" fmla="*/ 0 w 754"/>
                <a:gd name="T35" fmla="*/ 0 h 23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754" h="233">
                  <a:moveTo>
                    <a:pt x="0" y="0"/>
                  </a:moveTo>
                  <a:lnTo>
                    <a:pt x="72" y="33"/>
                  </a:lnTo>
                  <a:lnTo>
                    <a:pt x="165" y="71"/>
                  </a:lnTo>
                  <a:lnTo>
                    <a:pt x="299" y="131"/>
                  </a:lnTo>
                  <a:lnTo>
                    <a:pt x="427" y="156"/>
                  </a:lnTo>
                  <a:lnTo>
                    <a:pt x="511" y="167"/>
                  </a:lnTo>
                  <a:lnTo>
                    <a:pt x="587" y="169"/>
                  </a:lnTo>
                  <a:lnTo>
                    <a:pt x="667" y="167"/>
                  </a:lnTo>
                  <a:lnTo>
                    <a:pt x="754" y="138"/>
                  </a:lnTo>
                  <a:lnTo>
                    <a:pt x="731" y="215"/>
                  </a:lnTo>
                  <a:lnTo>
                    <a:pt x="646" y="229"/>
                  </a:lnTo>
                  <a:lnTo>
                    <a:pt x="550" y="233"/>
                  </a:lnTo>
                  <a:lnTo>
                    <a:pt x="435" y="215"/>
                  </a:lnTo>
                  <a:lnTo>
                    <a:pt x="301" y="177"/>
                  </a:lnTo>
                  <a:lnTo>
                    <a:pt x="161" y="119"/>
                  </a:lnTo>
                  <a:lnTo>
                    <a:pt x="37" y="65"/>
                  </a:lnTo>
                  <a:lnTo>
                    <a:pt x="0" y="0"/>
                  </a:lnTo>
                  <a:close/>
                </a:path>
              </a:pathLst>
            </a:custGeom>
            <a:solidFill>
              <a:srgbClr val="FF33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570" name="Freeform 200"/>
            <p:cNvSpPr>
              <a:spLocks/>
            </p:cNvSpPr>
            <p:nvPr/>
          </p:nvSpPr>
          <p:spPr bwMode="auto">
            <a:xfrm>
              <a:off x="4833" y="1782"/>
              <a:ext cx="315" cy="91"/>
            </a:xfrm>
            <a:custGeom>
              <a:avLst/>
              <a:gdLst>
                <a:gd name="T0" fmla="*/ 1 w 629"/>
                <a:gd name="T1" fmla="*/ 1 h 181"/>
                <a:gd name="T2" fmla="*/ 1 w 629"/>
                <a:gd name="T3" fmla="*/ 1 h 181"/>
                <a:gd name="T4" fmla="*/ 1 w 629"/>
                <a:gd name="T5" fmla="*/ 0 h 181"/>
                <a:gd name="T6" fmla="*/ 1 w 629"/>
                <a:gd name="T7" fmla="*/ 0 h 181"/>
                <a:gd name="T8" fmla="*/ 1 w 629"/>
                <a:gd name="T9" fmla="*/ 1 h 181"/>
                <a:gd name="T10" fmla="*/ 1 w 629"/>
                <a:gd name="T11" fmla="*/ 1 h 181"/>
                <a:gd name="T12" fmla="*/ 1 w 629"/>
                <a:gd name="T13" fmla="*/ 1 h 181"/>
                <a:gd name="T14" fmla="*/ 1 w 629"/>
                <a:gd name="T15" fmla="*/ 1 h 181"/>
                <a:gd name="T16" fmla="*/ 0 w 629"/>
                <a:gd name="T17" fmla="*/ 1 h 181"/>
                <a:gd name="T18" fmla="*/ 1 w 629"/>
                <a:gd name="T19" fmla="*/ 1 h 181"/>
                <a:gd name="T20" fmla="*/ 1 w 629"/>
                <a:gd name="T21" fmla="*/ 1 h 181"/>
                <a:gd name="T22" fmla="*/ 1 w 629"/>
                <a:gd name="T23" fmla="*/ 1 h 181"/>
                <a:gd name="T24" fmla="*/ 1 w 629"/>
                <a:gd name="T25" fmla="*/ 1 h 181"/>
                <a:gd name="T26" fmla="*/ 1 w 629"/>
                <a:gd name="T27" fmla="*/ 1 h 181"/>
                <a:gd name="T28" fmla="*/ 1 w 629"/>
                <a:gd name="T29" fmla="*/ 1 h 181"/>
                <a:gd name="T30" fmla="*/ 1 w 629"/>
                <a:gd name="T31" fmla="*/ 1 h 18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29" h="181">
                  <a:moveTo>
                    <a:pt x="541" y="31"/>
                  </a:moveTo>
                  <a:lnTo>
                    <a:pt x="451" y="14"/>
                  </a:lnTo>
                  <a:lnTo>
                    <a:pt x="357" y="0"/>
                  </a:lnTo>
                  <a:lnTo>
                    <a:pt x="263" y="0"/>
                  </a:lnTo>
                  <a:lnTo>
                    <a:pt x="171" y="9"/>
                  </a:lnTo>
                  <a:lnTo>
                    <a:pt x="114" y="29"/>
                  </a:lnTo>
                  <a:lnTo>
                    <a:pt x="60" y="65"/>
                  </a:lnTo>
                  <a:lnTo>
                    <a:pt x="13" y="101"/>
                  </a:lnTo>
                  <a:lnTo>
                    <a:pt x="0" y="181"/>
                  </a:lnTo>
                  <a:lnTo>
                    <a:pt x="39" y="156"/>
                  </a:lnTo>
                  <a:lnTo>
                    <a:pt x="145" y="118"/>
                  </a:lnTo>
                  <a:lnTo>
                    <a:pt x="249" y="118"/>
                  </a:lnTo>
                  <a:lnTo>
                    <a:pt x="340" y="125"/>
                  </a:lnTo>
                  <a:lnTo>
                    <a:pt x="629" y="133"/>
                  </a:lnTo>
                  <a:lnTo>
                    <a:pt x="541" y="31"/>
                  </a:lnTo>
                  <a:close/>
                </a:path>
              </a:pathLst>
            </a:custGeom>
            <a:solidFill>
              <a:srgbClr val="FF4D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571" name="Freeform 201"/>
            <p:cNvSpPr>
              <a:spLocks/>
            </p:cNvSpPr>
            <p:nvPr/>
          </p:nvSpPr>
          <p:spPr bwMode="auto">
            <a:xfrm>
              <a:off x="4829" y="1792"/>
              <a:ext cx="309" cy="71"/>
            </a:xfrm>
            <a:custGeom>
              <a:avLst/>
              <a:gdLst>
                <a:gd name="T0" fmla="*/ 1 w 617"/>
                <a:gd name="T1" fmla="*/ 0 h 143"/>
                <a:gd name="T2" fmla="*/ 1 w 617"/>
                <a:gd name="T3" fmla="*/ 0 h 143"/>
                <a:gd name="T4" fmla="*/ 1 w 617"/>
                <a:gd name="T5" fmla="*/ 0 h 143"/>
                <a:gd name="T6" fmla="*/ 1 w 617"/>
                <a:gd name="T7" fmla="*/ 0 h 143"/>
                <a:gd name="T8" fmla="*/ 1 w 617"/>
                <a:gd name="T9" fmla="*/ 0 h 143"/>
                <a:gd name="T10" fmla="*/ 1 w 617"/>
                <a:gd name="T11" fmla="*/ 0 h 143"/>
                <a:gd name="T12" fmla="*/ 1 w 617"/>
                <a:gd name="T13" fmla="*/ 0 h 143"/>
                <a:gd name="T14" fmla="*/ 0 w 617"/>
                <a:gd name="T15" fmla="*/ 0 h 143"/>
                <a:gd name="T16" fmla="*/ 1 w 617"/>
                <a:gd name="T17" fmla="*/ 0 h 143"/>
                <a:gd name="T18" fmla="*/ 1 w 617"/>
                <a:gd name="T19" fmla="*/ 0 h 143"/>
                <a:gd name="T20" fmla="*/ 1 w 617"/>
                <a:gd name="T21" fmla="*/ 0 h 143"/>
                <a:gd name="T22" fmla="*/ 1 w 617"/>
                <a:gd name="T23" fmla="*/ 0 h 143"/>
                <a:gd name="T24" fmla="*/ 1 w 617"/>
                <a:gd name="T25" fmla="*/ 0 h 143"/>
                <a:gd name="T26" fmla="*/ 1 w 617"/>
                <a:gd name="T27" fmla="*/ 0 h 14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617" h="143">
                  <a:moveTo>
                    <a:pt x="574" y="42"/>
                  </a:moveTo>
                  <a:lnTo>
                    <a:pt x="473" y="20"/>
                  </a:lnTo>
                  <a:lnTo>
                    <a:pt x="362" y="0"/>
                  </a:lnTo>
                  <a:lnTo>
                    <a:pt x="242" y="2"/>
                  </a:lnTo>
                  <a:lnTo>
                    <a:pt x="176" y="13"/>
                  </a:lnTo>
                  <a:lnTo>
                    <a:pt x="117" y="32"/>
                  </a:lnTo>
                  <a:lnTo>
                    <a:pt x="11" y="109"/>
                  </a:lnTo>
                  <a:lnTo>
                    <a:pt x="0" y="143"/>
                  </a:lnTo>
                  <a:lnTo>
                    <a:pt x="59" y="107"/>
                  </a:lnTo>
                  <a:lnTo>
                    <a:pt x="200" y="78"/>
                  </a:lnTo>
                  <a:lnTo>
                    <a:pt x="284" y="78"/>
                  </a:lnTo>
                  <a:lnTo>
                    <a:pt x="617" y="95"/>
                  </a:lnTo>
                  <a:lnTo>
                    <a:pt x="574" y="42"/>
                  </a:lnTo>
                  <a:close/>
                </a:path>
              </a:pathLst>
            </a:custGeom>
            <a:solidFill>
              <a:srgbClr val="FF33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572" name="Freeform 202"/>
            <p:cNvSpPr>
              <a:spLocks/>
            </p:cNvSpPr>
            <p:nvPr/>
          </p:nvSpPr>
          <p:spPr bwMode="auto">
            <a:xfrm>
              <a:off x="5238" y="1806"/>
              <a:ext cx="153" cy="62"/>
            </a:xfrm>
            <a:custGeom>
              <a:avLst/>
              <a:gdLst>
                <a:gd name="T0" fmla="*/ 0 w 305"/>
                <a:gd name="T1" fmla="*/ 1 h 123"/>
                <a:gd name="T2" fmla="*/ 1 w 305"/>
                <a:gd name="T3" fmla="*/ 1 h 123"/>
                <a:gd name="T4" fmla="*/ 1 w 305"/>
                <a:gd name="T5" fmla="*/ 1 h 123"/>
                <a:gd name="T6" fmla="*/ 1 w 305"/>
                <a:gd name="T7" fmla="*/ 0 h 123"/>
                <a:gd name="T8" fmla="*/ 1 w 305"/>
                <a:gd name="T9" fmla="*/ 1 h 123"/>
                <a:gd name="T10" fmla="*/ 1 w 305"/>
                <a:gd name="T11" fmla="*/ 1 h 123"/>
                <a:gd name="T12" fmla="*/ 1 w 305"/>
                <a:gd name="T13" fmla="*/ 1 h 123"/>
                <a:gd name="T14" fmla="*/ 1 w 305"/>
                <a:gd name="T15" fmla="*/ 1 h 123"/>
                <a:gd name="T16" fmla="*/ 0 w 305"/>
                <a:gd name="T17" fmla="*/ 1 h 123"/>
                <a:gd name="T18" fmla="*/ 0 w 305"/>
                <a:gd name="T19" fmla="*/ 1 h 12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05" h="123">
                  <a:moveTo>
                    <a:pt x="0" y="3"/>
                  </a:moveTo>
                  <a:lnTo>
                    <a:pt x="56" y="5"/>
                  </a:lnTo>
                  <a:lnTo>
                    <a:pt x="126" y="12"/>
                  </a:lnTo>
                  <a:lnTo>
                    <a:pt x="300" y="0"/>
                  </a:lnTo>
                  <a:lnTo>
                    <a:pt x="305" y="111"/>
                  </a:lnTo>
                  <a:lnTo>
                    <a:pt x="227" y="118"/>
                  </a:lnTo>
                  <a:lnTo>
                    <a:pt x="148" y="123"/>
                  </a:lnTo>
                  <a:lnTo>
                    <a:pt x="75" y="120"/>
                  </a:lnTo>
                  <a:lnTo>
                    <a:pt x="0" y="3"/>
                  </a:lnTo>
                  <a:close/>
                </a:path>
              </a:pathLst>
            </a:custGeom>
            <a:solidFill>
              <a:srgbClr val="FF4D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573" name="Freeform 203"/>
            <p:cNvSpPr>
              <a:spLocks/>
            </p:cNvSpPr>
            <p:nvPr/>
          </p:nvSpPr>
          <p:spPr bwMode="auto">
            <a:xfrm>
              <a:off x="5249" y="1820"/>
              <a:ext cx="141" cy="33"/>
            </a:xfrm>
            <a:custGeom>
              <a:avLst/>
              <a:gdLst>
                <a:gd name="T0" fmla="*/ 0 w 282"/>
                <a:gd name="T1" fmla="*/ 0 h 66"/>
                <a:gd name="T2" fmla="*/ 1 w 282"/>
                <a:gd name="T3" fmla="*/ 1 h 66"/>
                <a:gd name="T4" fmla="*/ 1 w 282"/>
                <a:gd name="T5" fmla="*/ 1 h 66"/>
                <a:gd name="T6" fmla="*/ 1 w 282"/>
                <a:gd name="T7" fmla="*/ 1 h 66"/>
                <a:gd name="T8" fmla="*/ 1 w 282"/>
                <a:gd name="T9" fmla="*/ 1 h 66"/>
                <a:gd name="T10" fmla="*/ 1 w 282"/>
                <a:gd name="T11" fmla="*/ 1 h 66"/>
                <a:gd name="T12" fmla="*/ 1 w 282"/>
                <a:gd name="T13" fmla="*/ 1 h 66"/>
                <a:gd name="T14" fmla="*/ 1 w 282"/>
                <a:gd name="T15" fmla="*/ 1 h 66"/>
                <a:gd name="T16" fmla="*/ 0 w 282"/>
                <a:gd name="T17" fmla="*/ 0 h 66"/>
                <a:gd name="T18" fmla="*/ 0 w 282"/>
                <a:gd name="T19" fmla="*/ 0 h 6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82" h="66">
                  <a:moveTo>
                    <a:pt x="0" y="0"/>
                  </a:moveTo>
                  <a:lnTo>
                    <a:pt x="71" y="6"/>
                  </a:lnTo>
                  <a:lnTo>
                    <a:pt x="192" y="6"/>
                  </a:lnTo>
                  <a:lnTo>
                    <a:pt x="278" y="2"/>
                  </a:lnTo>
                  <a:lnTo>
                    <a:pt x="282" y="60"/>
                  </a:lnTo>
                  <a:lnTo>
                    <a:pt x="192" y="66"/>
                  </a:lnTo>
                  <a:lnTo>
                    <a:pt x="104" y="66"/>
                  </a:lnTo>
                  <a:lnTo>
                    <a:pt x="31" y="62"/>
                  </a:lnTo>
                  <a:lnTo>
                    <a:pt x="0" y="0"/>
                  </a:lnTo>
                  <a:close/>
                </a:path>
              </a:pathLst>
            </a:custGeom>
            <a:solidFill>
              <a:srgbClr val="FF33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574" name="Freeform 204"/>
            <p:cNvSpPr>
              <a:spLocks/>
            </p:cNvSpPr>
            <p:nvPr/>
          </p:nvSpPr>
          <p:spPr bwMode="auto">
            <a:xfrm>
              <a:off x="4678" y="2458"/>
              <a:ext cx="352" cy="124"/>
            </a:xfrm>
            <a:custGeom>
              <a:avLst/>
              <a:gdLst>
                <a:gd name="T0" fmla="*/ 0 w 703"/>
                <a:gd name="T1" fmla="*/ 1 h 248"/>
                <a:gd name="T2" fmla="*/ 1 w 703"/>
                <a:gd name="T3" fmla="*/ 1 h 248"/>
                <a:gd name="T4" fmla="*/ 1 w 703"/>
                <a:gd name="T5" fmla="*/ 1 h 248"/>
                <a:gd name="T6" fmla="*/ 1 w 703"/>
                <a:gd name="T7" fmla="*/ 1 h 248"/>
                <a:gd name="T8" fmla="*/ 1 w 703"/>
                <a:gd name="T9" fmla="*/ 1 h 248"/>
                <a:gd name="T10" fmla="*/ 1 w 703"/>
                <a:gd name="T11" fmla="*/ 1 h 248"/>
                <a:gd name="T12" fmla="*/ 1 w 703"/>
                <a:gd name="T13" fmla="*/ 1 h 248"/>
                <a:gd name="T14" fmla="*/ 1 w 703"/>
                <a:gd name="T15" fmla="*/ 0 h 248"/>
                <a:gd name="T16" fmla="*/ 1 w 703"/>
                <a:gd name="T17" fmla="*/ 1 h 248"/>
                <a:gd name="T18" fmla="*/ 1 w 703"/>
                <a:gd name="T19" fmla="*/ 1 h 248"/>
                <a:gd name="T20" fmla="*/ 1 w 703"/>
                <a:gd name="T21" fmla="*/ 1 h 248"/>
                <a:gd name="T22" fmla="*/ 1 w 703"/>
                <a:gd name="T23" fmla="*/ 1 h 248"/>
                <a:gd name="T24" fmla="*/ 1 w 703"/>
                <a:gd name="T25" fmla="*/ 1 h 248"/>
                <a:gd name="T26" fmla="*/ 1 w 703"/>
                <a:gd name="T27" fmla="*/ 1 h 248"/>
                <a:gd name="T28" fmla="*/ 0 w 703"/>
                <a:gd name="T29" fmla="*/ 1 h 248"/>
                <a:gd name="T30" fmla="*/ 0 w 703"/>
                <a:gd name="T31" fmla="*/ 1 h 24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703" h="248">
                  <a:moveTo>
                    <a:pt x="0" y="33"/>
                  </a:moveTo>
                  <a:lnTo>
                    <a:pt x="142" y="96"/>
                  </a:lnTo>
                  <a:lnTo>
                    <a:pt x="313" y="160"/>
                  </a:lnTo>
                  <a:lnTo>
                    <a:pt x="441" y="187"/>
                  </a:lnTo>
                  <a:lnTo>
                    <a:pt x="545" y="179"/>
                  </a:lnTo>
                  <a:lnTo>
                    <a:pt x="613" y="139"/>
                  </a:lnTo>
                  <a:lnTo>
                    <a:pt x="666" y="75"/>
                  </a:lnTo>
                  <a:lnTo>
                    <a:pt x="692" y="0"/>
                  </a:lnTo>
                  <a:lnTo>
                    <a:pt x="703" y="85"/>
                  </a:lnTo>
                  <a:lnTo>
                    <a:pt x="654" y="177"/>
                  </a:lnTo>
                  <a:lnTo>
                    <a:pt x="548" y="239"/>
                  </a:lnTo>
                  <a:lnTo>
                    <a:pt x="422" y="248"/>
                  </a:lnTo>
                  <a:lnTo>
                    <a:pt x="247" y="206"/>
                  </a:lnTo>
                  <a:lnTo>
                    <a:pt x="57" y="123"/>
                  </a:lnTo>
                  <a:lnTo>
                    <a:pt x="0" y="33"/>
                  </a:lnTo>
                  <a:close/>
                </a:path>
              </a:pathLst>
            </a:custGeom>
            <a:solidFill>
              <a:srgbClr val="D9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575" name="Freeform 205"/>
            <p:cNvSpPr>
              <a:spLocks/>
            </p:cNvSpPr>
            <p:nvPr/>
          </p:nvSpPr>
          <p:spPr bwMode="auto">
            <a:xfrm>
              <a:off x="4481" y="2420"/>
              <a:ext cx="67" cy="41"/>
            </a:xfrm>
            <a:custGeom>
              <a:avLst/>
              <a:gdLst>
                <a:gd name="T0" fmla="*/ 0 w 134"/>
                <a:gd name="T1" fmla="*/ 0 h 81"/>
                <a:gd name="T2" fmla="*/ 1 w 134"/>
                <a:gd name="T3" fmla="*/ 1 h 81"/>
                <a:gd name="T4" fmla="*/ 1 w 134"/>
                <a:gd name="T5" fmla="*/ 1 h 81"/>
                <a:gd name="T6" fmla="*/ 1 w 134"/>
                <a:gd name="T7" fmla="*/ 1 h 81"/>
                <a:gd name="T8" fmla="*/ 0 w 134"/>
                <a:gd name="T9" fmla="*/ 0 h 81"/>
                <a:gd name="T10" fmla="*/ 0 w 134"/>
                <a:gd name="T11" fmla="*/ 0 h 8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34" h="81">
                  <a:moveTo>
                    <a:pt x="0" y="0"/>
                  </a:moveTo>
                  <a:lnTo>
                    <a:pt x="105" y="14"/>
                  </a:lnTo>
                  <a:lnTo>
                    <a:pt x="134" y="81"/>
                  </a:lnTo>
                  <a:lnTo>
                    <a:pt x="56" y="69"/>
                  </a:lnTo>
                  <a:lnTo>
                    <a:pt x="0" y="0"/>
                  </a:lnTo>
                  <a:close/>
                </a:path>
              </a:pathLst>
            </a:custGeom>
            <a:solidFill>
              <a:srgbClr val="D9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576" name="Freeform 206"/>
            <p:cNvSpPr>
              <a:spLocks/>
            </p:cNvSpPr>
            <p:nvPr/>
          </p:nvSpPr>
          <p:spPr bwMode="auto">
            <a:xfrm>
              <a:off x="4558" y="2009"/>
              <a:ext cx="240" cy="607"/>
            </a:xfrm>
            <a:custGeom>
              <a:avLst/>
              <a:gdLst>
                <a:gd name="T0" fmla="*/ 1 w 479"/>
                <a:gd name="T1" fmla="*/ 1 h 1214"/>
                <a:gd name="T2" fmla="*/ 1 w 479"/>
                <a:gd name="T3" fmla="*/ 1 h 1214"/>
                <a:gd name="T4" fmla="*/ 1 w 479"/>
                <a:gd name="T5" fmla="*/ 0 h 1214"/>
                <a:gd name="T6" fmla="*/ 1 w 479"/>
                <a:gd name="T7" fmla="*/ 1 h 1214"/>
                <a:gd name="T8" fmla="*/ 1 w 479"/>
                <a:gd name="T9" fmla="*/ 1 h 1214"/>
                <a:gd name="T10" fmla="*/ 1 w 479"/>
                <a:gd name="T11" fmla="*/ 1 h 1214"/>
                <a:gd name="T12" fmla="*/ 0 w 479"/>
                <a:gd name="T13" fmla="*/ 1 h 1214"/>
                <a:gd name="T14" fmla="*/ 1 w 479"/>
                <a:gd name="T15" fmla="*/ 1 h 1214"/>
                <a:gd name="T16" fmla="*/ 1 w 479"/>
                <a:gd name="T17" fmla="*/ 1 h 1214"/>
                <a:gd name="T18" fmla="*/ 1 w 479"/>
                <a:gd name="T19" fmla="*/ 1 h 1214"/>
                <a:gd name="T20" fmla="*/ 1 w 479"/>
                <a:gd name="T21" fmla="*/ 1 h 1214"/>
                <a:gd name="T22" fmla="*/ 1 w 479"/>
                <a:gd name="T23" fmla="*/ 1 h 1214"/>
                <a:gd name="T24" fmla="*/ 1 w 479"/>
                <a:gd name="T25" fmla="*/ 1 h 1214"/>
                <a:gd name="T26" fmla="*/ 1 w 479"/>
                <a:gd name="T27" fmla="*/ 1 h 1214"/>
                <a:gd name="T28" fmla="*/ 1 w 479"/>
                <a:gd name="T29" fmla="*/ 1 h 1214"/>
                <a:gd name="T30" fmla="*/ 1 w 479"/>
                <a:gd name="T31" fmla="*/ 1 h 1214"/>
                <a:gd name="T32" fmla="*/ 1 w 479"/>
                <a:gd name="T33" fmla="*/ 1 h 1214"/>
                <a:gd name="T34" fmla="*/ 1 w 479"/>
                <a:gd name="T35" fmla="*/ 1 h 1214"/>
                <a:gd name="T36" fmla="*/ 1 w 479"/>
                <a:gd name="T37" fmla="*/ 1 h 1214"/>
                <a:gd name="T38" fmla="*/ 1 w 479"/>
                <a:gd name="T39" fmla="*/ 1 h 1214"/>
                <a:gd name="T40" fmla="*/ 1 w 479"/>
                <a:gd name="T41" fmla="*/ 1 h 1214"/>
                <a:gd name="T42" fmla="*/ 1 w 479"/>
                <a:gd name="T43" fmla="*/ 1 h 1214"/>
                <a:gd name="T44" fmla="*/ 1 w 479"/>
                <a:gd name="T45" fmla="*/ 1 h 121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479" h="1214">
                  <a:moveTo>
                    <a:pt x="433" y="37"/>
                  </a:moveTo>
                  <a:lnTo>
                    <a:pt x="345" y="8"/>
                  </a:lnTo>
                  <a:lnTo>
                    <a:pt x="224" y="0"/>
                  </a:lnTo>
                  <a:lnTo>
                    <a:pt x="127" y="25"/>
                  </a:lnTo>
                  <a:lnTo>
                    <a:pt x="65" y="81"/>
                  </a:lnTo>
                  <a:lnTo>
                    <a:pt x="4" y="223"/>
                  </a:lnTo>
                  <a:lnTo>
                    <a:pt x="0" y="404"/>
                  </a:lnTo>
                  <a:lnTo>
                    <a:pt x="29" y="608"/>
                  </a:lnTo>
                  <a:lnTo>
                    <a:pt x="96" y="778"/>
                  </a:lnTo>
                  <a:lnTo>
                    <a:pt x="200" y="1007"/>
                  </a:lnTo>
                  <a:lnTo>
                    <a:pt x="352" y="1214"/>
                  </a:lnTo>
                  <a:lnTo>
                    <a:pt x="442" y="1209"/>
                  </a:lnTo>
                  <a:lnTo>
                    <a:pt x="315" y="1055"/>
                  </a:lnTo>
                  <a:lnTo>
                    <a:pt x="164" y="782"/>
                  </a:lnTo>
                  <a:lnTo>
                    <a:pt x="86" y="562"/>
                  </a:lnTo>
                  <a:lnTo>
                    <a:pt x="50" y="356"/>
                  </a:lnTo>
                  <a:lnTo>
                    <a:pt x="82" y="162"/>
                  </a:lnTo>
                  <a:lnTo>
                    <a:pt x="154" y="73"/>
                  </a:lnTo>
                  <a:lnTo>
                    <a:pt x="265" y="48"/>
                  </a:lnTo>
                  <a:lnTo>
                    <a:pt x="376" y="67"/>
                  </a:lnTo>
                  <a:lnTo>
                    <a:pt x="479" y="110"/>
                  </a:lnTo>
                  <a:lnTo>
                    <a:pt x="433" y="37"/>
                  </a:lnTo>
                  <a:close/>
                </a:path>
              </a:pathLst>
            </a:custGeom>
            <a:solidFill>
              <a:srgbClr val="FF99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577" name="Freeform 207"/>
            <p:cNvSpPr>
              <a:spLocks/>
            </p:cNvSpPr>
            <p:nvPr/>
          </p:nvSpPr>
          <p:spPr bwMode="auto">
            <a:xfrm>
              <a:off x="5323" y="1761"/>
              <a:ext cx="68" cy="30"/>
            </a:xfrm>
            <a:custGeom>
              <a:avLst/>
              <a:gdLst>
                <a:gd name="T0" fmla="*/ 0 w 135"/>
                <a:gd name="T1" fmla="*/ 1 h 59"/>
                <a:gd name="T2" fmla="*/ 1 w 135"/>
                <a:gd name="T3" fmla="*/ 0 h 59"/>
                <a:gd name="T4" fmla="*/ 1 w 135"/>
                <a:gd name="T5" fmla="*/ 1 h 59"/>
                <a:gd name="T6" fmla="*/ 1 w 135"/>
                <a:gd name="T7" fmla="*/ 1 h 59"/>
                <a:gd name="T8" fmla="*/ 0 w 135"/>
                <a:gd name="T9" fmla="*/ 1 h 59"/>
                <a:gd name="T10" fmla="*/ 0 w 135"/>
                <a:gd name="T11" fmla="*/ 1 h 5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35" h="59">
                  <a:moveTo>
                    <a:pt x="0" y="9"/>
                  </a:moveTo>
                  <a:lnTo>
                    <a:pt x="135" y="0"/>
                  </a:lnTo>
                  <a:lnTo>
                    <a:pt x="135" y="57"/>
                  </a:lnTo>
                  <a:lnTo>
                    <a:pt x="53" y="59"/>
                  </a:lnTo>
                  <a:lnTo>
                    <a:pt x="0" y="9"/>
                  </a:lnTo>
                  <a:close/>
                </a:path>
              </a:pathLst>
            </a:custGeom>
            <a:solidFill>
              <a:srgbClr val="FF99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578" name="Freeform 208"/>
            <p:cNvSpPr>
              <a:spLocks/>
            </p:cNvSpPr>
            <p:nvPr/>
          </p:nvSpPr>
          <p:spPr bwMode="auto">
            <a:xfrm>
              <a:off x="5205" y="1755"/>
              <a:ext cx="70" cy="34"/>
            </a:xfrm>
            <a:custGeom>
              <a:avLst/>
              <a:gdLst>
                <a:gd name="T0" fmla="*/ 0 w 139"/>
                <a:gd name="T1" fmla="*/ 0 h 67"/>
                <a:gd name="T2" fmla="*/ 1 w 139"/>
                <a:gd name="T3" fmla="*/ 1 h 67"/>
                <a:gd name="T4" fmla="*/ 1 w 139"/>
                <a:gd name="T5" fmla="*/ 1 h 67"/>
                <a:gd name="T6" fmla="*/ 1 w 139"/>
                <a:gd name="T7" fmla="*/ 1 h 67"/>
                <a:gd name="T8" fmla="*/ 0 w 139"/>
                <a:gd name="T9" fmla="*/ 0 h 67"/>
                <a:gd name="T10" fmla="*/ 0 w 139"/>
                <a:gd name="T11" fmla="*/ 0 h 6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39" h="67">
                  <a:moveTo>
                    <a:pt x="0" y="0"/>
                  </a:moveTo>
                  <a:lnTo>
                    <a:pt x="81" y="7"/>
                  </a:lnTo>
                  <a:lnTo>
                    <a:pt x="139" y="67"/>
                  </a:lnTo>
                  <a:lnTo>
                    <a:pt x="36" y="60"/>
                  </a:lnTo>
                  <a:lnTo>
                    <a:pt x="0" y="0"/>
                  </a:lnTo>
                  <a:close/>
                </a:path>
              </a:pathLst>
            </a:custGeom>
            <a:solidFill>
              <a:srgbClr val="FF99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579" name="Freeform 209"/>
            <p:cNvSpPr>
              <a:spLocks/>
            </p:cNvSpPr>
            <p:nvPr/>
          </p:nvSpPr>
          <p:spPr bwMode="auto">
            <a:xfrm>
              <a:off x="5019" y="1704"/>
              <a:ext cx="262" cy="574"/>
            </a:xfrm>
            <a:custGeom>
              <a:avLst/>
              <a:gdLst>
                <a:gd name="T0" fmla="*/ 0 w 524"/>
                <a:gd name="T1" fmla="*/ 1 h 1147"/>
                <a:gd name="T2" fmla="*/ 1 w 524"/>
                <a:gd name="T3" fmla="*/ 1 h 1147"/>
                <a:gd name="T4" fmla="*/ 1 w 524"/>
                <a:gd name="T5" fmla="*/ 1 h 1147"/>
                <a:gd name="T6" fmla="*/ 1 w 524"/>
                <a:gd name="T7" fmla="*/ 1 h 1147"/>
                <a:gd name="T8" fmla="*/ 1 w 524"/>
                <a:gd name="T9" fmla="*/ 1 h 1147"/>
                <a:gd name="T10" fmla="*/ 1 w 524"/>
                <a:gd name="T11" fmla="*/ 1 h 1147"/>
                <a:gd name="T12" fmla="*/ 1 w 524"/>
                <a:gd name="T13" fmla="*/ 1 h 1147"/>
                <a:gd name="T14" fmla="*/ 1 w 524"/>
                <a:gd name="T15" fmla="*/ 1 h 1147"/>
                <a:gd name="T16" fmla="*/ 1 w 524"/>
                <a:gd name="T17" fmla="*/ 1 h 1147"/>
                <a:gd name="T18" fmla="*/ 1 w 524"/>
                <a:gd name="T19" fmla="*/ 1 h 1147"/>
                <a:gd name="T20" fmla="*/ 1 w 524"/>
                <a:gd name="T21" fmla="*/ 1 h 1147"/>
                <a:gd name="T22" fmla="*/ 1 w 524"/>
                <a:gd name="T23" fmla="*/ 1 h 1147"/>
                <a:gd name="T24" fmla="*/ 1 w 524"/>
                <a:gd name="T25" fmla="*/ 1 h 1147"/>
                <a:gd name="T26" fmla="*/ 1 w 524"/>
                <a:gd name="T27" fmla="*/ 1 h 1147"/>
                <a:gd name="T28" fmla="*/ 1 w 524"/>
                <a:gd name="T29" fmla="*/ 1 h 1147"/>
                <a:gd name="T30" fmla="*/ 1 w 524"/>
                <a:gd name="T31" fmla="*/ 1 h 1147"/>
                <a:gd name="T32" fmla="*/ 1 w 524"/>
                <a:gd name="T33" fmla="*/ 1 h 1147"/>
                <a:gd name="T34" fmla="*/ 1 w 524"/>
                <a:gd name="T35" fmla="*/ 1 h 1147"/>
                <a:gd name="T36" fmla="*/ 1 w 524"/>
                <a:gd name="T37" fmla="*/ 1 h 1147"/>
                <a:gd name="T38" fmla="*/ 1 w 524"/>
                <a:gd name="T39" fmla="*/ 1 h 1147"/>
                <a:gd name="T40" fmla="*/ 1 w 524"/>
                <a:gd name="T41" fmla="*/ 1 h 1147"/>
                <a:gd name="T42" fmla="*/ 1 w 524"/>
                <a:gd name="T43" fmla="*/ 0 h 1147"/>
                <a:gd name="T44" fmla="*/ 0 w 524"/>
                <a:gd name="T45" fmla="*/ 1 h 1147"/>
                <a:gd name="T46" fmla="*/ 0 w 524"/>
                <a:gd name="T47" fmla="*/ 1 h 114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24" h="1147">
                  <a:moveTo>
                    <a:pt x="0" y="3"/>
                  </a:moveTo>
                  <a:lnTo>
                    <a:pt x="147" y="140"/>
                  </a:lnTo>
                  <a:lnTo>
                    <a:pt x="294" y="353"/>
                  </a:lnTo>
                  <a:lnTo>
                    <a:pt x="392" y="532"/>
                  </a:lnTo>
                  <a:lnTo>
                    <a:pt x="453" y="690"/>
                  </a:lnTo>
                  <a:lnTo>
                    <a:pt x="473" y="867"/>
                  </a:lnTo>
                  <a:lnTo>
                    <a:pt x="446" y="1003"/>
                  </a:lnTo>
                  <a:lnTo>
                    <a:pt x="361" y="1078"/>
                  </a:lnTo>
                  <a:lnTo>
                    <a:pt x="272" y="1087"/>
                  </a:lnTo>
                  <a:lnTo>
                    <a:pt x="159" y="1070"/>
                  </a:lnTo>
                  <a:lnTo>
                    <a:pt x="74" y="1028"/>
                  </a:lnTo>
                  <a:lnTo>
                    <a:pt x="128" y="1123"/>
                  </a:lnTo>
                  <a:lnTo>
                    <a:pt x="272" y="1147"/>
                  </a:lnTo>
                  <a:lnTo>
                    <a:pt x="388" y="1123"/>
                  </a:lnTo>
                  <a:lnTo>
                    <a:pt x="477" y="1061"/>
                  </a:lnTo>
                  <a:lnTo>
                    <a:pt x="521" y="947"/>
                  </a:lnTo>
                  <a:lnTo>
                    <a:pt x="524" y="817"/>
                  </a:lnTo>
                  <a:lnTo>
                    <a:pt x="484" y="646"/>
                  </a:lnTo>
                  <a:lnTo>
                    <a:pt x="427" y="465"/>
                  </a:lnTo>
                  <a:lnTo>
                    <a:pt x="345" y="325"/>
                  </a:lnTo>
                  <a:lnTo>
                    <a:pt x="233" y="166"/>
                  </a:lnTo>
                  <a:lnTo>
                    <a:pt x="94" y="0"/>
                  </a:lnTo>
                  <a:lnTo>
                    <a:pt x="0" y="3"/>
                  </a:lnTo>
                  <a:close/>
                </a:path>
              </a:pathLst>
            </a:custGeom>
            <a:solidFill>
              <a:srgbClr val="D9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580" name="Freeform 210"/>
            <p:cNvSpPr>
              <a:spLocks/>
            </p:cNvSpPr>
            <p:nvPr/>
          </p:nvSpPr>
          <p:spPr bwMode="auto">
            <a:xfrm>
              <a:off x="4823" y="1734"/>
              <a:ext cx="269" cy="133"/>
            </a:xfrm>
            <a:custGeom>
              <a:avLst/>
              <a:gdLst>
                <a:gd name="T0" fmla="*/ 0 w 539"/>
                <a:gd name="T1" fmla="*/ 1 h 265"/>
                <a:gd name="T2" fmla="*/ 0 w 539"/>
                <a:gd name="T3" fmla="*/ 1 h 265"/>
                <a:gd name="T4" fmla="*/ 0 w 539"/>
                <a:gd name="T5" fmla="*/ 1 h 265"/>
                <a:gd name="T6" fmla="*/ 0 w 539"/>
                <a:gd name="T7" fmla="*/ 1 h 265"/>
                <a:gd name="T8" fmla="*/ 0 w 539"/>
                <a:gd name="T9" fmla="*/ 1 h 265"/>
                <a:gd name="T10" fmla="*/ 0 w 539"/>
                <a:gd name="T11" fmla="*/ 1 h 265"/>
                <a:gd name="T12" fmla="*/ 0 w 539"/>
                <a:gd name="T13" fmla="*/ 1 h 265"/>
                <a:gd name="T14" fmla="*/ 0 w 539"/>
                <a:gd name="T15" fmla="*/ 0 h 265"/>
                <a:gd name="T16" fmla="*/ 0 w 539"/>
                <a:gd name="T17" fmla="*/ 1 h 265"/>
                <a:gd name="T18" fmla="*/ 0 w 539"/>
                <a:gd name="T19" fmla="*/ 1 h 265"/>
                <a:gd name="T20" fmla="*/ 0 w 539"/>
                <a:gd name="T21" fmla="*/ 1 h 265"/>
                <a:gd name="T22" fmla="*/ 0 w 539"/>
                <a:gd name="T23" fmla="*/ 1 h 265"/>
                <a:gd name="T24" fmla="*/ 0 w 539"/>
                <a:gd name="T25" fmla="*/ 1 h 265"/>
                <a:gd name="T26" fmla="*/ 0 w 539"/>
                <a:gd name="T27" fmla="*/ 1 h 26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539" h="265">
                  <a:moveTo>
                    <a:pt x="12" y="265"/>
                  </a:moveTo>
                  <a:lnTo>
                    <a:pt x="29" y="179"/>
                  </a:lnTo>
                  <a:lnTo>
                    <a:pt x="110" y="100"/>
                  </a:lnTo>
                  <a:lnTo>
                    <a:pt x="240" y="68"/>
                  </a:lnTo>
                  <a:lnTo>
                    <a:pt x="414" y="68"/>
                  </a:lnTo>
                  <a:lnTo>
                    <a:pt x="539" y="87"/>
                  </a:lnTo>
                  <a:lnTo>
                    <a:pt x="467" y="8"/>
                  </a:lnTo>
                  <a:lnTo>
                    <a:pt x="308" y="0"/>
                  </a:lnTo>
                  <a:lnTo>
                    <a:pt x="145" y="20"/>
                  </a:lnTo>
                  <a:lnTo>
                    <a:pt x="42" y="69"/>
                  </a:lnTo>
                  <a:lnTo>
                    <a:pt x="0" y="148"/>
                  </a:lnTo>
                  <a:lnTo>
                    <a:pt x="0" y="230"/>
                  </a:lnTo>
                  <a:lnTo>
                    <a:pt x="12" y="265"/>
                  </a:lnTo>
                  <a:close/>
                </a:path>
              </a:pathLst>
            </a:custGeom>
            <a:solidFill>
              <a:srgbClr val="FF99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581" name="Freeform 211"/>
            <p:cNvSpPr>
              <a:spLocks/>
            </p:cNvSpPr>
            <p:nvPr/>
          </p:nvSpPr>
          <p:spPr bwMode="auto">
            <a:xfrm>
              <a:off x="4588" y="2079"/>
              <a:ext cx="222" cy="225"/>
            </a:xfrm>
            <a:custGeom>
              <a:avLst/>
              <a:gdLst>
                <a:gd name="T0" fmla="*/ 0 w 443"/>
                <a:gd name="T1" fmla="*/ 1 h 450"/>
                <a:gd name="T2" fmla="*/ 1 w 443"/>
                <a:gd name="T3" fmla="*/ 1 h 450"/>
                <a:gd name="T4" fmla="*/ 1 w 443"/>
                <a:gd name="T5" fmla="*/ 1 h 450"/>
                <a:gd name="T6" fmla="*/ 1 w 443"/>
                <a:gd name="T7" fmla="*/ 1 h 450"/>
                <a:gd name="T8" fmla="*/ 1 w 443"/>
                <a:gd name="T9" fmla="*/ 1 h 450"/>
                <a:gd name="T10" fmla="*/ 1 w 443"/>
                <a:gd name="T11" fmla="*/ 1 h 450"/>
                <a:gd name="T12" fmla="*/ 1 w 443"/>
                <a:gd name="T13" fmla="*/ 1 h 450"/>
                <a:gd name="T14" fmla="*/ 1 w 443"/>
                <a:gd name="T15" fmla="*/ 1 h 450"/>
                <a:gd name="T16" fmla="*/ 1 w 443"/>
                <a:gd name="T17" fmla="*/ 0 h 450"/>
                <a:gd name="T18" fmla="*/ 1 w 443"/>
                <a:gd name="T19" fmla="*/ 1 h 450"/>
                <a:gd name="T20" fmla="*/ 0 w 443"/>
                <a:gd name="T21" fmla="*/ 1 h 450"/>
                <a:gd name="T22" fmla="*/ 0 w 443"/>
                <a:gd name="T23" fmla="*/ 1 h 45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43" h="450">
                  <a:moveTo>
                    <a:pt x="0" y="104"/>
                  </a:moveTo>
                  <a:lnTo>
                    <a:pt x="86" y="187"/>
                  </a:lnTo>
                  <a:lnTo>
                    <a:pt x="281" y="367"/>
                  </a:lnTo>
                  <a:lnTo>
                    <a:pt x="366" y="450"/>
                  </a:lnTo>
                  <a:lnTo>
                    <a:pt x="400" y="440"/>
                  </a:lnTo>
                  <a:lnTo>
                    <a:pt x="431" y="411"/>
                  </a:lnTo>
                  <a:lnTo>
                    <a:pt x="443" y="365"/>
                  </a:lnTo>
                  <a:lnTo>
                    <a:pt x="266" y="200"/>
                  </a:lnTo>
                  <a:lnTo>
                    <a:pt x="39" y="0"/>
                  </a:lnTo>
                  <a:lnTo>
                    <a:pt x="18" y="47"/>
                  </a:lnTo>
                  <a:lnTo>
                    <a:pt x="0" y="104"/>
                  </a:lnTo>
                  <a:close/>
                </a:path>
              </a:pathLst>
            </a:custGeom>
            <a:solidFill>
              <a:srgbClr val="00CCCC"/>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582" name="Freeform 212"/>
            <p:cNvSpPr>
              <a:spLocks/>
            </p:cNvSpPr>
            <p:nvPr/>
          </p:nvSpPr>
          <p:spPr bwMode="auto">
            <a:xfrm>
              <a:off x="5033" y="1923"/>
              <a:ext cx="218" cy="188"/>
            </a:xfrm>
            <a:custGeom>
              <a:avLst/>
              <a:gdLst>
                <a:gd name="T0" fmla="*/ 1 w 435"/>
                <a:gd name="T1" fmla="*/ 0 h 375"/>
                <a:gd name="T2" fmla="*/ 1 w 435"/>
                <a:gd name="T3" fmla="*/ 1 h 375"/>
                <a:gd name="T4" fmla="*/ 1 w 435"/>
                <a:gd name="T5" fmla="*/ 1 h 375"/>
                <a:gd name="T6" fmla="*/ 1 w 435"/>
                <a:gd name="T7" fmla="*/ 1 h 375"/>
                <a:gd name="T8" fmla="*/ 1 w 435"/>
                <a:gd name="T9" fmla="*/ 1 h 375"/>
                <a:gd name="T10" fmla="*/ 1 w 435"/>
                <a:gd name="T11" fmla="*/ 1 h 375"/>
                <a:gd name="T12" fmla="*/ 0 w 435"/>
                <a:gd name="T13" fmla="*/ 1 h 375"/>
                <a:gd name="T14" fmla="*/ 1 w 435"/>
                <a:gd name="T15" fmla="*/ 1 h 375"/>
                <a:gd name="T16" fmla="*/ 1 w 435"/>
                <a:gd name="T17" fmla="*/ 0 h 375"/>
                <a:gd name="T18" fmla="*/ 1 w 435"/>
                <a:gd name="T19" fmla="*/ 0 h 37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35" h="375">
                  <a:moveTo>
                    <a:pt x="58" y="0"/>
                  </a:moveTo>
                  <a:lnTo>
                    <a:pt x="214" y="100"/>
                  </a:lnTo>
                  <a:lnTo>
                    <a:pt x="410" y="215"/>
                  </a:lnTo>
                  <a:lnTo>
                    <a:pt x="428" y="315"/>
                  </a:lnTo>
                  <a:lnTo>
                    <a:pt x="435" y="375"/>
                  </a:lnTo>
                  <a:lnTo>
                    <a:pt x="311" y="294"/>
                  </a:lnTo>
                  <a:lnTo>
                    <a:pt x="0" y="94"/>
                  </a:lnTo>
                  <a:lnTo>
                    <a:pt x="8" y="38"/>
                  </a:lnTo>
                  <a:lnTo>
                    <a:pt x="58" y="0"/>
                  </a:lnTo>
                  <a:close/>
                </a:path>
              </a:pathLst>
            </a:custGeom>
            <a:solidFill>
              <a:srgbClr val="00CCCC"/>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583" name="Freeform 213"/>
            <p:cNvSpPr>
              <a:spLocks/>
            </p:cNvSpPr>
            <p:nvPr/>
          </p:nvSpPr>
          <p:spPr bwMode="auto">
            <a:xfrm>
              <a:off x="4432" y="2561"/>
              <a:ext cx="90" cy="58"/>
            </a:xfrm>
            <a:custGeom>
              <a:avLst/>
              <a:gdLst>
                <a:gd name="T0" fmla="*/ 0 w 179"/>
                <a:gd name="T1" fmla="*/ 0 h 117"/>
                <a:gd name="T2" fmla="*/ 1 w 179"/>
                <a:gd name="T3" fmla="*/ 0 h 117"/>
                <a:gd name="T4" fmla="*/ 1 w 179"/>
                <a:gd name="T5" fmla="*/ 0 h 117"/>
                <a:gd name="T6" fmla="*/ 1 w 179"/>
                <a:gd name="T7" fmla="*/ 0 h 117"/>
                <a:gd name="T8" fmla="*/ 0 w 179"/>
                <a:gd name="T9" fmla="*/ 0 h 117"/>
                <a:gd name="T10" fmla="*/ 0 w 179"/>
                <a:gd name="T11" fmla="*/ 0 h 117"/>
                <a:gd name="T12" fmla="*/ 0 w 179"/>
                <a:gd name="T13" fmla="*/ 0 h 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9" h="117">
                  <a:moveTo>
                    <a:pt x="0" y="61"/>
                  </a:moveTo>
                  <a:lnTo>
                    <a:pt x="36" y="25"/>
                  </a:lnTo>
                  <a:lnTo>
                    <a:pt x="86" y="0"/>
                  </a:lnTo>
                  <a:lnTo>
                    <a:pt x="179" y="117"/>
                  </a:lnTo>
                  <a:lnTo>
                    <a:pt x="0" y="111"/>
                  </a:lnTo>
                  <a:lnTo>
                    <a:pt x="0" y="61"/>
                  </a:lnTo>
                  <a:close/>
                </a:path>
              </a:pathLst>
            </a:custGeom>
            <a:solidFill>
              <a:srgbClr val="00CCCC"/>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584" name="Freeform 214"/>
            <p:cNvSpPr>
              <a:spLocks/>
            </p:cNvSpPr>
            <p:nvPr/>
          </p:nvSpPr>
          <p:spPr bwMode="auto">
            <a:xfrm>
              <a:off x="4773" y="2268"/>
              <a:ext cx="228" cy="218"/>
            </a:xfrm>
            <a:custGeom>
              <a:avLst/>
              <a:gdLst>
                <a:gd name="T0" fmla="*/ 0 w 456"/>
                <a:gd name="T1" fmla="*/ 1 h 436"/>
                <a:gd name="T2" fmla="*/ 1 w 456"/>
                <a:gd name="T3" fmla="*/ 1 h 436"/>
                <a:gd name="T4" fmla="*/ 1 w 456"/>
                <a:gd name="T5" fmla="*/ 0 h 436"/>
                <a:gd name="T6" fmla="*/ 1 w 456"/>
                <a:gd name="T7" fmla="*/ 1 h 436"/>
                <a:gd name="T8" fmla="*/ 1 w 456"/>
                <a:gd name="T9" fmla="*/ 1 h 436"/>
                <a:gd name="T10" fmla="*/ 1 w 456"/>
                <a:gd name="T11" fmla="*/ 1 h 436"/>
                <a:gd name="T12" fmla="*/ 1 w 456"/>
                <a:gd name="T13" fmla="*/ 1 h 436"/>
                <a:gd name="T14" fmla="*/ 1 w 456"/>
                <a:gd name="T15" fmla="*/ 1 h 436"/>
                <a:gd name="T16" fmla="*/ 1 w 456"/>
                <a:gd name="T17" fmla="*/ 1 h 436"/>
                <a:gd name="T18" fmla="*/ 1 w 456"/>
                <a:gd name="T19" fmla="*/ 1 h 436"/>
                <a:gd name="T20" fmla="*/ 0 w 456"/>
                <a:gd name="T21" fmla="*/ 1 h 436"/>
                <a:gd name="T22" fmla="*/ 0 w 456"/>
                <a:gd name="T23" fmla="*/ 1 h 4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56" h="436">
                  <a:moveTo>
                    <a:pt x="0" y="78"/>
                  </a:moveTo>
                  <a:lnTo>
                    <a:pt x="42" y="53"/>
                  </a:lnTo>
                  <a:lnTo>
                    <a:pt x="79" y="0"/>
                  </a:lnTo>
                  <a:lnTo>
                    <a:pt x="162" y="82"/>
                  </a:lnTo>
                  <a:lnTo>
                    <a:pt x="394" y="303"/>
                  </a:lnTo>
                  <a:lnTo>
                    <a:pt x="456" y="372"/>
                  </a:lnTo>
                  <a:lnTo>
                    <a:pt x="449" y="401"/>
                  </a:lnTo>
                  <a:lnTo>
                    <a:pt x="413" y="432"/>
                  </a:lnTo>
                  <a:lnTo>
                    <a:pt x="377" y="436"/>
                  </a:lnTo>
                  <a:lnTo>
                    <a:pt x="200" y="265"/>
                  </a:lnTo>
                  <a:lnTo>
                    <a:pt x="0" y="78"/>
                  </a:lnTo>
                  <a:close/>
                </a:path>
              </a:pathLst>
            </a:custGeom>
            <a:solidFill>
              <a:srgbClr val="D1D14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585" name="Freeform 215"/>
            <p:cNvSpPr>
              <a:spLocks/>
            </p:cNvSpPr>
            <p:nvPr/>
          </p:nvSpPr>
          <p:spPr bwMode="auto">
            <a:xfrm>
              <a:off x="4834" y="1793"/>
              <a:ext cx="228" cy="175"/>
            </a:xfrm>
            <a:custGeom>
              <a:avLst/>
              <a:gdLst>
                <a:gd name="T0" fmla="*/ 1 w 456"/>
                <a:gd name="T1" fmla="*/ 0 h 349"/>
                <a:gd name="T2" fmla="*/ 1 w 456"/>
                <a:gd name="T3" fmla="*/ 1 h 349"/>
                <a:gd name="T4" fmla="*/ 1 w 456"/>
                <a:gd name="T5" fmla="*/ 1 h 349"/>
                <a:gd name="T6" fmla="*/ 1 w 456"/>
                <a:gd name="T7" fmla="*/ 1 h 349"/>
                <a:gd name="T8" fmla="*/ 1 w 456"/>
                <a:gd name="T9" fmla="*/ 1 h 349"/>
                <a:gd name="T10" fmla="*/ 1 w 456"/>
                <a:gd name="T11" fmla="*/ 1 h 349"/>
                <a:gd name="T12" fmla="*/ 0 w 456"/>
                <a:gd name="T13" fmla="*/ 1 h 349"/>
                <a:gd name="T14" fmla="*/ 1 w 456"/>
                <a:gd name="T15" fmla="*/ 1 h 349"/>
                <a:gd name="T16" fmla="*/ 1 w 456"/>
                <a:gd name="T17" fmla="*/ 0 h 349"/>
                <a:gd name="T18" fmla="*/ 1 w 456"/>
                <a:gd name="T19" fmla="*/ 0 h 34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56" h="349">
                  <a:moveTo>
                    <a:pt x="53" y="0"/>
                  </a:moveTo>
                  <a:lnTo>
                    <a:pt x="240" y="117"/>
                  </a:lnTo>
                  <a:lnTo>
                    <a:pt x="456" y="259"/>
                  </a:lnTo>
                  <a:lnTo>
                    <a:pt x="413" y="292"/>
                  </a:lnTo>
                  <a:lnTo>
                    <a:pt x="383" y="349"/>
                  </a:lnTo>
                  <a:lnTo>
                    <a:pt x="169" y="211"/>
                  </a:lnTo>
                  <a:lnTo>
                    <a:pt x="0" y="90"/>
                  </a:lnTo>
                  <a:lnTo>
                    <a:pt x="29" y="24"/>
                  </a:lnTo>
                  <a:lnTo>
                    <a:pt x="53" y="0"/>
                  </a:lnTo>
                  <a:close/>
                </a:path>
              </a:pathLst>
            </a:custGeom>
            <a:solidFill>
              <a:srgbClr val="D1D14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586" name="Freeform 216"/>
            <p:cNvSpPr>
              <a:spLocks/>
            </p:cNvSpPr>
            <p:nvPr/>
          </p:nvSpPr>
          <p:spPr bwMode="auto">
            <a:xfrm>
              <a:off x="4433" y="2516"/>
              <a:ext cx="41" cy="73"/>
            </a:xfrm>
            <a:custGeom>
              <a:avLst/>
              <a:gdLst>
                <a:gd name="T0" fmla="*/ 0 w 82"/>
                <a:gd name="T1" fmla="*/ 1 h 145"/>
                <a:gd name="T2" fmla="*/ 1 w 82"/>
                <a:gd name="T3" fmla="*/ 1 h 145"/>
                <a:gd name="T4" fmla="*/ 1 w 82"/>
                <a:gd name="T5" fmla="*/ 0 h 145"/>
                <a:gd name="T6" fmla="*/ 1 w 82"/>
                <a:gd name="T7" fmla="*/ 1 h 145"/>
                <a:gd name="T8" fmla="*/ 0 w 82"/>
                <a:gd name="T9" fmla="*/ 1 h 145"/>
                <a:gd name="T10" fmla="*/ 0 w 82"/>
                <a:gd name="T11" fmla="*/ 1 h 1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2" h="145">
                  <a:moveTo>
                    <a:pt x="0" y="145"/>
                  </a:moveTo>
                  <a:lnTo>
                    <a:pt x="82" y="87"/>
                  </a:lnTo>
                  <a:lnTo>
                    <a:pt x="2" y="0"/>
                  </a:lnTo>
                  <a:lnTo>
                    <a:pt x="2" y="87"/>
                  </a:lnTo>
                  <a:lnTo>
                    <a:pt x="0" y="145"/>
                  </a:lnTo>
                  <a:close/>
                </a:path>
              </a:pathLst>
            </a:custGeom>
            <a:solidFill>
              <a:srgbClr val="D1D14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587" name="Freeform 217"/>
            <p:cNvSpPr>
              <a:spLocks/>
            </p:cNvSpPr>
            <p:nvPr/>
          </p:nvSpPr>
          <p:spPr bwMode="auto">
            <a:xfrm>
              <a:off x="4696" y="2062"/>
              <a:ext cx="183" cy="171"/>
            </a:xfrm>
            <a:custGeom>
              <a:avLst/>
              <a:gdLst>
                <a:gd name="T0" fmla="*/ 0 w 367"/>
                <a:gd name="T1" fmla="*/ 0 h 343"/>
                <a:gd name="T2" fmla="*/ 0 w 367"/>
                <a:gd name="T3" fmla="*/ 0 h 343"/>
                <a:gd name="T4" fmla="*/ 0 w 367"/>
                <a:gd name="T5" fmla="*/ 0 h 343"/>
                <a:gd name="T6" fmla="*/ 0 w 367"/>
                <a:gd name="T7" fmla="*/ 0 h 343"/>
                <a:gd name="T8" fmla="*/ 0 w 367"/>
                <a:gd name="T9" fmla="*/ 0 h 343"/>
                <a:gd name="T10" fmla="*/ 0 w 367"/>
                <a:gd name="T11" fmla="*/ 0 h 343"/>
                <a:gd name="T12" fmla="*/ 0 w 367"/>
                <a:gd name="T13" fmla="*/ 0 h 343"/>
                <a:gd name="T14" fmla="*/ 0 w 367"/>
                <a:gd name="T15" fmla="*/ 0 h 343"/>
                <a:gd name="T16" fmla="*/ 0 w 367"/>
                <a:gd name="T17" fmla="*/ 0 h 343"/>
                <a:gd name="T18" fmla="*/ 0 w 367"/>
                <a:gd name="T19" fmla="*/ 0 h 34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67" h="343">
                  <a:moveTo>
                    <a:pt x="0" y="73"/>
                  </a:moveTo>
                  <a:lnTo>
                    <a:pt x="23" y="25"/>
                  </a:lnTo>
                  <a:lnTo>
                    <a:pt x="81" y="0"/>
                  </a:lnTo>
                  <a:lnTo>
                    <a:pt x="188" y="92"/>
                  </a:lnTo>
                  <a:lnTo>
                    <a:pt x="367" y="256"/>
                  </a:lnTo>
                  <a:lnTo>
                    <a:pt x="359" y="298"/>
                  </a:lnTo>
                  <a:lnTo>
                    <a:pt x="294" y="343"/>
                  </a:lnTo>
                  <a:lnTo>
                    <a:pt x="160" y="213"/>
                  </a:lnTo>
                  <a:lnTo>
                    <a:pt x="0" y="73"/>
                  </a:lnTo>
                  <a:close/>
                </a:path>
              </a:pathLst>
            </a:custGeom>
            <a:solidFill>
              <a:srgbClr val="00FFB3"/>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588" name="Freeform 218"/>
            <p:cNvSpPr>
              <a:spLocks/>
            </p:cNvSpPr>
            <p:nvPr/>
          </p:nvSpPr>
          <p:spPr bwMode="auto">
            <a:xfrm>
              <a:off x="4688" y="2349"/>
              <a:ext cx="161" cy="154"/>
            </a:xfrm>
            <a:custGeom>
              <a:avLst/>
              <a:gdLst>
                <a:gd name="T0" fmla="*/ 0 w 320"/>
                <a:gd name="T1" fmla="*/ 1 h 308"/>
                <a:gd name="T2" fmla="*/ 1 w 320"/>
                <a:gd name="T3" fmla="*/ 1 h 308"/>
                <a:gd name="T4" fmla="*/ 1 w 320"/>
                <a:gd name="T5" fmla="*/ 1 h 308"/>
                <a:gd name="T6" fmla="*/ 1 w 320"/>
                <a:gd name="T7" fmla="*/ 1 h 308"/>
                <a:gd name="T8" fmla="*/ 1 w 320"/>
                <a:gd name="T9" fmla="*/ 1 h 308"/>
                <a:gd name="T10" fmla="*/ 1 w 320"/>
                <a:gd name="T11" fmla="*/ 1 h 308"/>
                <a:gd name="T12" fmla="*/ 1 w 320"/>
                <a:gd name="T13" fmla="*/ 0 h 308"/>
                <a:gd name="T14" fmla="*/ 1 w 320"/>
                <a:gd name="T15" fmla="*/ 1 h 308"/>
                <a:gd name="T16" fmla="*/ 0 w 320"/>
                <a:gd name="T17" fmla="*/ 1 h 308"/>
                <a:gd name="T18" fmla="*/ 0 w 320"/>
                <a:gd name="T19" fmla="*/ 1 h 30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20" h="308">
                  <a:moveTo>
                    <a:pt x="0" y="66"/>
                  </a:moveTo>
                  <a:lnTo>
                    <a:pt x="125" y="194"/>
                  </a:lnTo>
                  <a:lnTo>
                    <a:pt x="236" y="308"/>
                  </a:lnTo>
                  <a:lnTo>
                    <a:pt x="291" y="298"/>
                  </a:lnTo>
                  <a:lnTo>
                    <a:pt x="320" y="242"/>
                  </a:lnTo>
                  <a:lnTo>
                    <a:pt x="212" y="127"/>
                  </a:lnTo>
                  <a:lnTo>
                    <a:pt x="89" y="0"/>
                  </a:lnTo>
                  <a:lnTo>
                    <a:pt x="55" y="50"/>
                  </a:lnTo>
                  <a:lnTo>
                    <a:pt x="0" y="66"/>
                  </a:lnTo>
                  <a:close/>
                </a:path>
              </a:pathLst>
            </a:custGeom>
            <a:solidFill>
              <a:srgbClr val="00FFB3"/>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589" name="Freeform 219"/>
            <p:cNvSpPr>
              <a:spLocks/>
            </p:cNvSpPr>
            <p:nvPr/>
          </p:nvSpPr>
          <p:spPr bwMode="auto">
            <a:xfrm>
              <a:off x="4993" y="2023"/>
              <a:ext cx="227" cy="188"/>
            </a:xfrm>
            <a:custGeom>
              <a:avLst/>
              <a:gdLst>
                <a:gd name="T0" fmla="*/ 1 w 454"/>
                <a:gd name="T1" fmla="*/ 1 h 375"/>
                <a:gd name="T2" fmla="*/ 1 w 454"/>
                <a:gd name="T3" fmla="*/ 1 h 375"/>
                <a:gd name="T4" fmla="*/ 1 w 454"/>
                <a:gd name="T5" fmla="*/ 1 h 375"/>
                <a:gd name="T6" fmla="*/ 1 w 454"/>
                <a:gd name="T7" fmla="*/ 1 h 375"/>
                <a:gd name="T8" fmla="*/ 0 w 454"/>
                <a:gd name="T9" fmla="*/ 1 h 375"/>
                <a:gd name="T10" fmla="*/ 1 w 454"/>
                <a:gd name="T11" fmla="*/ 1 h 375"/>
                <a:gd name="T12" fmla="*/ 1 w 454"/>
                <a:gd name="T13" fmla="*/ 0 h 375"/>
                <a:gd name="T14" fmla="*/ 1 w 454"/>
                <a:gd name="T15" fmla="*/ 1 h 375"/>
                <a:gd name="T16" fmla="*/ 1 w 454"/>
                <a:gd name="T17" fmla="*/ 1 h 375"/>
                <a:gd name="T18" fmla="*/ 1 w 454"/>
                <a:gd name="T19" fmla="*/ 1 h 37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54" h="375">
                  <a:moveTo>
                    <a:pt x="454" y="292"/>
                  </a:moveTo>
                  <a:lnTo>
                    <a:pt x="451" y="341"/>
                  </a:lnTo>
                  <a:lnTo>
                    <a:pt x="403" y="375"/>
                  </a:lnTo>
                  <a:lnTo>
                    <a:pt x="271" y="285"/>
                  </a:lnTo>
                  <a:lnTo>
                    <a:pt x="0" y="94"/>
                  </a:lnTo>
                  <a:lnTo>
                    <a:pt x="12" y="35"/>
                  </a:lnTo>
                  <a:lnTo>
                    <a:pt x="65" y="0"/>
                  </a:lnTo>
                  <a:lnTo>
                    <a:pt x="227" y="108"/>
                  </a:lnTo>
                  <a:lnTo>
                    <a:pt x="454" y="292"/>
                  </a:lnTo>
                  <a:close/>
                </a:path>
              </a:pathLst>
            </a:custGeom>
            <a:solidFill>
              <a:srgbClr val="00FFB3"/>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590" name="Freeform 220"/>
            <p:cNvSpPr>
              <a:spLocks/>
            </p:cNvSpPr>
            <p:nvPr/>
          </p:nvSpPr>
          <p:spPr bwMode="auto">
            <a:xfrm>
              <a:off x="4967" y="1784"/>
              <a:ext cx="208" cy="146"/>
            </a:xfrm>
            <a:custGeom>
              <a:avLst/>
              <a:gdLst>
                <a:gd name="T0" fmla="*/ 1 w 415"/>
                <a:gd name="T1" fmla="*/ 0 h 293"/>
                <a:gd name="T2" fmla="*/ 1 w 415"/>
                <a:gd name="T3" fmla="*/ 0 h 293"/>
                <a:gd name="T4" fmla="*/ 1 w 415"/>
                <a:gd name="T5" fmla="*/ 0 h 293"/>
                <a:gd name="T6" fmla="*/ 1 w 415"/>
                <a:gd name="T7" fmla="*/ 0 h 293"/>
                <a:gd name="T8" fmla="*/ 1 w 415"/>
                <a:gd name="T9" fmla="*/ 0 h 293"/>
                <a:gd name="T10" fmla="*/ 1 w 415"/>
                <a:gd name="T11" fmla="*/ 0 h 293"/>
                <a:gd name="T12" fmla="*/ 0 w 415"/>
                <a:gd name="T13" fmla="*/ 0 h 293"/>
                <a:gd name="T14" fmla="*/ 1 w 415"/>
                <a:gd name="T15" fmla="*/ 0 h 293"/>
                <a:gd name="T16" fmla="*/ 1 w 415"/>
                <a:gd name="T17" fmla="*/ 0 h 293"/>
                <a:gd name="T18" fmla="*/ 1 w 415"/>
                <a:gd name="T19" fmla="*/ 0 h 293"/>
                <a:gd name="T20" fmla="*/ 1 w 415"/>
                <a:gd name="T21" fmla="*/ 0 h 29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15" h="293">
                  <a:moveTo>
                    <a:pt x="59" y="0"/>
                  </a:moveTo>
                  <a:lnTo>
                    <a:pt x="395" y="182"/>
                  </a:lnTo>
                  <a:lnTo>
                    <a:pt x="415" y="215"/>
                  </a:lnTo>
                  <a:lnTo>
                    <a:pt x="379" y="255"/>
                  </a:lnTo>
                  <a:lnTo>
                    <a:pt x="369" y="293"/>
                  </a:lnTo>
                  <a:lnTo>
                    <a:pt x="210" y="207"/>
                  </a:lnTo>
                  <a:lnTo>
                    <a:pt x="0" y="86"/>
                  </a:lnTo>
                  <a:lnTo>
                    <a:pt x="5" y="33"/>
                  </a:lnTo>
                  <a:lnTo>
                    <a:pt x="31" y="6"/>
                  </a:lnTo>
                  <a:lnTo>
                    <a:pt x="59" y="0"/>
                  </a:lnTo>
                  <a:close/>
                </a:path>
              </a:pathLst>
            </a:custGeom>
            <a:solidFill>
              <a:srgbClr val="00FFB3"/>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591" name="Freeform 221"/>
            <p:cNvSpPr>
              <a:spLocks/>
            </p:cNvSpPr>
            <p:nvPr/>
          </p:nvSpPr>
          <p:spPr bwMode="auto">
            <a:xfrm>
              <a:off x="5191" y="1702"/>
              <a:ext cx="175" cy="137"/>
            </a:xfrm>
            <a:custGeom>
              <a:avLst/>
              <a:gdLst>
                <a:gd name="T0" fmla="*/ 0 w 349"/>
                <a:gd name="T1" fmla="*/ 1 h 274"/>
                <a:gd name="T2" fmla="*/ 1 w 349"/>
                <a:gd name="T3" fmla="*/ 1 h 274"/>
                <a:gd name="T4" fmla="*/ 1 w 349"/>
                <a:gd name="T5" fmla="*/ 1 h 274"/>
                <a:gd name="T6" fmla="*/ 1 w 349"/>
                <a:gd name="T7" fmla="*/ 1 h 274"/>
                <a:gd name="T8" fmla="*/ 1 w 349"/>
                <a:gd name="T9" fmla="*/ 0 h 274"/>
                <a:gd name="T10" fmla="*/ 0 w 349"/>
                <a:gd name="T11" fmla="*/ 1 h 274"/>
                <a:gd name="T12" fmla="*/ 0 w 349"/>
                <a:gd name="T13" fmla="*/ 1 h 27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9" h="274">
                  <a:moveTo>
                    <a:pt x="0" y="2"/>
                  </a:moveTo>
                  <a:lnTo>
                    <a:pt x="277" y="274"/>
                  </a:lnTo>
                  <a:lnTo>
                    <a:pt x="325" y="268"/>
                  </a:lnTo>
                  <a:lnTo>
                    <a:pt x="349" y="217"/>
                  </a:lnTo>
                  <a:lnTo>
                    <a:pt x="166" y="0"/>
                  </a:lnTo>
                  <a:lnTo>
                    <a:pt x="0" y="2"/>
                  </a:lnTo>
                  <a:close/>
                </a:path>
              </a:pathLst>
            </a:custGeom>
            <a:solidFill>
              <a:srgbClr val="00FFB3"/>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592" name="Freeform 222"/>
            <p:cNvSpPr>
              <a:spLocks/>
            </p:cNvSpPr>
            <p:nvPr/>
          </p:nvSpPr>
          <p:spPr bwMode="auto">
            <a:xfrm>
              <a:off x="4426" y="2393"/>
              <a:ext cx="122" cy="143"/>
            </a:xfrm>
            <a:custGeom>
              <a:avLst/>
              <a:gdLst>
                <a:gd name="T0" fmla="*/ 0 w 244"/>
                <a:gd name="T1" fmla="*/ 1 h 285"/>
                <a:gd name="T2" fmla="*/ 1 w 244"/>
                <a:gd name="T3" fmla="*/ 1 h 285"/>
                <a:gd name="T4" fmla="*/ 1 w 244"/>
                <a:gd name="T5" fmla="*/ 1 h 285"/>
                <a:gd name="T6" fmla="*/ 1 w 244"/>
                <a:gd name="T7" fmla="*/ 1 h 285"/>
                <a:gd name="T8" fmla="*/ 1 w 244"/>
                <a:gd name="T9" fmla="*/ 0 h 285"/>
                <a:gd name="T10" fmla="*/ 1 w 244"/>
                <a:gd name="T11" fmla="*/ 1 h 285"/>
                <a:gd name="T12" fmla="*/ 0 w 244"/>
                <a:gd name="T13" fmla="*/ 1 h 285"/>
                <a:gd name="T14" fmla="*/ 0 w 244"/>
                <a:gd name="T15" fmla="*/ 1 h 28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44" h="285">
                  <a:moveTo>
                    <a:pt x="0" y="104"/>
                  </a:moveTo>
                  <a:lnTo>
                    <a:pt x="166" y="285"/>
                  </a:lnTo>
                  <a:lnTo>
                    <a:pt x="184" y="243"/>
                  </a:lnTo>
                  <a:lnTo>
                    <a:pt x="244" y="212"/>
                  </a:lnTo>
                  <a:lnTo>
                    <a:pt x="52" y="0"/>
                  </a:lnTo>
                  <a:lnTo>
                    <a:pt x="6" y="14"/>
                  </a:lnTo>
                  <a:lnTo>
                    <a:pt x="0" y="104"/>
                  </a:lnTo>
                  <a:close/>
                </a:path>
              </a:pathLst>
            </a:custGeom>
            <a:solidFill>
              <a:srgbClr val="00FFB3"/>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593" name="Freeform 223"/>
            <p:cNvSpPr>
              <a:spLocks/>
            </p:cNvSpPr>
            <p:nvPr/>
          </p:nvSpPr>
          <p:spPr bwMode="auto">
            <a:xfrm>
              <a:off x="4845" y="2196"/>
              <a:ext cx="170" cy="188"/>
            </a:xfrm>
            <a:custGeom>
              <a:avLst/>
              <a:gdLst>
                <a:gd name="T0" fmla="*/ 0 w 341"/>
                <a:gd name="T1" fmla="*/ 1 h 376"/>
                <a:gd name="T2" fmla="*/ 0 w 341"/>
                <a:gd name="T3" fmla="*/ 1 h 376"/>
                <a:gd name="T4" fmla="*/ 0 w 341"/>
                <a:gd name="T5" fmla="*/ 1 h 376"/>
                <a:gd name="T6" fmla="*/ 0 w 341"/>
                <a:gd name="T7" fmla="*/ 1 h 376"/>
                <a:gd name="T8" fmla="*/ 0 w 341"/>
                <a:gd name="T9" fmla="*/ 1 h 376"/>
                <a:gd name="T10" fmla="*/ 0 w 341"/>
                <a:gd name="T11" fmla="*/ 0 h 376"/>
                <a:gd name="T12" fmla="*/ 0 w 341"/>
                <a:gd name="T13" fmla="*/ 1 h 376"/>
                <a:gd name="T14" fmla="*/ 0 w 341"/>
                <a:gd name="T15" fmla="*/ 1 h 376"/>
                <a:gd name="T16" fmla="*/ 0 w 341"/>
                <a:gd name="T17" fmla="*/ 1 h 37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41" h="376">
                  <a:moveTo>
                    <a:pt x="0" y="70"/>
                  </a:moveTo>
                  <a:lnTo>
                    <a:pt x="111" y="173"/>
                  </a:lnTo>
                  <a:lnTo>
                    <a:pt x="341" y="376"/>
                  </a:lnTo>
                  <a:lnTo>
                    <a:pt x="301" y="274"/>
                  </a:lnTo>
                  <a:lnTo>
                    <a:pt x="232" y="147"/>
                  </a:lnTo>
                  <a:lnTo>
                    <a:pt x="84" y="0"/>
                  </a:lnTo>
                  <a:lnTo>
                    <a:pt x="48" y="48"/>
                  </a:lnTo>
                  <a:lnTo>
                    <a:pt x="0" y="70"/>
                  </a:lnTo>
                  <a:close/>
                </a:path>
              </a:pathLst>
            </a:custGeom>
            <a:solidFill>
              <a:srgbClr val="FF00CC"/>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594" name="Freeform 224"/>
            <p:cNvSpPr>
              <a:spLocks/>
            </p:cNvSpPr>
            <p:nvPr/>
          </p:nvSpPr>
          <p:spPr bwMode="auto">
            <a:xfrm>
              <a:off x="4585" y="2194"/>
              <a:ext cx="145" cy="187"/>
            </a:xfrm>
            <a:custGeom>
              <a:avLst/>
              <a:gdLst>
                <a:gd name="T0" fmla="*/ 0 w 291"/>
                <a:gd name="T1" fmla="*/ 1 h 374"/>
                <a:gd name="T2" fmla="*/ 0 w 291"/>
                <a:gd name="T3" fmla="*/ 1 h 374"/>
                <a:gd name="T4" fmla="*/ 0 w 291"/>
                <a:gd name="T5" fmla="*/ 1 h 374"/>
                <a:gd name="T6" fmla="*/ 0 w 291"/>
                <a:gd name="T7" fmla="*/ 1 h 374"/>
                <a:gd name="T8" fmla="*/ 0 w 291"/>
                <a:gd name="T9" fmla="*/ 1 h 374"/>
                <a:gd name="T10" fmla="*/ 0 w 291"/>
                <a:gd name="T11" fmla="*/ 1 h 374"/>
                <a:gd name="T12" fmla="*/ 0 w 291"/>
                <a:gd name="T13" fmla="*/ 0 h 374"/>
                <a:gd name="T14" fmla="*/ 0 w 291"/>
                <a:gd name="T15" fmla="*/ 1 h 374"/>
                <a:gd name="T16" fmla="*/ 0 w 291"/>
                <a:gd name="T17" fmla="*/ 1 h 374"/>
                <a:gd name="T18" fmla="*/ 0 w 291"/>
                <a:gd name="T19" fmla="*/ 1 h 37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91" h="374">
                  <a:moveTo>
                    <a:pt x="28" y="187"/>
                  </a:moveTo>
                  <a:lnTo>
                    <a:pt x="136" y="298"/>
                  </a:lnTo>
                  <a:lnTo>
                    <a:pt x="213" y="374"/>
                  </a:lnTo>
                  <a:lnTo>
                    <a:pt x="261" y="349"/>
                  </a:lnTo>
                  <a:lnTo>
                    <a:pt x="291" y="305"/>
                  </a:lnTo>
                  <a:lnTo>
                    <a:pt x="150" y="140"/>
                  </a:lnTo>
                  <a:lnTo>
                    <a:pt x="0" y="0"/>
                  </a:lnTo>
                  <a:lnTo>
                    <a:pt x="7" y="107"/>
                  </a:lnTo>
                  <a:lnTo>
                    <a:pt x="28" y="187"/>
                  </a:lnTo>
                  <a:close/>
                </a:path>
              </a:pathLst>
            </a:custGeom>
            <a:solidFill>
              <a:srgbClr val="FF00CC"/>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595" name="Freeform 225"/>
            <p:cNvSpPr>
              <a:spLocks/>
            </p:cNvSpPr>
            <p:nvPr/>
          </p:nvSpPr>
          <p:spPr bwMode="auto">
            <a:xfrm>
              <a:off x="4830" y="1880"/>
              <a:ext cx="197" cy="191"/>
            </a:xfrm>
            <a:custGeom>
              <a:avLst/>
              <a:gdLst>
                <a:gd name="T0" fmla="*/ 1 w 394"/>
                <a:gd name="T1" fmla="*/ 1 h 381"/>
                <a:gd name="T2" fmla="*/ 1 w 394"/>
                <a:gd name="T3" fmla="*/ 1 h 381"/>
                <a:gd name="T4" fmla="*/ 1 w 394"/>
                <a:gd name="T5" fmla="*/ 1 h 381"/>
                <a:gd name="T6" fmla="*/ 1 w 394"/>
                <a:gd name="T7" fmla="*/ 1 h 381"/>
                <a:gd name="T8" fmla="*/ 1 w 394"/>
                <a:gd name="T9" fmla="*/ 1 h 381"/>
                <a:gd name="T10" fmla="*/ 0 w 394"/>
                <a:gd name="T11" fmla="*/ 0 h 381"/>
                <a:gd name="T12" fmla="*/ 1 w 394"/>
                <a:gd name="T13" fmla="*/ 1 h 381"/>
                <a:gd name="T14" fmla="*/ 1 w 394"/>
                <a:gd name="T15" fmla="*/ 1 h 381"/>
                <a:gd name="T16" fmla="*/ 1 w 394"/>
                <a:gd name="T17" fmla="*/ 1 h 38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94" h="381">
                  <a:moveTo>
                    <a:pt x="77" y="200"/>
                  </a:moveTo>
                  <a:lnTo>
                    <a:pt x="328" y="381"/>
                  </a:lnTo>
                  <a:lnTo>
                    <a:pt x="335" y="331"/>
                  </a:lnTo>
                  <a:lnTo>
                    <a:pt x="394" y="283"/>
                  </a:lnTo>
                  <a:lnTo>
                    <a:pt x="263" y="193"/>
                  </a:lnTo>
                  <a:lnTo>
                    <a:pt x="0" y="0"/>
                  </a:lnTo>
                  <a:lnTo>
                    <a:pt x="29" y="118"/>
                  </a:lnTo>
                  <a:lnTo>
                    <a:pt x="77" y="200"/>
                  </a:lnTo>
                  <a:close/>
                </a:path>
              </a:pathLst>
            </a:custGeom>
            <a:solidFill>
              <a:srgbClr val="FF00CC"/>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596" name="Freeform 226"/>
            <p:cNvSpPr>
              <a:spLocks/>
            </p:cNvSpPr>
            <p:nvPr/>
          </p:nvSpPr>
          <p:spPr bwMode="auto">
            <a:xfrm>
              <a:off x="5149" y="1892"/>
              <a:ext cx="64" cy="76"/>
            </a:xfrm>
            <a:custGeom>
              <a:avLst/>
              <a:gdLst>
                <a:gd name="T0" fmla="*/ 0 w 128"/>
                <a:gd name="T1" fmla="*/ 0 h 153"/>
                <a:gd name="T2" fmla="*/ 1 w 128"/>
                <a:gd name="T3" fmla="*/ 0 h 153"/>
                <a:gd name="T4" fmla="*/ 1 w 128"/>
                <a:gd name="T5" fmla="*/ 0 h 153"/>
                <a:gd name="T6" fmla="*/ 1 w 128"/>
                <a:gd name="T7" fmla="*/ 0 h 153"/>
                <a:gd name="T8" fmla="*/ 0 w 128"/>
                <a:gd name="T9" fmla="*/ 0 h 153"/>
                <a:gd name="T10" fmla="*/ 0 w 128"/>
                <a:gd name="T11" fmla="*/ 0 h 15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8" h="153">
                  <a:moveTo>
                    <a:pt x="0" y="76"/>
                  </a:moveTo>
                  <a:lnTo>
                    <a:pt x="128" y="153"/>
                  </a:lnTo>
                  <a:lnTo>
                    <a:pt x="51" y="0"/>
                  </a:lnTo>
                  <a:lnTo>
                    <a:pt x="13" y="46"/>
                  </a:lnTo>
                  <a:lnTo>
                    <a:pt x="0" y="76"/>
                  </a:lnTo>
                  <a:close/>
                </a:path>
              </a:pathLst>
            </a:custGeom>
            <a:solidFill>
              <a:srgbClr val="FF00CC"/>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597" name="Freeform 227"/>
            <p:cNvSpPr>
              <a:spLocks/>
            </p:cNvSpPr>
            <p:nvPr/>
          </p:nvSpPr>
          <p:spPr bwMode="auto">
            <a:xfrm>
              <a:off x="4507" y="2499"/>
              <a:ext cx="127" cy="118"/>
            </a:xfrm>
            <a:custGeom>
              <a:avLst/>
              <a:gdLst>
                <a:gd name="T0" fmla="*/ 0 w 254"/>
                <a:gd name="T1" fmla="*/ 0 h 238"/>
                <a:gd name="T2" fmla="*/ 1 w 254"/>
                <a:gd name="T3" fmla="*/ 0 h 238"/>
                <a:gd name="T4" fmla="*/ 1 w 254"/>
                <a:gd name="T5" fmla="*/ 0 h 238"/>
                <a:gd name="T6" fmla="*/ 1 w 254"/>
                <a:gd name="T7" fmla="*/ 0 h 238"/>
                <a:gd name="T8" fmla="*/ 1 w 254"/>
                <a:gd name="T9" fmla="*/ 0 h 238"/>
                <a:gd name="T10" fmla="*/ 1 w 254"/>
                <a:gd name="T11" fmla="*/ 0 h 238"/>
                <a:gd name="T12" fmla="*/ 1 w 254"/>
                <a:gd name="T13" fmla="*/ 0 h 238"/>
                <a:gd name="T14" fmla="*/ 0 w 254"/>
                <a:gd name="T15" fmla="*/ 0 h 238"/>
                <a:gd name="T16" fmla="*/ 0 w 254"/>
                <a:gd name="T17" fmla="*/ 0 h 23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4" h="238">
                  <a:moveTo>
                    <a:pt x="0" y="77"/>
                  </a:moveTo>
                  <a:lnTo>
                    <a:pt x="21" y="38"/>
                  </a:lnTo>
                  <a:lnTo>
                    <a:pt x="82" y="0"/>
                  </a:lnTo>
                  <a:lnTo>
                    <a:pt x="177" y="108"/>
                  </a:lnTo>
                  <a:lnTo>
                    <a:pt x="254" y="233"/>
                  </a:lnTo>
                  <a:lnTo>
                    <a:pt x="136" y="238"/>
                  </a:lnTo>
                  <a:lnTo>
                    <a:pt x="51" y="140"/>
                  </a:lnTo>
                  <a:lnTo>
                    <a:pt x="0" y="77"/>
                  </a:lnTo>
                  <a:close/>
                </a:path>
              </a:pathLst>
            </a:custGeom>
            <a:solidFill>
              <a:srgbClr val="FF00CC"/>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598" name="Freeform 228"/>
            <p:cNvSpPr>
              <a:spLocks/>
            </p:cNvSpPr>
            <p:nvPr/>
          </p:nvSpPr>
          <p:spPr bwMode="auto">
            <a:xfrm>
              <a:off x="4737" y="1785"/>
              <a:ext cx="371" cy="746"/>
            </a:xfrm>
            <a:custGeom>
              <a:avLst/>
              <a:gdLst>
                <a:gd name="T0" fmla="*/ 0 w 742"/>
                <a:gd name="T1" fmla="*/ 1 h 1492"/>
                <a:gd name="T2" fmla="*/ 1 w 742"/>
                <a:gd name="T3" fmla="*/ 1 h 1492"/>
                <a:gd name="T4" fmla="*/ 1 w 742"/>
                <a:gd name="T5" fmla="*/ 0 h 1492"/>
                <a:gd name="T6" fmla="*/ 1 w 742"/>
                <a:gd name="T7" fmla="*/ 1 h 1492"/>
                <a:gd name="T8" fmla="*/ 1 w 742"/>
                <a:gd name="T9" fmla="*/ 1 h 1492"/>
                <a:gd name="T10" fmla="*/ 1 w 742"/>
                <a:gd name="T11" fmla="*/ 1 h 1492"/>
                <a:gd name="T12" fmla="*/ 1 w 742"/>
                <a:gd name="T13" fmla="*/ 1 h 1492"/>
                <a:gd name="T14" fmla="*/ 1 w 742"/>
                <a:gd name="T15" fmla="*/ 1 h 1492"/>
                <a:gd name="T16" fmla="*/ 1 w 742"/>
                <a:gd name="T17" fmla="*/ 1 h 1492"/>
                <a:gd name="T18" fmla="*/ 1 w 742"/>
                <a:gd name="T19" fmla="*/ 1 h 1492"/>
                <a:gd name="T20" fmla="*/ 1 w 742"/>
                <a:gd name="T21" fmla="*/ 1 h 1492"/>
                <a:gd name="T22" fmla="*/ 1 w 742"/>
                <a:gd name="T23" fmla="*/ 1 h 1492"/>
                <a:gd name="T24" fmla="*/ 1 w 742"/>
                <a:gd name="T25" fmla="*/ 1 h 1492"/>
                <a:gd name="T26" fmla="*/ 1 w 742"/>
                <a:gd name="T27" fmla="*/ 1 h 1492"/>
                <a:gd name="T28" fmla="*/ 1 w 742"/>
                <a:gd name="T29" fmla="*/ 1 h 1492"/>
                <a:gd name="T30" fmla="*/ 1 w 742"/>
                <a:gd name="T31" fmla="*/ 1 h 1492"/>
                <a:gd name="T32" fmla="*/ 1 w 742"/>
                <a:gd name="T33" fmla="*/ 1 h 1492"/>
                <a:gd name="T34" fmla="*/ 1 w 742"/>
                <a:gd name="T35" fmla="*/ 1 h 1492"/>
                <a:gd name="T36" fmla="*/ 1 w 742"/>
                <a:gd name="T37" fmla="*/ 1 h 1492"/>
                <a:gd name="T38" fmla="*/ 1 w 742"/>
                <a:gd name="T39" fmla="*/ 1 h 1492"/>
                <a:gd name="T40" fmla="*/ 1 w 742"/>
                <a:gd name="T41" fmla="*/ 1 h 1492"/>
                <a:gd name="T42" fmla="*/ 0 w 742"/>
                <a:gd name="T43" fmla="*/ 1 h 1492"/>
                <a:gd name="T44" fmla="*/ 0 w 742"/>
                <a:gd name="T45" fmla="*/ 1 h 149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742" h="1492">
                  <a:moveTo>
                    <a:pt x="0" y="171"/>
                  </a:moveTo>
                  <a:lnTo>
                    <a:pt x="92" y="76"/>
                  </a:lnTo>
                  <a:lnTo>
                    <a:pt x="170" y="0"/>
                  </a:lnTo>
                  <a:lnTo>
                    <a:pt x="165" y="132"/>
                  </a:lnTo>
                  <a:lnTo>
                    <a:pt x="230" y="336"/>
                  </a:lnTo>
                  <a:lnTo>
                    <a:pt x="363" y="543"/>
                  </a:lnTo>
                  <a:lnTo>
                    <a:pt x="500" y="709"/>
                  </a:lnTo>
                  <a:lnTo>
                    <a:pt x="612" y="865"/>
                  </a:lnTo>
                  <a:lnTo>
                    <a:pt x="684" y="969"/>
                  </a:lnTo>
                  <a:lnTo>
                    <a:pt x="733" y="1130"/>
                  </a:lnTo>
                  <a:lnTo>
                    <a:pt x="742" y="1235"/>
                  </a:lnTo>
                  <a:lnTo>
                    <a:pt x="740" y="1319"/>
                  </a:lnTo>
                  <a:lnTo>
                    <a:pt x="667" y="1410"/>
                  </a:lnTo>
                  <a:lnTo>
                    <a:pt x="566" y="1492"/>
                  </a:lnTo>
                  <a:lnTo>
                    <a:pt x="588" y="1342"/>
                  </a:lnTo>
                  <a:lnTo>
                    <a:pt x="551" y="1152"/>
                  </a:lnTo>
                  <a:lnTo>
                    <a:pt x="460" y="985"/>
                  </a:lnTo>
                  <a:lnTo>
                    <a:pt x="300" y="789"/>
                  </a:lnTo>
                  <a:lnTo>
                    <a:pt x="172" y="641"/>
                  </a:lnTo>
                  <a:lnTo>
                    <a:pt x="55" y="426"/>
                  </a:lnTo>
                  <a:lnTo>
                    <a:pt x="15" y="284"/>
                  </a:lnTo>
                  <a:lnTo>
                    <a:pt x="0" y="171"/>
                  </a:lnTo>
                  <a:close/>
                </a:path>
              </a:pathLst>
            </a:custGeom>
            <a:solidFill>
              <a:srgbClr val="FF8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599" name="Freeform 229"/>
            <p:cNvSpPr>
              <a:spLocks/>
            </p:cNvSpPr>
            <p:nvPr/>
          </p:nvSpPr>
          <p:spPr bwMode="auto">
            <a:xfrm>
              <a:off x="5061" y="1704"/>
              <a:ext cx="287" cy="516"/>
            </a:xfrm>
            <a:custGeom>
              <a:avLst/>
              <a:gdLst>
                <a:gd name="T0" fmla="*/ 0 w 574"/>
                <a:gd name="T1" fmla="*/ 1 h 1032"/>
                <a:gd name="T2" fmla="*/ 1 w 574"/>
                <a:gd name="T3" fmla="*/ 1 h 1032"/>
                <a:gd name="T4" fmla="*/ 1 w 574"/>
                <a:gd name="T5" fmla="*/ 1 h 1032"/>
                <a:gd name="T6" fmla="*/ 1 w 574"/>
                <a:gd name="T7" fmla="*/ 1 h 1032"/>
                <a:gd name="T8" fmla="*/ 1 w 574"/>
                <a:gd name="T9" fmla="*/ 1 h 1032"/>
                <a:gd name="T10" fmla="*/ 1 w 574"/>
                <a:gd name="T11" fmla="*/ 1 h 1032"/>
                <a:gd name="T12" fmla="*/ 1 w 574"/>
                <a:gd name="T13" fmla="*/ 1 h 1032"/>
                <a:gd name="T14" fmla="*/ 1 w 574"/>
                <a:gd name="T15" fmla="*/ 1 h 1032"/>
                <a:gd name="T16" fmla="*/ 1 w 574"/>
                <a:gd name="T17" fmla="*/ 1 h 1032"/>
                <a:gd name="T18" fmla="*/ 1 w 574"/>
                <a:gd name="T19" fmla="*/ 1 h 1032"/>
                <a:gd name="T20" fmla="*/ 1 w 574"/>
                <a:gd name="T21" fmla="*/ 1 h 1032"/>
                <a:gd name="T22" fmla="*/ 1 w 574"/>
                <a:gd name="T23" fmla="*/ 1 h 1032"/>
                <a:gd name="T24" fmla="*/ 1 w 574"/>
                <a:gd name="T25" fmla="*/ 1 h 1032"/>
                <a:gd name="T26" fmla="*/ 1 w 574"/>
                <a:gd name="T27" fmla="*/ 1 h 1032"/>
                <a:gd name="T28" fmla="*/ 1 w 574"/>
                <a:gd name="T29" fmla="*/ 0 h 1032"/>
                <a:gd name="T30" fmla="*/ 0 w 574"/>
                <a:gd name="T31" fmla="*/ 1 h 1032"/>
                <a:gd name="T32" fmla="*/ 0 w 574"/>
                <a:gd name="T33" fmla="*/ 1 h 10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4" h="1032">
                  <a:moveTo>
                    <a:pt x="0" y="8"/>
                  </a:moveTo>
                  <a:lnTo>
                    <a:pt x="127" y="138"/>
                  </a:lnTo>
                  <a:lnTo>
                    <a:pt x="277" y="355"/>
                  </a:lnTo>
                  <a:lnTo>
                    <a:pt x="350" y="498"/>
                  </a:lnTo>
                  <a:lnTo>
                    <a:pt x="405" y="667"/>
                  </a:lnTo>
                  <a:lnTo>
                    <a:pt x="431" y="767"/>
                  </a:lnTo>
                  <a:lnTo>
                    <a:pt x="442" y="917"/>
                  </a:lnTo>
                  <a:lnTo>
                    <a:pt x="422" y="1032"/>
                  </a:lnTo>
                  <a:lnTo>
                    <a:pt x="482" y="976"/>
                  </a:lnTo>
                  <a:lnTo>
                    <a:pt x="574" y="842"/>
                  </a:lnTo>
                  <a:lnTo>
                    <a:pt x="550" y="657"/>
                  </a:lnTo>
                  <a:lnTo>
                    <a:pt x="492" y="446"/>
                  </a:lnTo>
                  <a:lnTo>
                    <a:pt x="410" y="272"/>
                  </a:lnTo>
                  <a:lnTo>
                    <a:pt x="261" y="78"/>
                  </a:lnTo>
                  <a:lnTo>
                    <a:pt x="189" y="0"/>
                  </a:lnTo>
                  <a:lnTo>
                    <a:pt x="0" y="8"/>
                  </a:lnTo>
                  <a:close/>
                </a:path>
              </a:pathLst>
            </a:custGeom>
            <a:solidFill>
              <a:srgbClr val="FF8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600" name="Freeform 230"/>
            <p:cNvSpPr>
              <a:spLocks/>
            </p:cNvSpPr>
            <p:nvPr/>
          </p:nvSpPr>
          <p:spPr bwMode="auto">
            <a:xfrm>
              <a:off x="4491" y="2046"/>
              <a:ext cx="245" cy="574"/>
            </a:xfrm>
            <a:custGeom>
              <a:avLst/>
              <a:gdLst>
                <a:gd name="T0" fmla="*/ 1 w 489"/>
                <a:gd name="T1" fmla="*/ 0 h 1149"/>
                <a:gd name="T2" fmla="*/ 1 w 489"/>
                <a:gd name="T3" fmla="*/ 0 h 1149"/>
                <a:gd name="T4" fmla="*/ 1 w 489"/>
                <a:gd name="T5" fmla="*/ 0 h 1149"/>
                <a:gd name="T6" fmla="*/ 1 w 489"/>
                <a:gd name="T7" fmla="*/ 0 h 1149"/>
                <a:gd name="T8" fmla="*/ 1 w 489"/>
                <a:gd name="T9" fmla="*/ 0 h 1149"/>
                <a:gd name="T10" fmla="*/ 1 w 489"/>
                <a:gd name="T11" fmla="*/ 0 h 1149"/>
                <a:gd name="T12" fmla="*/ 1 w 489"/>
                <a:gd name="T13" fmla="*/ 0 h 1149"/>
                <a:gd name="T14" fmla="*/ 1 w 489"/>
                <a:gd name="T15" fmla="*/ 0 h 1149"/>
                <a:gd name="T16" fmla="*/ 1 w 489"/>
                <a:gd name="T17" fmla="*/ 0 h 1149"/>
                <a:gd name="T18" fmla="*/ 1 w 489"/>
                <a:gd name="T19" fmla="*/ 0 h 1149"/>
                <a:gd name="T20" fmla="*/ 1 w 489"/>
                <a:gd name="T21" fmla="*/ 0 h 1149"/>
                <a:gd name="T22" fmla="*/ 1 w 489"/>
                <a:gd name="T23" fmla="*/ 0 h 1149"/>
                <a:gd name="T24" fmla="*/ 1 w 489"/>
                <a:gd name="T25" fmla="*/ 0 h 1149"/>
                <a:gd name="T26" fmla="*/ 0 w 489"/>
                <a:gd name="T27" fmla="*/ 0 h 1149"/>
                <a:gd name="T28" fmla="*/ 1 w 489"/>
                <a:gd name="T29" fmla="*/ 0 h 1149"/>
                <a:gd name="T30" fmla="*/ 1 w 489"/>
                <a:gd name="T31" fmla="*/ 0 h 1149"/>
                <a:gd name="T32" fmla="*/ 1 w 489"/>
                <a:gd name="T33" fmla="*/ 0 h 11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89" h="1149">
                  <a:moveTo>
                    <a:pt x="44" y="125"/>
                  </a:moveTo>
                  <a:lnTo>
                    <a:pt x="110" y="56"/>
                  </a:lnTo>
                  <a:lnTo>
                    <a:pt x="205" y="0"/>
                  </a:lnTo>
                  <a:lnTo>
                    <a:pt x="154" y="110"/>
                  </a:lnTo>
                  <a:lnTo>
                    <a:pt x="130" y="296"/>
                  </a:lnTo>
                  <a:lnTo>
                    <a:pt x="171" y="548"/>
                  </a:lnTo>
                  <a:lnTo>
                    <a:pt x="225" y="701"/>
                  </a:lnTo>
                  <a:lnTo>
                    <a:pt x="343" y="941"/>
                  </a:lnTo>
                  <a:lnTo>
                    <a:pt x="489" y="1143"/>
                  </a:lnTo>
                  <a:lnTo>
                    <a:pt x="294" y="1149"/>
                  </a:lnTo>
                  <a:lnTo>
                    <a:pt x="185" y="955"/>
                  </a:lnTo>
                  <a:lnTo>
                    <a:pt x="71" y="732"/>
                  </a:lnTo>
                  <a:lnTo>
                    <a:pt x="6" y="500"/>
                  </a:lnTo>
                  <a:lnTo>
                    <a:pt x="0" y="352"/>
                  </a:lnTo>
                  <a:lnTo>
                    <a:pt x="19" y="186"/>
                  </a:lnTo>
                  <a:lnTo>
                    <a:pt x="44" y="125"/>
                  </a:lnTo>
                  <a:close/>
                </a:path>
              </a:pathLst>
            </a:custGeom>
            <a:solidFill>
              <a:srgbClr val="FF8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601" name="Freeform 231"/>
            <p:cNvSpPr>
              <a:spLocks/>
            </p:cNvSpPr>
            <p:nvPr/>
          </p:nvSpPr>
          <p:spPr bwMode="auto">
            <a:xfrm>
              <a:off x="4800" y="1699"/>
              <a:ext cx="113" cy="17"/>
            </a:xfrm>
            <a:custGeom>
              <a:avLst/>
              <a:gdLst>
                <a:gd name="T0" fmla="*/ 1 w 225"/>
                <a:gd name="T1" fmla="*/ 0 h 35"/>
                <a:gd name="T2" fmla="*/ 1 w 225"/>
                <a:gd name="T3" fmla="*/ 0 h 35"/>
                <a:gd name="T4" fmla="*/ 1 w 225"/>
                <a:gd name="T5" fmla="*/ 0 h 35"/>
                <a:gd name="T6" fmla="*/ 1 w 225"/>
                <a:gd name="T7" fmla="*/ 0 h 35"/>
                <a:gd name="T8" fmla="*/ 1 w 225"/>
                <a:gd name="T9" fmla="*/ 0 h 35"/>
                <a:gd name="T10" fmla="*/ 1 w 225"/>
                <a:gd name="T11" fmla="*/ 0 h 35"/>
                <a:gd name="T12" fmla="*/ 1 w 225"/>
                <a:gd name="T13" fmla="*/ 0 h 35"/>
                <a:gd name="T14" fmla="*/ 1 w 225"/>
                <a:gd name="T15" fmla="*/ 0 h 35"/>
                <a:gd name="T16" fmla="*/ 1 w 225"/>
                <a:gd name="T17" fmla="*/ 0 h 35"/>
                <a:gd name="T18" fmla="*/ 1 w 225"/>
                <a:gd name="T19" fmla="*/ 0 h 35"/>
                <a:gd name="T20" fmla="*/ 1 w 225"/>
                <a:gd name="T21" fmla="*/ 0 h 35"/>
                <a:gd name="T22" fmla="*/ 1 w 225"/>
                <a:gd name="T23" fmla="*/ 0 h 35"/>
                <a:gd name="T24" fmla="*/ 1 w 225"/>
                <a:gd name="T25" fmla="*/ 0 h 35"/>
                <a:gd name="T26" fmla="*/ 1 w 225"/>
                <a:gd name="T27" fmla="*/ 0 h 35"/>
                <a:gd name="T28" fmla="*/ 1 w 225"/>
                <a:gd name="T29" fmla="*/ 0 h 35"/>
                <a:gd name="T30" fmla="*/ 1 w 225"/>
                <a:gd name="T31" fmla="*/ 0 h 35"/>
                <a:gd name="T32" fmla="*/ 1 w 225"/>
                <a:gd name="T33" fmla="*/ 0 h 35"/>
                <a:gd name="T34" fmla="*/ 1 w 225"/>
                <a:gd name="T35" fmla="*/ 0 h 35"/>
                <a:gd name="T36" fmla="*/ 1 w 225"/>
                <a:gd name="T37" fmla="*/ 0 h 35"/>
                <a:gd name="T38" fmla="*/ 1 w 225"/>
                <a:gd name="T39" fmla="*/ 0 h 35"/>
                <a:gd name="T40" fmla="*/ 1 w 225"/>
                <a:gd name="T41" fmla="*/ 0 h 35"/>
                <a:gd name="T42" fmla="*/ 1 w 225"/>
                <a:gd name="T43" fmla="*/ 0 h 35"/>
                <a:gd name="T44" fmla="*/ 1 w 225"/>
                <a:gd name="T45" fmla="*/ 0 h 35"/>
                <a:gd name="T46" fmla="*/ 1 w 225"/>
                <a:gd name="T47" fmla="*/ 0 h 35"/>
                <a:gd name="T48" fmla="*/ 1 w 225"/>
                <a:gd name="T49" fmla="*/ 0 h 35"/>
                <a:gd name="T50" fmla="*/ 1 w 225"/>
                <a:gd name="T51" fmla="*/ 0 h 35"/>
                <a:gd name="T52" fmla="*/ 1 w 225"/>
                <a:gd name="T53" fmla="*/ 0 h 35"/>
                <a:gd name="T54" fmla="*/ 1 w 225"/>
                <a:gd name="T55" fmla="*/ 0 h 35"/>
                <a:gd name="T56" fmla="*/ 1 w 225"/>
                <a:gd name="T57" fmla="*/ 0 h 35"/>
                <a:gd name="T58" fmla="*/ 1 w 225"/>
                <a:gd name="T59" fmla="*/ 0 h 35"/>
                <a:gd name="T60" fmla="*/ 1 w 225"/>
                <a:gd name="T61" fmla="*/ 0 h 35"/>
                <a:gd name="T62" fmla="*/ 1 w 225"/>
                <a:gd name="T63" fmla="*/ 0 h 35"/>
                <a:gd name="T64" fmla="*/ 1 w 225"/>
                <a:gd name="T65" fmla="*/ 0 h 35"/>
                <a:gd name="T66" fmla="*/ 1 w 225"/>
                <a:gd name="T67" fmla="*/ 0 h 35"/>
                <a:gd name="T68" fmla="*/ 1 w 225"/>
                <a:gd name="T69" fmla="*/ 0 h 35"/>
                <a:gd name="T70" fmla="*/ 1 w 225"/>
                <a:gd name="T71" fmla="*/ 0 h 35"/>
                <a:gd name="T72" fmla="*/ 1 w 225"/>
                <a:gd name="T73" fmla="*/ 0 h 35"/>
                <a:gd name="T74" fmla="*/ 1 w 225"/>
                <a:gd name="T75" fmla="*/ 0 h 35"/>
                <a:gd name="T76" fmla="*/ 1 w 225"/>
                <a:gd name="T77" fmla="*/ 0 h 35"/>
                <a:gd name="T78" fmla="*/ 1 w 225"/>
                <a:gd name="T79" fmla="*/ 0 h 35"/>
                <a:gd name="T80" fmla="*/ 1 w 225"/>
                <a:gd name="T81" fmla="*/ 0 h 35"/>
                <a:gd name="T82" fmla="*/ 1 w 225"/>
                <a:gd name="T83" fmla="*/ 0 h 35"/>
                <a:gd name="T84" fmla="*/ 1 w 225"/>
                <a:gd name="T85" fmla="*/ 0 h 35"/>
                <a:gd name="T86" fmla="*/ 1 w 225"/>
                <a:gd name="T87" fmla="*/ 0 h 35"/>
                <a:gd name="T88" fmla="*/ 1 w 225"/>
                <a:gd name="T89" fmla="*/ 0 h 35"/>
                <a:gd name="T90" fmla="*/ 1 w 225"/>
                <a:gd name="T91" fmla="*/ 0 h 35"/>
                <a:gd name="T92" fmla="*/ 1 w 225"/>
                <a:gd name="T93" fmla="*/ 0 h 35"/>
                <a:gd name="T94" fmla="*/ 0 w 225"/>
                <a:gd name="T95" fmla="*/ 0 h 3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225" h="35">
                  <a:moveTo>
                    <a:pt x="0" y="11"/>
                  </a:moveTo>
                  <a:lnTo>
                    <a:pt x="2" y="10"/>
                  </a:lnTo>
                  <a:lnTo>
                    <a:pt x="6" y="10"/>
                  </a:lnTo>
                  <a:lnTo>
                    <a:pt x="8" y="9"/>
                  </a:lnTo>
                  <a:lnTo>
                    <a:pt x="12" y="9"/>
                  </a:lnTo>
                  <a:lnTo>
                    <a:pt x="16" y="9"/>
                  </a:lnTo>
                  <a:lnTo>
                    <a:pt x="21" y="9"/>
                  </a:lnTo>
                  <a:lnTo>
                    <a:pt x="27" y="9"/>
                  </a:lnTo>
                  <a:lnTo>
                    <a:pt x="32" y="8"/>
                  </a:lnTo>
                  <a:lnTo>
                    <a:pt x="38" y="8"/>
                  </a:lnTo>
                  <a:lnTo>
                    <a:pt x="45" y="8"/>
                  </a:lnTo>
                  <a:lnTo>
                    <a:pt x="52" y="7"/>
                  </a:lnTo>
                  <a:lnTo>
                    <a:pt x="59" y="7"/>
                  </a:lnTo>
                  <a:lnTo>
                    <a:pt x="63" y="7"/>
                  </a:lnTo>
                  <a:lnTo>
                    <a:pt x="67" y="7"/>
                  </a:lnTo>
                  <a:lnTo>
                    <a:pt x="71" y="7"/>
                  </a:lnTo>
                  <a:lnTo>
                    <a:pt x="75" y="7"/>
                  </a:lnTo>
                  <a:lnTo>
                    <a:pt x="80" y="6"/>
                  </a:lnTo>
                  <a:lnTo>
                    <a:pt x="84" y="6"/>
                  </a:lnTo>
                  <a:lnTo>
                    <a:pt x="88" y="6"/>
                  </a:lnTo>
                  <a:lnTo>
                    <a:pt x="92" y="6"/>
                  </a:lnTo>
                  <a:lnTo>
                    <a:pt x="96" y="5"/>
                  </a:lnTo>
                  <a:lnTo>
                    <a:pt x="102" y="5"/>
                  </a:lnTo>
                  <a:lnTo>
                    <a:pt x="106" y="5"/>
                  </a:lnTo>
                  <a:lnTo>
                    <a:pt x="110" y="5"/>
                  </a:lnTo>
                  <a:lnTo>
                    <a:pt x="114" y="4"/>
                  </a:lnTo>
                  <a:lnTo>
                    <a:pt x="119" y="4"/>
                  </a:lnTo>
                  <a:lnTo>
                    <a:pt x="123" y="4"/>
                  </a:lnTo>
                  <a:lnTo>
                    <a:pt x="129" y="4"/>
                  </a:lnTo>
                  <a:lnTo>
                    <a:pt x="133" y="4"/>
                  </a:lnTo>
                  <a:lnTo>
                    <a:pt x="138" y="4"/>
                  </a:lnTo>
                  <a:lnTo>
                    <a:pt x="143" y="4"/>
                  </a:lnTo>
                  <a:lnTo>
                    <a:pt x="148" y="4"/>
                  </a:lnTo>
                  <a:lnTo>
                    <a:pt x="153" y="3"/>
                  </a:lnTo>
                  <a:lnTo>
                    <a:pt x="158" y="3"/>
                  </a:lnTo>
                  <a:lnTo>
                    <a:pt x="162" y="2"/>
                  </a:lnTo>
                  <a:lnTo>
                    <a:pt x="167" y="2"/>
                  </a:lnTo>
                  <a:lnTo>
                    <a:pt x="171" y="2"/>
                  </a:lnTo>
                  <a:lnTo>
                    <a:pt x="176" y="2"/>
                  </a:lnTo>
                  <a:lnTo>
                    <a:pt x="182" y="2"/>
                  </a:lnTo>
                  <a:lnTo>
                    <a:pt x="187" y="2"/>
                  </a:lnTo>
                  <a:lnTo>
                    <a:pt x="191" y="1"/>
                  </a:lnTo>
                  <a:lnTo>
                    <a:pt x="196" y="1"/>
                  </a:lnTo>
                  <a:lnTo>
                    <a:pt x="200" y="0"/>
                  </a:lnTo>
                  <a:lnTo>
                    <a:pt x="206" y="0"/>
                  </a:lnTo>
                  <a:lnTo>
                    <a:pt x="211" y="0"/>
                  </a:lnTo>
                  <a:lnTo>
                    <a:pt x="216" y="0"/>
                  </a:lnTo>
                  <a:lnTo>
                    <a:pt x="220" y="0"/>
                  </a:lnTo>
                  <a:lnTo>
                    <a:pt x="225" y="0"/>
                  </a:lnTo>
                  <a:lnTo>
                    <a:pt x="210" y="33"/>
                  </a:lnTo>
                  <a:lnTo>
                    <a:pt x="208" y="33"/>
                  </a:lnTo>
                  <a:lnTo>
                    <a:pt x="206" y="33"/>
                  </a:lnTo>
                  <a:lnTo>
                    <a:pt x="200" y="33"/>
                  </a:lnTo>
                  <a:lnTo>
                    <a:pt x="194" y="33"/>
                  </a:lnTo>
                  <a:lnTo>
                    <a:pt x="190" y="32"/>
                  </a:lnTo>
                  <a:lnTo>
                    <a:pt x="186" y="32"/>
                  </a:lnTo>
                  <a:lnTo>
                    <a:pt x="181" y="32"/>
                  </a:lnTo>
                  <a:lnTo>
                    <a:pt x="176" y="32"/>
                  </a:lnTo>
                  <a:lnTo>
                    <a:pt x="170" y="32"/>
                  </a:lnTo>
                  <a:lnTo>
                    <a:pt x="165" y="32"/>
                  </a:lnTo>
                  <a:lnTo>
                    <a:pt x="159" y="32"/>
                  </a:lnTo>
                  <a:lnTo>
                    <a:pt x="153" y="32"/>
                  </a:lnTo>
                  <a:lnTo>
                    <a:pt x="149" y="31"/>
                  </a:lnTo>
                  <a:lnTo>
                    <a:pt x="145" y="31"/>
                  </a:lnTo>
                  <a:lnTo>
                    <a:pt x="141" y="31"/>
                  </a:lnTo>
                  <a:lnTo>
                    <a:pt x="138" y="31"/>
                  </a:lnTo>
                  <a:lnTo>
                    <a:pt x="134" y="31"/>
                  </a:lnTo>
                  <a:lnTo>
                    <a:pt x="131" y="31"/>
                  </a:lnTo>
                  <a:lnTo>
                    <a:pt x="126" y="31"/>
                  </a:lnTo>
                  <a:lnTo>
                    <a:pt x="123" y="31"/>
                  </a:lnTo>
                  <a:lnTo>
                    <a:pt x="118" y="31"/>
                  </a:lnTo>
                  <a:lnTo>
                    <a:pt x="114" y="31"/>
                  </a:lnTo>
                  <a:lnTo>
                    <a:pt x="110" y="31"/>
                  </a:lnTo>
                  <a:lnTo>
                    <a:pt x="106" y="31"/>
                  </a:lnTo>
                  <a:lnTo>
                    <a:pt x="102" y="31"/>
                  </a:lnTo>
                  <a:lnTo>
                    <a:pt x="96" y="31"/>
                  </a:lnTo>
                  <a:lnTo>
                    <a:pt x="92" y="31"/>
                  </a:lnTo>
                  <a:lnTo>
                    <a:pt x="88" y="32"/>
                  </a:lnTo>
                  <a:lnTo>
                    <a:pt x="83" y="32"/>
                  </a:lnTo>
                  <a:lnTo>
                    <a:pt x="78" y="32"/>
                  </a:lnTo>
                  <a:lnTo>
                    <a:pt x="72" y="32"/>
                  </a:lnTo>
                  <a:lnTo>
                    <a:pt x="68" y="32"/>
                  </a:lnTo>
                  <a:lnTo>
                    <a:pt x="63" y="32"/>
                  </a:lnTo>
                  <a:lnTo>
                    <a:pt x="58" y="32"/>
                  </a:lnTo>
                  <a:lnTo>
                    <a:pt x="52" y="32"/>
                  </a:lnTo>
                  <a:lnTo>
                    <a:pt x="47" y="33"/>
                  </a:lnTo>
                  <a:lnTo>
                    <a:pt x="41" y="33"/>
                  </a:lnTo>
                  <a:lnTo>
                    <a:pt x="36" y="33"/>
                  </a:lnTo>
                  <a:lnTo>
                    <a:pt x="31" y="33"/>
                  </a:lnTo>
                  <a:lnTo>
                    <a:pt x="25" y="33"/>
                  </a:lnTo>
                  <a:lnTo>
                    <a:pt x="19" y="33"/>
                  </a:lnTo>
                  <a:lnTo>
                    <a:pt x="14" y="34"/>
                  </a:lnTo>
                  <a:lnTo>
                    <a:pt x="9" y="35"/>
                  </a:lnTo>
                  <a:lnTo>
                    <a:pt x="4" y="35"/>
                  </a:lnTo>
                  <a:lnTo>
                    <a:pt x="0" y="11"/>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602" name="Freeform 232"/>
            <p:cNvSpPr>
              <a:spLocks/>
            </p:cNvSpPr>
            <p:nvPr/>
          </p:nvSpPr>
          <p:spPr bwMode="auto">
            <a:xfrm>
              <a:off x="5049" y="1702"/>
              <a:ext cx="242" cy="582"/>
            </a:xfrm>
            <a:custGeom>
              <a:avLst/>
              <a:gdLst>
                <a:gd name="T0" fmla="*/ 1 w 483"/>
                <a:gd name="T1" fmla="*/ 0 h 1166"/>
                <a:gd name="T2" fmla="*/ 1 w 483"/>
                <a:gd name="T3" fmla="*/ 0 h 1166"/>
                <a:gd name="T4" fmla="*/ 1 w 483"/>
                <a:gd name="T5" fmla="*/ 0 h 1166"/>
                <a:gd name="T6" fmla="*/ 1 w 483"/>
                <a:gd name="T7" fmla="*/ 0 h 1166"/>
                <a:gd name="T8" fmla="*/ 1 w 483"/>
                <a:gd name="T9" fmla="*/ 0 h 1166"/>
                <a:gd name="T10" fmla="*/ 1 w 483"/>
                <a:gd name="T11" fmla="*/ 0 h 1166"/>
                <a:gd name="T12" fmla="*/ 1 w 483"/>
                <a:gd name="T13" fmla="*/ 0 h 1166"/>
                <a:gd name="T14" fmla="*/ 1 w 483"/>
                <a:gd name="T15" fmla="*/ 0 h 1166"/>
                <a:gd name="T16" fmla="*/ 1 w 483"/>
                <a:gd name="T17" fmla="*/ 0 h 1166"/>
                <a:gd name="T18" fmla="*/ 1 w 483"/>
                <a:gd name="T19" fmla="*/ 0 h 1166"/>
                <a:gd name="T20" fmla="*/ 1 w 483"/>
                <a:gd name="T21" fmla="*/ 0 h 1166"/>
                <a:gd name="T22" fmla="*/ 1 w 483"/>
                <a:gd name="T23" fmla="*/ 0 h 1166"/>
                <a:gd name="T24" fmla="*/ 1 w 483"/>
                <a:gd name="T25" fmla="*/ 0 h 1166"/>
                <a:gd name="T26" fmla="*/ 1 w 483"/>
                <a:gd name="T27" fmla="*/ 0 h 1166"/>
                <a:gd name="T28" fmla="*/ 1 w 483"/>
                <a:gd name="T29" fmla="*/ 0 h 1166"/>
                <a:gd name="T30" fmla="*/ 1 w 483"/>
                <a:gd name="T31" fmla="*/ 0 h 1166"/>
                <a:gd name="T32" fmla="*/ 1 w 483"/>
                <a:gd name="T33" fmla="*/ 0 h 1166"/>
                <a:gd name="T34" fmla="*/ 1 w 483"/>
                <a:gd name="T35" fmla="*/ 0 h 1166"/>
                <a:gd name="T36" fmla="*/ 1 w 483"/>
                <a:gd name="T37" fmla="*/ 0 h 1166"/>
                <a:gd name="T38" fmla="*/ 1 w 483"/>
                <a:gd name="T39" fmla="*/ 0 h 1166"/>
                <a:gd name="T40" fmla="*/ 1 w 483"/>
                <a:gd name="T41" fmla="*/ 0 h 1166"/>
                <a:gd name="T42" fmla="*/ 1 w 483"/>
                <a:gd name="T43" fmla="*/ 0 h 1166"/>
                <a:gd name="T44" fmla="*/ 1 w 483"/>
                <a:gd name="T45" fmla="*/ 0 h 1166"/>
                <a:gd name="T46" fmla="*/ 1 w 483"/>
                <a:gd name="T47" fmla="*/ 0 h 1166"/>
                <a:gd name="T48" fmla="*/ 1 w 483"/>
                <a:gd name="T49" fmla="*/ 0 h 1166"/>
                <a:gd name="T50" fmla="*/ 1 w 483"/>
                <a:gd name="T51" fmla="*/ 0 h 1166"/>
                <a:gd name="T52" fmla="*/ 1 w 483"/>
                <a:gd name="T53" fmla="*/ 0 h 1166"/>
                <a:gd name="T54" fmla="*/ 1 w 483"/>
                <a:gd name="T55" fmla="*/ 0 h 1166"/>
                <a:gd name="T56" fmla="*/ 1 w 483"/>
                <a:gd name="T57" fmla="*/ 0 h 1166"/>
                <a:gd name="T58" fmla="*/ 1 w 483"/>
                <a:gd name="T59" fmla="*/ 0 h 1166"/>
                <a:gd name="T60" fmla="*/ 1 w 483"/>
                <a:gd name="T61" fmla="*/ 0 h 1166"/>
                <a:gd name="T62" fmla="*/ 1 w 483"/>
                <a:gd name="T63" fmla="*/ 0 h 1166"/>
                <a:gd name="T64" fmla="*/ 1 w 483"/>
                <a:gd name="T65" fmla="*/ 0 h 1166"/>
                <a:gd name="T66" fmla="*/ 1 w 483"/>
                <a:gd name="T67" fmla="*/ 0 h 1166"/>
                <a:gd name="T68" fmla="*/ 1 w 483"/>
                <a:gd name="T69" fmla="*/ 0 h 1166"/>
                <a:gd name="T70" fmla="*/ 1 w 483"/>
                <a:gd name="T71" fmla="*/ 0 h 1166"/>
                <a:gd name="T72" fmla="*/ 1 w 483"/>
                <a:gd name="T73" fmla="*/ 0 h 1166"/>
                <a:gd name="T74" fmla="*/ 1 w 483"/>
                <a:gd name="T75" fmla="*/ 0 h 1166"/>
                <a:gd name="T76" fmla="*/ 1 w 483"/>
                <a:gd name="T77" fmla="*/ 0 h 1166"/>
                <a:gd name="T78" fmla="*/ 1 w 483"/>
                <a:gd name="T79" fmla="*/ 0 h 1166"/>
                <a:gd name="T80" fmla="*/ 1 w 483"/>
                <a:gd name="T81" fmla="*/ 0 h 1166"/>
                <a:gd name="T82" fmla="*/ 1 w 483"/>
                <a:gd name="T83" fmla="*/ 0 h 1166"/>
                <a:gd name="T84" fmla="*/ 1 w 483"/>
                <a:gd name="T85" fmla="*/ 0 h 1166"/>
                <a:gd name="T86" fmla="*/ 1 w 483"/>
                <a:gd name="T87" fmla="*/ 0 h 1166"/>
                <a:gd name="T88" fmla="*/ 1 w 483"/>
                <a:gd name="T89" fmla="*/ 0 h 1166"/>
                <a:gd name="T90" fmla="*/ 1 w 483"/>
                <a:gd name="T91" fmla="*/ 0 h 1166"/>
                <a:gd name="T92" fmla="*/ 1 w 483"/>
                <a:gd name="T93" fmla="*/ 0 h 1166"/>
                <a:gd name="T94" fmla="*/ 1 w 483"/>
                <a:gd name="T95" fmla="*/ 0 h 1166"/>
                <a:gd name="T96" fmla="*/ 1 w 483"/>
                <a:gd name="T97" fmla="*/ 0 h 1166"/>
                <a:gd name="T98" fmla="*/ 1 w 483"/>
                <a:gd name="T99" fmla="*/ 0 h 1166"/>
                <a:gd name="T100" fmla="*/ 1 w 483"/>
                <a:gd name="T101" fmla="*/ 0 h 1166"/>
                <a:gd name="T102" fmla="*/ 1 w 483"/>
                <a:gd name="T103" fmla="*/ 0 h 1166"/>
                <a:gd name="T104" fmla="*/ 1 w 483"/>
                <a:gd name="T105" fmla="*/ 0 h 1166"/>
                <a:gd name="T106" fmla="*/ 1 w 483"/>
                <a:gd name="T107" fmla="*/ 0 h 1166"/>
                <a:gd name="T108" fmla="*/ 1 w 483"/>
                <a:gd name="T109" fmla="*/ 0 h 1166"/>
                <a:gd name="T110" fmla="*/ 1 w 483"/>
                <a:gd name="T111" fmla="*/ 0 h 1166"/>
                <a:gd name="T112" fmla="*/ 1 w 483"/>
                <a:gd name="T113" fmla="*/ 0 h 1166"/>
                <a:gd name="T114" fmla="*/ 1 w 483"/>
                <a:gd name="T115" fmla="*/ 0 h 1166"/>
                <a:gd name="T116" fmla="*/ 1 w 483"/>
                <a:gd name="T117" fmla="*/ 0 h 1166"/>
                <a:gd name="T118" fmla="*/ 1 w 483"/>
                <a:gd name="T119" fmla="*/ 0 h 116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3" h="1166">
                  <a:moveTo>
                    <a:pt x="0" y="8"/>
                  </a:moveTo>
                  <a:lnTo>
                    <a:pt x="2" y="9"/>
                  </a:lnTo>
                  <a:lnTo>
                    <a:pt x="4" y="11"/>
                  </a:lnTo>
                  <a:lnTo>
                    <a:pt x="9" y="15"/>
                  </a:lnTo>
                  <a:lnTo>
                    <a:pt x="12" y="18"/>
                  </a:lnTo>
                  <a:lnTo>
                    <a:pt x="17" y="23"/>
                  </a:lnTo>
                  <a:lnTo>
                    <a:pt x="23" y="28"/>
                  </a:lnTo>
                  <a:lnTo>
                    <a:pt x="30" y="36"/>
                  </a:lnTo>
                  <a:lnTo>
                    <a:pt x="34" y="39"/>
                  </a:lnTo>
                  <a:lnTo>
                    <a:pt x="37" y="42"/>
                  </a:lnTo>
                  <a:lnTo>
                    <a:pt x="41" y="46"/>
                  </a:lnTo>
                  <a:lnTo>
                    <a:pt x="46" y="51"/>
                  </a:lnTo>
                  <a:lnTo>
                    <a:pt x="50" y="54"/>
                  </a:lnTo>
                  <a:lnTo>
                    <a:pt x="54" y="60"/>
                  </a:lnTo>
                  <a:lnTo>
                    <a:pt x="60" y="64"/>
                  </a:lnTo>
                  <a:lnTo>
                    <a:pt x="65" y="70"/>
                  </a:lnTo>
                  <a:lnTo>
                    <a:pt x="69" y="75"/>
                  </a:lnTo>
                  <a:lnTo>
                    <a:pt x="74" y="80"/>
                  </a:lnTo>
                  <a:lnTo>
                    <a:pt x="78" y="86"/>
                  </a:lnTo>
                  <a:lnTo>
                    <a:pt x="85" y="92"/>
                  </a:lnTo>
                  <a:lnTo>
                    <a:pt x="89" y="97"/>
                  </a:lnTo>
                  <a:lnTo>
                    <a:pt x="94" y="103"/>
                  </a:lnTo>
                  <a:lnTo>
                    <a:pt x="100" y="111"/>
                  </a:lnTo>
                  <a:lnTo>
                    <a:pt x="106" y="117"/>
                  </a:lnTo>
                  <a:lnTo>
                    <a:pt x="112" y="123"/>
                  </a:lnTo>
                  <a:lnTo>
                    <a:pt x="117" y="128"/>
                  </a:lnTo>
                  <a:lnTo>
                    <a:pt x="123" y="136"/>
                  </a:lnTo>
                  <a:lnTo>
                    <a:pt x="128" y="143"/>
                  </a:lnTo>
                  <a:lnTo>
                    <a:pt x="135" y="149"/>
                  </a:lnTo>
                  <a:lnTo>
                    <a:pt x="141" y="157"/>
                  </a:lnTo>
                  <a:lnTo>
                    <a:pt x="147" y="165"/>
                  </a:lnTo>
                  <a:lnTo>
                    <a:pt x="153" y="173"/>
                  </a:lnTo>
                  <a:lnTo>
                    <a:pt x="160" y="180"/>
                  </a:lnTo>
                  <a:lnTo>
                    <a:pt x="166" y="188"/>
                  </a:lnTo>
                  <a:lnTo>
                    <a:pt x="171" y="196"/>
                  </a:lnTo>
                  <a:lnTo>
                    <a:pt x="178" y="204"/>
                  </a:lnTo>
                  <a:lnTo>
                    <a:pt x="184" y="213"/>
                  </a:lnTo>
                  <a:lnTo>
                    <a:pt x="190" y="220"/>
                  </a:lnTo>
                  <a:lnTo>
                    <a:pt x="197" y="229"/>
                  </a:lnTo>
                  <a:lnTo>
                    <a:pt x="203" y="239"/>
                  </a:lnTo>
                  <a:lnTo>
                    <a:pt x="210" y="246"/>
                  </a:lnTo>
                  <a:lnTo>
                    <a:pt x="215" y="255"/>
                  </a:lnTo>
                  <a:lnTo>
                    <a:pt x="221" y="265"/>
                  </a:lnTo>
                  <a:lnTo>
                    <a:pt x="228" y="274"/>
                  </a:lnTo>
                  <a:lnTo>
                    <a:pt x="234" y="283"/>
                  </a:lnTo>
                  <a:lnTo>
                    <a:pt x="240" y="292"/>
                  </a:lnTo>
                  <a:lnTo>
                    <a:pt x="246" y="301"/>
                  </a:lnTo>
                  <a:lnTo>
                    <a:pt x="252" y="312"/>
                  </a:lnTo>
                  <a:lnTo>
                    <a:pt x="257" y="321"/>
                  </a:lnTo>
                  <a:lnTo>
                    <a:pt x="264" y="330"/>
                  </a:lnTo>
                  <a:lnTo>
                    <a:pt x="270" y="341"/>
                  </a:lnTo>
                  <a:lnTo>
                    <a:pt x="275" y="351"/>
                  </a:lnTo>
                  <a:lnTo>
                    <a:pt x="280" y="361"/>
                  </a:lnTo>
                  <a:lnTo>
                    <a:pt x="287" y="371"/>
                  </a:lnTo>
                  <a:lnTo>
                    <a:pt x="293" y="383"/>
                  </a:lnTo>
                  <a:lnTo>
                    <a:pt x="299" y="393"/>
                  </a:lnTo>
                  <a:lnTo>
                    <a:pt x="303" y="402"/>
                  </a:lnTo>
                  <a:lnTo>
                    <a:pt x="308" y="413"/>
                  </a:lnTo>
                  <a:lnTo>
                    <a:pt x="314" y="423"/>
                  </a:lnTo>
                  <a:lnTo>
                    <a:pt x="320" y="435"/>
                  </a:lnTo>
                  <a:lnTo>
                    <a:pt x="324" y="445"/>
                  </a:lnTo>
                  <a:lnTo>
                    <a:pt x="330" y="457"/>
                  </a:lnTo>
                  <a:lnTo>
                    <a:pt x="335" y="467"/>
                  </a:lnTo>
                  <a:lnTo>
                    <a:pt x="341" y="478"/>
                  </a:lnTo>
                  <a:lnTo>
                    <a:pt x="345" y="489"/>
                  </a:lnTo>
                  <a:lnTo>
                    <a:pt x="350" y="500"/>
                  </a:lnTo>
                  <a:lnTo>
                    <a:pt x="354" y="512"/>
                  </a:lnTo>
                  <a:lnTo>
                    <a:pt x="360" y="524"/>
                  </a:lnTo>
                  <a:lnTo>
                    <a:pt x="365" y="535"/>
                  </a:lnTo>
                  <a:lnTo>
                    <a:pt x="369" y="547"/>
                  </a:lnTo>
                  <a:lnTo>
                    <a:pt x="374" y="559"/>
                  </a:lnTo>
                  <a:lnTo>
                    <a:pt x="379" y="571"/>
                  </a:lnTo>
                  <a:lnTo>
                    <a:pt x="383" y="583"/>
                  </a:lnTo>
                  <a:lnTo>
                    <a:pt x="388" y="594"/>
                  </a:lnTo>
                  <a:lnTo>
                    <a:pt x="391" y="604"/>
                  </a:lnTo>
                  <a:lnTo>
                    <a:pt x="395" y="617"/>
                  </a:lnTo>
                  <a:lnTo>
                    <a:pt x="399" y="628"/>
                  </a:lnTo>
                  <a:lnTo>
                    <a:pt x="403" y="640"/>
                  </a:lnTo>
                  <a:lnTo>
                    <a:pt x="407" y="652"/>
                  </a:lnTo>
                  <a:lnTo>
                    <a:pt x="411" y="664"/>
                  </a:lnTo>
                  <a:lnTo>
                    <a:pt x="414" y="675"/>
                  </a:lnTo>
                  <a:lnTo>
                    <a:pt x="418" y="688"/>
                  </a:lnTo>
                  <a:lnTo>
                    <a:pt x="420" y="698"/>
                  </a:lnTo>
                  <a:lnTo>
                    <a:pt x="424" y="711"/>
                  </a:lnTo>
                  <a:lnTo>
                    <a:pt x="427" y="722"/>
                  </a:lnTo>
                  <a:lnTo>
                    <a:pt x="429" y="734"/>
                  </a:lnTo>
                  <a:lnTo>
                    <a:pt x="432" y="745"/>
                  </a:lnTo>
                  <a:lnTo>
                    <a:pt x="436" y="758"/>
                  </a:lnTo>
                  <a:lnTo>
                    <a:pt x="437" y="768"/>
                  </a:lnTo>
                  <a:lnTo>
                    <a:pt x="439" y="779"/>
                  </a:lnTo>
                  <a:lnTo>
                    <a:pt x="441" y="790"/>
                  </a:lnTo>
                  <a:lnTo>
                    <a:pt x="443" y="801"/>
                  </a:lnTo>
                  <a:lnTo>
                    <a:pt x="444" y="812"/>
                  </a:lnTo>
                  <a:lnTo>
                    <a:pt x="446" y="823"/>
                  </a:lnTo>
                  <a:lnTo>
                    <a:pt x="448" y="834"/>
                  </a:lnTo>
                  <a:lnTo>
                    <a:pt x="449" y="845"/>
                  </a:lnTo>
                  <a:lnTo>
                    <a:pt x="449" y="854"/>
                  </a:lnTo>
                  <a:lnTo>
                    <a:pt x="449" y="866"/>
                  </a:lnTo>
                  <a:lnTo>
                    <a:pt x="449" y="875"/>
                  </a:lnTo>
                  <a:lnTo>
                    <a:pt x="450" y="886"/>
                  </a:lnTo>
                  <a:lnTo>
                    <a:pt x="450" y="895"/>
                  </a:lnTo>
                  <a:lnTo>
                    <a:pt x="450" y="906"/>
                  </a:lnTo>
                  <a:lnTo>
                    <a:pt x="450" y="916"/>
                  </a:lnTo>
                  <a:lnTo>
                    <a:pt x="450" y="925"/>
                  </a:lnTo>
                  <a:lnTo>
                    <a:pt x="449" y="934"/>
                  </a:lnTo>
                  <a:lnTo>
                    <a:pt x="448" y="943"/>
                  </a:lnTo>
                  <a:lnTo>
                    <a:pt x="446" y="951"/>
                  </a:lnTo>
                  <a:lnTo>
                    <a:pt x="445" y="961"/>
                  </a:lnTo>
                  <a:lnTo>
                    <a:pt x="443" y="969"/>
                  </a:lnTo>
                  <a:lnTo>
                    <a:pt x="441" y="978"/>
                  </a:lnTo>
                  <a:lnTo>
                    <a:pt x="439" y="986"/>
                  </a:lnTo>
                  <a:lnTo>
                    <a:pt x="437" y="994"/>
                  </a:lnTo>
                  <a:lnTo>
                    <a:pt x="433" y="1001"/>
                  </a:lnTo>
                  <a:lnTo>
                    <a:pt x="430" y="1009"/>
                  </a:lnTo>
                  <a:lnTo>
                    <a:pt x="427" y="1017"/>
                  </a:lnTo>
                  <a:lnTo>
                    <a:pt x="424" y="1024"/>
                  </a:lnTo>
                  <a:lnTo>
                    <a:pt x="420" y="1031"/>
                  </a:lnTo>
                  <a:lnTo>
                    <a:pt x="416" y="1037"/>
                  </a:lnTo>
                  <a:lnTo>
                    <a:pt x="411" y="1043"/>
                  </a:lnTo>
                  <a:lnTo>
                    <a:pt x="407" y="1049"/>
                  </a:lnTo>
                  <a:lnTo>
                    <a:pt x="402" y="1056"/>
                  </a:lnTo>
                  <a:lnTo>
                    <a:pt x="396" y="1061"/>
                  </a:lnTo>
                  <a:lnTo>
                    <a:pt x="391" y="1066"/>
                  </a:lnTo>
                  <a:lnTo>
                    <a:pt x="386" y="1071"/>
                  </a:lnTo>
                  <a:lnTo>
                    <a:pt x="379" y="1075"/>
                  </a:lnTo>
                  <a:lnTo>
                    <a:pt x="374" y="1081"/>
                  </a:lnTo>
                  <a:lnTo>
                    <a:pt x="369" y="1085"/>
                  </a:lnTo>
                  <a:lnTo>
                    <a:pt x="364" y="1089"/>
                  </a:lnTo>
                  <a:lnTo>
                    <a:pt x="357" y="1092"/>
                  </a:lnTo>
                  <a:lnTo>
                    <a:pt x="352" y="1096"/>
                  </a:lnTo>
                  <a:lnTo>
                    <a:pt x="346" y="1099"/>
                  </a:lnTo>
                  <a:lnTo>
                    <a:pt x="341" y="1103"/>
                  </a:lnTo>
                  <a:lnTo>
                    <a:pt x="335" y="1106"/>
                  </a:lnTo>
                  <a:lnTo>
                    <a:pt x="328" y="1109"/>
                  </a:lnTo>
                  <a:lnTo>
                    <a:pt x="323" y="1112"/>
                  </a:lnTo>
                  <a:lnTo>
                    <a:pt x="318" y="1115"/>
                  </a:lnTo>
                  <a:lnTo>
                    <a:pt x="311" y="1117"/>
                  </a:lnTo>
                  <a:lnTo>
                    <a:pt x="304" y="1119"/>
                  </a:lnTo>
                  <a:lnTo>
                    <a:pt x="298" y="1121"/>
                  </a:lnTo>
                  <a:lnTo>
                    <a:pt x="292" y="1123"/>
                  </a:lnTo>
                  <a:lnTo>
                    <a:pt x="286" y="1124"/>
                  </a:lnTo>
                  <a:lnTo>
                    <a:pt x="279" y="1126"/>
                  </a:lnTo>
                  <a:lnTo>
                    <a:pt x="273" y="1127"/>
                  </a:lnTo>
                  <a:lnTo>
                    <a:pt x="267" y="1130"/>
                  </a:lnTo>
                  <a:lnTo>
                    <a:pt x="261" y="1131"/>
                  </a:lnTo>
                  <a:lnTo>
                    <a:pt x="253" y="1131"/>
                  </a:lnTo>
                  <a:lnTo>
                    <a:pt x="248" y="1132"/>
                  </a:lnTo>
                  <a:lnTo>
                    <a:pt x="242" y="1133"/>
                  </a:lnTo>
                  <a:lnTo>
                    <a:pt x="235" y="1133"/>
                  </a:lnTo>
                  <a:lnTo>
                    <a:pt x="228" y="1134"/>
                  </a:lnTo>
                  <a:lnTo>
                    <a:pt x="222" y="1134"/>
                  </a:lnTo>
                  <a:lnTo>
                    <a:pt x="217" y="1134"/>
                  </a:lnTo>
                  <a:lnTo>
                    <a:pt x="210" y="1134"/>
                  </a:lnTo>
                  <a:lnTo>
                    <a:pt x="203" y="1134"/>
                  </a:lnTo>
                  <a:lnTo>
                    <a:pt x="197" y="1133"/>
                  </a:lnTo>
                  <a:lnTo>
                    <a:pt x="191" y="1133"/>
                  </a:lnTo>
                  <a:lnTo>
                    <a:pt x="184" y="1133"/>
                  </a:lnTo>
                  <a:lnTo>
                    <a:pt x="177" y="1132"/>
                  </a:lnTo>
                  <a:lnTo>
                    <a:pt x="171" y="1131"/>
                  </a:lnTo>
                  <a:lnTo>
                    <a:pt x="165" y="1131"/>
                  </a:lnTo>
                  <a:lnTo>
                    <a:pt x="159" y="1128"/>
                  </a:lnTo>
                  <a:lnTo>
                    <a:pt x="152" y="1128"/>
                  </a:lnTo>
                  <a:lnTo>
                    <a:pt x="145" y="1126"/>
                  </a:lnTo>
                  <a:lnTo>
                    <a:pt x="140" y="1126"/>
                  </a:lnTo>
                  <a:lnTo>
                    <a:pt x="134" y="1124"/>
                  </a:lnTo>
                  <a:lnTo>
                    <a:pt x="127" y="1123"/>
                  </a:lnTo>
                  <a:lnTo>
                    <a:pt x="121" y="1121"/>
                  </a:lnTo>
                  <a:lnTo>
                    <a:pt x="116" y="1121"/>
                  </a:lnTo>
                  <a:lnTo>
                    <a:pt x="111" y="1119"/>
                  </a:lnTo>
                  <a:lnTo>
                    <a:pt x="104" y="1117"/>
                  </a:lnTo>
                  <a:lnTo>
                    <a:pt x="98" y="1115"/>
                  </a:lnTo>
                  <a:lnTo>
                    <a:pt x="93" y="1114"/>
                  </a:lnTo>
                  <a:lnTo>
                    <a:pt x="87" y="1112"/>
                  </a:lnTo>
                  <a:lnTo>
                    <a:pt x="81" y="1110"/>
                  </a:lnTo>
                  <a:lnTo>
                    <a:pt x="76" y="1108"/>
                  </a:lnTo>
                  <a:lnTo>
                    <a:pt x="72" y="1107"/>
                  </a:lnTo>
                  <a:lnTo>
                    <a:pt x="66" y="1103"/>
                  </a:lnTo>
                  <a:lnTo>
                    <a:pt x="61" y="1101"/>
                  </a:lnTo>
                  <a:lnTo>
                    <a:pt x="55" y="1099"/>
                  </a:lnTo>
                  <a:lnTo>
                    <a:pt x="52" y="1097"/>
                  </a:lnTo>
                  <a:lnTo>
                    <a:pt x="46" y="1095"/>
                  </a:lnTo>
                  <a:lnTo>
                    <a:pt x="42" y="1094"/>
                  </a:lnTo>
                  <a:lnTo>
                    <a:pt x="38" y="1092"/>
                  </a:lnTo>
                  <a:lnTo>
                    <a:pt x="34" y="1090"/>
                  </a:lnTo>
                  <a:lnTo>
                    <a:pt x="63" y="1142"/>
                  </a:lnTo>
                  <a:lnTo>
                    <a:pt x="65" y="1142"/>
                  </a:lnTo>
                  <a:lnTo>
                    <a:pt x="70" y="1143"/>
                  </a:lnTo>
                  <a:lnTo>
                    <a:pt x="74" y="1145"/>
                  </a:lnTo>
                  <a:lnTo>
                    <a:pt x="79" y="1146"/>
                  </a:lnTo>
                  <a:lnTo>
                    <a:pt x="85" y="1148"/>
                  </a:lnTo>
                  <a:lnTo>
                    <a:pt x="92" y="1150"/>
                  </a:lnTo>
                  <a:lnTo>
                    <a:pt x="96" y="1150"/>
                  </a:lnTo>
                  <a:lnTo>
                    <a:pt x="99" y="1151"/>
                  </a:lnTo>
                  <a:lnTo>
                    <a:pt x="103" y="1152"/>
                  </a:lnTo>
                  <a:lnTo>
                    <a:pt x="106" y="1153"/>
                  </a:lnTo>
                  <a:lnTo>
                    <a:pt x="111" y="1155"/>
                  </a:lnTo>
                  <a:lnTo>
                    <a:pt x="115" y="1156"/>
                  </a:lnTo>
                  <a:lnTo>
                    <a:pt x="120" y="1157"/>
                  </a:lnTo>
                  <a:lnTo>
                    <a:pt x="125" y="1158"/>
                  </a:lnTo>
                  <a:lnTo>
                    <a:pt x="128" y="1158"/>
                  </a:lnTo>
                  <a:lnTo>
                    <a:pt x="135" y="1159"/>
                  </a:lnTo>
                  <a:lnTo>
                    <a:pt x="139" y="1160"/>
                  </a:lnTo>
                  <a:lnTo>
                    <a:pt x="145" y="1161"/>
                  </a:lnTo>
                  <a:lnTo>
                    <a:pt x="150" y="1162"/>
                  </a:lnTo>
                  <a:lnTo>
                    <a:pt x="155" y="1162"/>
                  </a:lnTo>
                  <a:lnTo>
                    <a:pt x="162" y="1163"/>
                  </a:lnTo>
                  <a:lnTo>
                    <a:pt x="167" y="1164"/>
                  </a:lnTo>
                  <a:lnTo>
                    <a:pt x="173" y="1164"/>
                  </a:lnTo>
                  <a:lnTo>
                    <a:pt x="178" y="1165"/>
                  </a:lnTo>
                  <a:lnTo>
                    <a:pt x="184" y="1165"/>
                  </a:lnTo>
                  <a:lnTo>
                    <a:pt x="190" y="1166"/>
                  </a:lnTo>
                  <a:lnTo>
                    <a:pt x="196" y="1166"/>
                  </a:lnTo>
                  <a:lnTo>
                    <a:pt x="202" y="1166"/>
                  </a:lnTo>
                  <a:lnTo>
                    <a:pt x="207" y="1166"/>
                  </a:lnTo>
                  <a:lnTo>
                    <a:pt x="215" y="1166"/>
                  </a:lnTo>
                  <a:lnTo>
                    <a:pt x="220" y="1165"/>
                  </a:lnTo>
                  <a:lnTo>
                    <a:pt x="226" y="1165"/>
                  </a:lnTo>
                  <a:lnTo>
                    <a:pt x="232" y="1164"/>
                  </a:lnTo>
                  <a:lnTo>
                    <a:pt x="239" y="1164"/>
                  </a:lnTo>
                  <a:lnTo>
                    <a:pt x="245" y="1164"/>
                  </a:lnTo>
                  <a:lnTo>
                    <a:pt x="251" y="1163"/>
                  </a:lnTo>
                  <a:lnTo>
                    <a:pt x="258" y="1162"/>
                  </a:lnTo>
                  <a:lnTo>
                    <a:pt x="265" y="1162"/>
                  </a:lnTo>
                  <a:lnTo>
                    <a:pt x="271" y="1160"/>
                  </a:lnTo>
                  <a:lnTo>
                    <a:pt x="277" y="1158"/>
                  </a:lnTo>
                  <a:lnTo>
                    <a:pt x="283" y="1157"/>
                  </a:lnTo>
                  <a:lnTo>
                    <a:pt x="290" y="1156"/>
                  </a:lnTo>
                  <a:lnTo>
                    <a:pt x="296" y="1153"/>
                  </a:lnTo>
                  <a:lnTo>
                    <a:pt x="302" y="1151"/>
                  </a:lnTo>
                  <a:lnTo>
                    <a:pt x="310" y="1149"/>
                  </a:lnTo>
                  <a:lnTo>
                    <a:pt x="316" y="1147"/>
                  </a:lnTo>
                  <a:lnTo>
                    <a:pt x="322" y="1145"/>
                  </a:lnTo>
                  <a:lnTo>
                    <a:pt x="328" y="1142"/>
                  </a:lnTo>
                  <a:lnTo>
                    <a:pt x="333" y="1140"/>
                  </a:lnTo>
                  <a:lnTo>
                    <a:pt x="341" y="1137"/>
                  </a:lnTo>
                  <a:lnTo>
                    <a:pt x="347" y="1134"/>
                  </a:lnTo>
                  <a:lnTo>
                    <a:pt x="352" y="1131"/>
                  </a:lnTo>
                  <a:lnTo>
                    <a:pt x="358" y="1126"/>
                  </a:lnTo>
                  <a:lnTo>
                    <a:pt x="365" y="1123"/>
                  </a:lnTo>
                  <a:lnTo>
                    <a:pt x="371" y="1118"/>
                  </a:lnTo>
                  <a:lnTo>
                    <a:pt x="376" y="1114"/>
                  </a:lnTo>
                  <a:lnTo>
                    <a:pt x="381" y="1110"/>
                  </a:lnTo>
                  <a:lnTo>
                    <a:pt x="388" y="1107"/>
                  </a:lnTo>
                  <a:lnTo>
                    <a:pt x="392" y="1101"/>
                  </a:lnTo>
                  <a:lnTo>
                    <a:pt x="397" y="1097"/>
                  </a:lnTo>
                  <a:lnTo>
                    <a:pt x="402" y="1092"/>
                  </a:lnTo>
                  <a:lnTo>
                    <a:pt x="407" y="1088"/>
                  </a:lnTo>
                  <a:lnTo>
                    <a:pt x="412" y="1083"/>
                  </a:lnTo>
                  <a:lnTo>
                    <a:pt x="417" y="1078"/>
                  </a:lnTo>
                  <a:lnTo>
                    <a:pt x="421" y="1073"/>
                  </a:lnTo>
                  <a:lnTo>
                    <a:pt x="425" y="1069"/>
                  </a:lnTo>
                  <a:lnTo>
                    <a:pt x="429" y="1064"/>
                  </a:lnTo>
                  <a:lnTo>
                    <a:pt x="433" y="1059"/>
                  </a:lnTo>
                  <a:lnTo>
                    <a:pt x="438" y="1053"/>
                  </a:lnTo>
                  <a:lnTo>
                    <a:pt x="442" y="1049"/>
                  </a:lnTo>
                  <a:lnTo>
                    <a:pt x="445" y="1043"/>
                  </a:lnTo>
                  <a:lnTo>
                    <a:pt x="448" y="1037"/>
                  </a:lnTo>
                  <a:lnTo>
                    <a:pt x="451" y="1032"/>
                  </a:lnTo>
                  <a:lnTo>
                    <a:pt x="455" y="1025"/>
                  </a:lnTo>
                  <a:lnTo>
                    <a:pt x="457" y="1019"/>
                  </a:lnTo>
                  <a:lnTo>
                    <a:pt x="461" y="1013"/>
                  </a:lnTo>
                  <a:lnTo>
                    <a:pt x="463" y="1008"/>
                  </a:lnTo>
                  <a:lnTo>
                    <a:pt x="466" y="1001"/>
                  </a:lnTo>
                  <a:lnTo>
                    <a:pt x="468" y="994"/>
                  </a:lnTo>
                  <a:lnTo>
                    <a:pt x="470" y="987"/>
                  </a:lnTo>
                  <a:lnTo>
                    <a:pt x="472" y="981"/>
                  </a:lnTo>
                  <a:lnTo>
                    <a:pt x="474" y="974"/>
                  </a:lnTo>
                  <a:lnTo>
                    <a:pt x="475" y="967"/>
                  </a:lnTo>
                  <a:lnTo>
                    <a:pt x="477" y="960"/>
                  </a:lnTo>
                  <a:lnTo>
                    <a:pt x="478" y="952"/>
                  </a:lnTo>
                  <a:lnTo>
                    <a:pt x="480" y="945"/>
                  </a:lnTo>
                  <a:lnTo>
                    <a:pt x="481" y="936"/>
                  </a:lnTo>
                  <a:lnTo>
                    <a:pt x="482" y="928"/>
                  </a:lnTo>
                  <a:lnTo>
                    <a:pt x="482" y="919"/>
                  </a:lnTo>
                  <a:lnTo>
                    <a:pt x="482" y="912"/>
                  </a:lnTo>
                  <a:lnTo>
                    <a:pt x="482" y="902"/>
                  </a:lnTo>
                  <a:lnTo>
                    <a:pt x="482" y="893"/>
                  </a:lnTo>
                  <a:lnTo>
                    <a:pt x="482" y="884"/>
                  </a:lnTo>
                  <a:lnTo>
                    <a:pt x="483" y="875"/>
                  </a:lnTo>
                  <a:lnTo>
                    <a:pt x="482" y="866"/>
                  </a:lnTo>
                  <a:lnTo>
                    <a:pt x="481" y="857"/>
                  </a:lnTo>
                  <a:lnTo>
                    <a:pt x="480" y="846"/>
                  </a:lnTo>
                  <a:lnTo>
                    <a:pt x="480" y="837"/>
                  </a:lnTo>
                  <a:lnTo>
                    <a:pt x="478" y="826"/>
                  </a:lnTo>
                  <a:lnTo>
                    <a:pt x="477" y="816"/>
                  </a:lnTo>
                  <a:lnTo>
                    <a:pt x="476" y="806"/>
                  </a:lnTo>
                  <a:lnTo>
                    <a:pt x="475" y="795"/>
                  </a:lnTo>
                  <a:lnTo>
                    <a:pt x="472" y="783"/>
                  </a:lnTo>
                  <a:lnTo>
                    <a:pt x="470" y="772"/>
                  </a:lnTo>
                  <a:lnTo>
                    <a:pt x="468" y="760"/>
                  </a:lnTo>
                  <a:lnTo>
                    <a:pt x="466" y="748"/>
                  </a:lnTo>
                  <a:lnTo>
                    <a:pt x="463" y="736"/>
                  </a:lnTo>
                  <a:lnTo>
                    <a:pt x="461" y="724"/>
                  </a:lnTo>
                  <a:lnTo>
                    <a:pt x="456" y="712"/>
                  </a:lnTo>
                  <a:lnTo>
                    <a:pt x="454" y="698"/>
                  </a:lnTo>
                  <a:lnTo>
                    <a:pt x="450" y="686"/>
                  </a:lnTo>
                  <a:lnTo>
                    <a:pt x="447" y="672"/>
                  </a:lnTo>
                  <a:lnTo>
                    <a:pt x="443" y="658"/>
                  </a:lnTo>
                  <a:lnTo>
                    <a:pt x="440" y="645"/>
                  </a:lnTo>
                  <a:lnTo>
                    <a:pt x="434" y="631"/>
                  </a:lnTo>
                  <a:lnTo>
                    <a:pt x="431" y="616"/>
                  </a:lnTo>
                  <a:lnTo>
                    <a:pt x="426" y="601"/>
                  </a:lnTo>
                  <a:lnTo>
                    <a:pt x="422" y="587"/>
                  </a:lnTo>
                  <a:lnTo>
                    <a:pt x="417" y="571"/>
                  </a:lnTo>
                  <a:lnTo>
                    <a:pt x="411" y="557"/>
                  </a:lnTo>
                  <a:lnTo>
                    <a:pt x="405" y="541"/>
                  </a:lnTo>
                  <a:lnTo>
                    <a:pt x="400" y="526"/>
                  </a:lnTo>
                  <a:lnTo>
                    <a:pt x="393" y="511"/>
                  </a:lnTo>
                  <a:lnTo>
                    <a:pt x="388" y="496"/>
                  </a:lnTo>
                  <a:lnTo>
                    <a:pt x="380" y="483"/>
                  </a:lnTo>
                  <a:lnTo>
                    <a:pt x="374" y="469"/>
                  </a:lnTo>
                  <a:lnTo>
                    <a:pt x="367" y="454"/>
                  </a:lnTo>
                  <a:lnTo>
                    <a:pt x="361" y="439"/>
                  </a:lnTo>
                  <a:lnTo>
                    <a:pt x="354" y="425"/>
                  </a:lnTo>
                  <a:lnTo>
                    <a:pt x="347" y="412"/>
                  </a:lnTo>
                  <a:lnTo>
                    <a:pt x="340" y="398"/>
                  </a:lnTo>
                  <a:lnTo>
                    <a:pt x="332" y="384"/>
                  </a:lnTo>
                  <a:lnTo>
                    <a:pt x="325" y="371"/>
                  </a:lnTo>
                  <a:lnTo>
                    <a:pt x="318" y="359"/>
                  </a:lnTo>
                  <a:lnTo>
                    <a:pt x="311" y="344"/>
                  </a:lnTo>
                  <a:lnTo>
                    <a:pt x="302" y="332"/>
                  </a:lnTo>
                  <a:lnTo>
                    <a:pt x="294" y="318"/>
                  </a:lnTo>
                  <a:lnTo>
                    <a:pt x="287" y="307"/>
                  </a:lnTo>
                  <a:lnTo>
                    <a:pt x="279" y="294"/>
                  </a:lnTo>
                  <a:lnTo>
                    <a:pt x="271" y="282"/>
                  </a:lnTo>
                  <a:lnTo>
                    <a:pt x="263" y="270"/>
                  </a:lnTo>
                  <a:lnTo>
                    <a:pt x="255" y="259"/>
                  </a:lnTo>
                  <a:lnTo>
                    <a:pt x="248" y="246"/>
                  </a:lnTo>
                  <a:lnTo>
                    <a:pt x="240" y="236"/>
                  </a:lnTo>
                  <a:lnTo>
                    <a:pt x="231" y="224"/>
                  </a:lnTo>
                  <a:lnTo>
                    <a:pt x="224" y="213"/>
                  </a:lnTo>
                  <a:lnTo>
                    <a:pt x="217" y="202"/>
                  </a:lnTo>
                  <a:lnTo>
                    <a:pt x="209" y="192"/>
                  </a:lnTo>
                  <a:lnTo>
                    <a:pt x="201" y="182"/>
                  </a:lnTo>
                  <a:lnTo>
                    <a:pt x="194" y="172"/>
                  </a:lnTo>
                  <a:lnTo>
                    <a:pt x="186" y="162"/>
                  </a:lnTo>
                  <a:lnTo>
                    <a:pt x="178" y="152"/>
                  </a:lnTo>
                  <a:lnTo>
                    <a:pt x="171" y="142"/>
                  </a:lnTo>
                  <a:lnTo>
                    <a:pt x="164" y="134"/>
                  </a:lnTo>
                  <a:lnTo>
                    <a:pt x="155" y="124"/>
                  </a:lnTo>
                  <a:lnTo>
                    <a:pt x="149" y="116"/>
                  </a:lnTo>
                  <a:lnTo>
                    <a:pt x="142" y="108"/>
                  </a:lnTo>
                  <a:lnTo>
                    <a:pt x="136" y="100"/>
                  </a:lnTo>
                  <a:lnTo>
                    <a:pt x="128" y="92"/>
                  </a:lnTo>
                  <a:lnTo>
                    <a:pt x="121" y="85"/>
                  </a:lnTo>
                  <a:lnTo>
                    <a:pt x="116" y="77"/>
                  </a:lnTo>
                  <a:lnTo>
                    <a:pt x="110" y="70"/>
                  </a:lnTo>
                  <a:lnTo>
                    <a:pt x="103" y="64"/>
                  </a:lnTo>
                  <a:lnTo>
                    <a:pt x="98" y="58"/>
                  </a:lnTo>
                  <a:lnTo>
                    <a:pt x="93" y="51"/>
                  </a:lnTo>
                  <a:lnTo>
                    <a:pt x="89" y="46"/>
                  </a:lnTo>
                  <a:lnTo>
                    <a:pt x="83" y="40"/>
                  </a:lnTo>
                  <a:lnTo>
                    <a:pt x="77" y="35"/>
                  </a:lnTo>
                  <a:lnTo>
                    <a:pt x="74" y="29"/>
                  </a:lnTo>
                  <a:lnTo>
                    <a:pt x="70" y="25"/>
                  </a:lnTo>
                  <a:lnTo>
                    <a:pt x="66" y="22"/>
                  </a:lnTo>
                  <a:lnTo>
                    <a:pt x="62" y="18"/>
                  </a:lnTo>
                  <a:lnTo>
                    <a:pt x="59" y="15"/>
                  </a:lnTo>
                  <a:lnTo>
                    <a:pt x="55" y="12"/>
                  </a:lnTo>
                  <a:lnTo>
                    <a:pt x="50" y="7"/>
                  </a:lnTo>
                  <a:lnTo>
                    <a:pt x="47" y="3"/>
                  </a:lnTo>
                  <a:lnTo>
                    <a:pt x="45" y="0"/>
                  </a:lnTo>
                  <a:lnTo>
                    <a:pt x="0" y="8"/>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603" name="Freeform 233"/>
            <p:cNvSpPr>
              <a:spLocks/>
            </p:cNvSpPr>
            <p:nvPr/>
          </p:nvSpPr>
          <p:spPr bwMode="auto">
            <a:xfrm>
              <a:off x="5286" y="1872"/>
              <a:ext cx="107" cy="18"/>
            </a:xfrm>
            <a:custGeom>
              <a:avLst/>
              <a:gdLst>
                <a:gd name="T0" fmla="*/ 0 w 215"/>
                <a:gd name="T1" fmla="*/ 1 h 36"/>
                <a:gd name="T2" fmla="*/ 0 w 215"/>
                <a:gd name="T3" fmla="*/ 1 h 36"/>
                <a:gd name="T4" fmla="*/ 0 w 215"/>
                <a:gd name="T5" fmla="*/ 1 h 36"/>
                <a:gd name="T6" fmla="*/ 0 w 215"/>
                <a:gd name="T7" fmla="*/ 1 h 36"/>
                <a:gd name="T8" fmla="*/ 0 w 215"/>
                <a:gd name="T9" fmla="*/ 1 h 36"/>
                <a:gd name="T10" fmla="*/ 0 w 215"/>
                <a:gd name="T11" fmla="*/ 1 h 36"/>
                <a:gd name="T12" fmla="*/ 0 w 215"/>
                <a:gd name="T13" fmla="*/ 1 h 36"/>
                <a:gd name="T14" fmla="*/ 0 w 215"/>
                <a:gd name="T15" fmla="*/ 1 h 36"/>
                <a:gd name="T16" fmla="*/ 0 w 215"/>
                <a:gd name="T17" fmla="*/ 1 h 36"/>
                <a:gd name="T18" fmla="*/ 0 w 215"/>
                <a:gd name="T19" fmla="*/ 1 h 36"/>
                <a:gd name="T20" fmla="*/ 0 w 215"/>
                <a:gd name="T21" fmla="*/ 1 h 36"/>
                <a:gd name="T22" fmla="*/ 0 w 215"/>
                <a:gd name="T23" fmla="*/ 1 h 36"/>
                <a:gd name="T24" fmla="*/ 0 w 215"/>
                <a:gd name="T25" fmla="*/ 1 h 36"/>
                <a:gd name="T26" fmla="*/ 0 w 215"/>
                <a:gd name="T27" fmla="*/ 1 h 36"/>
                <a:gd name="T28" fmla="*/ 0 w 215"/>
                <a:gd name="T29" fmla="*/ 1 h 36"/>
                <a:gd name="T30" fmla="*/ 0 w 215"/>
                <a:gd name="T31" fmla="*/ 1 h 36"/>
                <a:gd name="T32" fmla="*/ 0 w 215"/>
                <a:gd name="T33" fmla="*/ 1 h 36"/>
                <a:gd name="T34" fmla="*/ 0 w 215"/>
                <a:gd name="T35" fmla="*/ 1 h 36"/>
                <a:gd name="T36" fmla="*/ 0 w 215"/>
                <a:gd name="T37" fmla="*/ 1 h 36"/>
                <a:gd name="T38" fmla="*/ 0 w 215"/>
                <a:gd name="T39" fmla="*/ 1 h 36"/>
                <a:gd name="T40" fmla="*/ 0 w 215"/>
                <a:gd name="T41" fmla="*/ 1 h 36"/>
                <a:gd name="T42" fmla="*/ 0 w 215"/>
                <a:gd name="T43" fmla="*/ 1 h 36"/>
                <a:gd name="T44" fmla="*/ 0 w 215"/>
                <a:gd name="T45" fmla="*/ 1 h 36"/>
                <a:gd name="T46" fmla="*/ 0 w 215"/>
                <a:gd name="T47" fmla="*/ 0 h 36"/>
                <a:gd name="T48" fmla="*/ 0 w 215"/>
                <a:gd name="T49" fmla="*/ 1 h 36"/>
                <a:gd name="T50" fmla="*/ 0 w 215"/>
                <a:gd name="T51" fmla="*/ 1 h 36"/>
                <a:gd name="T52" fmla="*/ 0 w 215"/>
                <a:gd name="T53" fmla="*/ 1 h 36"/>
                <a:gd name="T54" fmla="*/ 0 w 215"/>
                <a:gd name="T55" fmla="*/ 1 h 36"/>
                <a:gd name="T56" fmla="*/ 0 w 215"/>
                <a:gd name="T57" fmla="*/ 1 h 36"/>
                <a:gd name="T58" fmla="*/ 0 w 215"/>
                <a:gd name="T59" fmla="*/ 1 h 36"/>
                <a:gd name="T60" fmla="*/ 0 w 215"/>
                <a:gd name="T61" fmla="*/ 1 h 36"/>
                <a:gd name="T62" fmla="*/ 0 w 215"/>
                <a:gd name="T63" fmla="*/ 1 h 36"/>
                <a:gd name="T64" fmla="*/ 0 w 215"/>
                <a:gd name="T65" fmla="*/ 1 h 36"/>
                <a:gd name="T66" fmla="*/ 0 w 215"/>
                <a:gd name="T67" fmla="*/ 1 h 36"/>
                <a:gd name="T68" fmla="*/ 0 w 215"/>
                <a:gd name="T69" fmla="*/ 1 h 36"/>
                <a:gd name="T70" fmla="*/ 0 w 215"/>
                <a:gd name="T71" fmla="*/ 1 h 36"/>
                <a:gd name="T72" fmla="*/ 0 w 215"/>
                <a:gd name="T73" fmla="*/ 1 h 36"/>
                <a:gd name="T74" fmla="*/ 0 w 215"/>
                <a:gd name="T75" fmla="*/ 1 h 36"/>
                <a:gd name="T76" fmla="*/ 0 w 215"/>
                <a:gd name="T77" fmla="*/ 1 h 36"/>
                <a:gd name="T78" fmla="*/ 0 w 215"/>
                <a:gd name="T79" fmla="*/ 1 h 36"/>
                <a:gd name="T80" fmla="*/ 0 w 215"/>
                <a:gd name="T81" fmla="*/ 1 h 36"/>
                <a:gd name="T82" fmla="*/ 0 w 215"/>
                <a:gd name="T83" fmla="*/ 1 h 36"/>
                <a:gd name="T84" fmla="*/ 0 w 215"/>
                <a:gd name="T85" fmla="*/ 1 h 36"/>
                <a:gd name="T86" fmla="*/ 0 w 215"/>
                <a:gd name="T87" fmla="*/ 1 h 36"/>
                <a:gd name="T88" fmla="*/ 0 w 215"/>
                <a:gd name="T89" fmla="*/ 1 h 36"/>
                <a:gd name="T90" fmla="*/ 0 w 215"/>
                <a:gd name="T91" fmla="*/ 1 h 36"/>
                <a:gd name="T92" fmla="*/ 0 w 215"/>
                <a:gd name="T93" fmla="*/ 1 h 36"/>
                <a:gd name="T94" fmla="*/ 0 w 215"/>
                <a:gd name="T95" fmla="*/ 1 h 36"/>
                <a:gd name="T96" fmla="*/ 0 w 215"/>
                <a:gd name="T97" fmla="*/ 1 h 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15" h="36">
                  <a:moveTo>
                    <a:pt x="0" y="11"/>
                  </a:moveTo>
                  <a:lnTo>
                    <a:pt x="1" y="11"/>
                  </a:lnTo>
                  <a:lnTo>
                    <a:pt x="5" y="11"/>
                  </a:lnTo>
                  <a:lnTo>
                    <a:pt x="7" y="11"/>
                  </a:lnTo>
                  <a:lnTo>
                    <a:pt x="11" y="11"/>
                  </a:lnTo>
                  <a:lnTo>
                    <a:pt x="15" y="11"/>
                  </a:lnTo>
                  <a:lnTo>
                    <a:pt x="20" y="11"/>
                  </a:lnTo>
                  <a:lnTo>
                    <a:pt x="24" y="11"/>
                  </a:lnTo>
                  <a:lnTo>
                    <a:pt x="29" y="11"/>
                  </a:lnTo>
                  <a:lnTo>
                    <a:pt x="34" y="11"/>
                  </a:lnTo>
                  <a:lnTo>
                    <a:pt x="41" y="11"/>
                  </a:lnTo>
                  <a:lnTo>
                    <a:pt x="47" y="11"/>
                  </a:lnTo>
                  <a:lnTo>
                    <a:pt x="54" y="11"/>
                  </a:lnTo>
                  <a:lnTo>
                    <a:pt x="57" y="11"/>
                  </a:lnTo>
                  <a:lnTo>
                    <a:pt x="61" y="11"/>
                  </a:lnTo>
                  <a:lnTo>
                    <a:pt x="66" y="11"/>
                  </a:lnTo>
                  <a:lnTo>
                    <a:pt x="70" y="12"/>
                  </a:lnTo>
                  <a:lnTo>
                    <a:pt x="73" y="11"/>
                  </a:lnTo>
                  <a:lnTo>
                    <a:pt x="77" y="11"/>
                  </a:lnTo>
                  <a:lnTo>
                    <a:pt x="80" y="11"/>
                  </a:lnTo>
                  <a:lnTo>
                    <a:pt x="84" y="11"/>
                  </a:lnTo>
                  <a:lnTo>
                    <a:pt x="89" y="11"/>
                  </a:lnTo>
                  <a:lnTo>
                    <a:pt x="94" y="11"/>
                  </a:lnTo>
                  <a:lnTo>
                    <a:pt x="97" y="11"/>
                  </a:lnTo>
                  <a:lnTo>
                    <a:pt x="102" y="11"/>
                  </a:lnTo>
                  <a:lnTo>
                    <a:pt x="106" y="10"/>
                  </a:lnTo>
                  <a:lnTo>
                    <a:pt x="110" y="10"/>
                  </a:lnTo>
                  <a:lnTo>
                    <a:pt x="115" y="10"/>
                  </a:lnTo>
                  <a:lnTo>
                    <a:pt x="119" y="10"/>
                  </a:lnTo>
                  <a:lnTo>
                    <a:pt x="123" y="9"/>
                  </a:lnTo>
                  <a:lnTo>
                    <a:pt x="128" y="9"/>
                  </a:lnTo>
                  <a:lnTo>
                    <a:pt x="132" y="9"/>
                  </a:lnTo>
                  <a:lnTo>
                    <a:pt x="137" y="9"/>
                  </a:lnTo>
                  <a:lnTo>
                    <a:pt x="142" y="8"/>
                  </a:lnTo>
                  <a:lnTo>
                    <a:pt x="147" y="8"/>
                  </a:lnTo>
                  <a:lnTo>
                    <a:pt x="151" y="7"/>
                  </a:lnTo>
                  <a:lnTo>
                    <a:pt x="156" y="7"/>
                  </a:lnTo>
                  <a:lnTo>
                    <a:pt x="160" y="6"/>
                  </a:lnTo>
                  <a:lnTo>
                    <a:pt x="165" y="6"/>
                  </a:lnTo>
                  <a:lnTo>
                    <a:pt x="170" y="5"/>
                  </a:lnTo>
                  <a:lnTo>
                    <a:pt x="175" y="5"/>
                  </a:lnTo>
                  <a:lnTo>
                    <a:pt x="179" y="4"/>
                  </a:lnTo>
                  <a:lnTo>
                    <a:pt x="184" y="4"/>
                  </a:lnTo>
                  <a:lnTo>
                    <a:pt x="188" y="3"/>
                  </a:lnTo>
                  <a:lnTo>
                    <a:pt x="194" y="3"/>
                  </a:lnTo>
                  <a:lnTo>
                    <a:pt x="198" y="1"/>
                  </a:lnTo>
                  <a:lnTo>
                    <a:pt x="203" y="1"/>
                  </a:lnTo>
                  <a:lnTo>
                    <a:pt x="207" y="0"/>
                  </a:lnTo>
                  <a:lnTo>
                    <a:pt x="212" y="0"/>
                  </a:lnTo>
                  <a:lnTo>
                    <a:pt x="215" y="25"/>
                  </a:lnTo>
                  <a:lnTo>
                    <a:pt x="213" y="25"/>
                  </a:lnTo>
                  <a:lnTo>
                    <a:pt x="210" y="25"/>
                  </a:lnTo>
                  <a:lnTo>
                    <a:pt x="207" y="25"/>
                  </a:lnTo>
                  <a:lnTo>
                    <a:pt x="205" y="26"/>
                  </a:lnTo>
                  <a:lnTo>
                    <a:pt x="202" y="27"/>
                  </a:lnTo>
                  <a:lnTo>
                    <a:pt x="198" y="27"/>
                  </a:lnTo>
                  <a:lnTo>
                    <a:pt x="194" y="27"/>
                  </a:lnTo>
                  <a:lnTo>
                    <a:pt x="188" y="28"/>
                  </a:lnTo>
                  <a:lnTo>
                    <a:pt x="183" y="28"/>
                  </a:lnTo>
                  <a:lnTo>
                    <a:pt x="179" y="30"/>
                  </a:lnTo>
                  <a:lnTo>
                    <a:pt x="173" y="30"/>
                  </a:lnTo>
                  <a:lnTo>
                    <a:pt x="167" y="31"/>
                  </a:lnTo>
                  <a:lnTo>
                    <a:pt x="160" y="32"/>
                  </a:lnTo>
                  <a:lnTo>
                    <a:pt x="154" y="33"/>
                  </a:lnTo>
                  <a:lnTo>
                    <a:pt x="150" y="33"/>
                  </a:lnTo>
                  <a:lnTo>
                    <a:pt x="147" y="33"/>
                  </a:lnTo>
                  <a:lnTo>
                    <a:pt x="143" y="33"/>
                  </a:lnTo>
                  <a:lnTo>
                    <a:pt x="140" y="34"/>
                  </a:lnTo>
                  <a:lnTo>
                    <a:pt x="135" y="34"/>
                  </a:lnTo>
                  <a:lnTo>
                    <a:pt x="131" y="34"/>
                  </a:lnTo>
                  <a:lnTo>
                    <a:pt x="127" y="34"/>
                  </a:lnTo>
                  <a:lnTo>
                    <a:pt x="123" y="35"/>
                  </a:lnTo>
                  <a:lnTo>
                    <a:pt x="119" y="35"/>
                  </a:lnTo>
                  <a:lnTo>
                    <a:pt x="115" y="35"/>
                  </a:lnTo>
                  <a:lnTo>
                    <a:pt x="110" y="35"/>
                  </a:lnTo>
                  <a:lnTo>
                    <a:pt x="106" y="35"/>
                  </a:lnTo>
                  <a:lnTo>
                    <a:pt x="101" y="35"/>
                  </a:lnTo>
                  <a:lnTo>
                    <a:pt x="97" y="35"/>
                  </a:lnTo>
                  <a:lnTo>
                    <a:pt x="93" y="35"/>
                  </a:lnTo>
                  <a:lnTo>
                    <a:pt x="89" y="36"/>
                  </a:lnTo>
                  <a:lnTo>
                    <a:pt x="83" y="35"/>
                  </a:lnTo>
                  <a:lnTo>
                    <a:pt x="79" y="35"/>
                  </a:lnTo>
                  <a:lnTo>
                    <a:pt x="74" y="35"/>
                  </a:lnTo>
                  <a:lnTo>
                    <a:pt x="70" y="35"/>
                  </a:lnTo>
                  <a:lnTo>
                    <a:pt x="65" y="35"/>
                  </a:lnTo>
                  <a:lnTo>
                    <a:pt x="59" y="35"/>
                  </a:lnTo>
                  <a:lnTo>
                    <a:pt x="55" y="35"/>
                  </a:lnTo>
                  <a:lnTo>
                    <a:pt x="50" y="35"/>
                  </a:lnTo>
                  <a:lnTo>
                    <a:pt x="45" y="35"/>
                  </a:lnTo>
                  <a:lnTo>
                    <a:pt x="40" y="35"/>
                  </a:lnTo>
                  <a:lnTo>
                    <a:pt x="34" y="34"/>
                  </a:lnTo>
                  <a:lnTo>
                    <a:pt x="29" y="34"/>
                  </a:lnTo>
                  <a:lnTo>
                    <a:pt x="24" y="34"/>
                  </a:lnTo>
                  <a:lnTo>
                    <a:pt x="19" y="34"/>
                  </a:lnTo>
                  <a:lnTo>
                    <a:pt x="14" y="33"/>
                  </a:lnTo>
                  <a:lnTo>
                    <a:pt x="9" y="33"/>
                  </a:lnTo>
                  <a:lnTo>
                    <a:pt x="0" y="11"/>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604" name="Freeform 234"/>
            <p:cNvSpPr>
              <a:spLocks/>
            </p:cNvSpPr>
            <p:nvPr/>
          </p:nvSpPr>
          <p:spPr bwMode="auto">
            <a:xfrm>
              <a:off x="4548" y="2002"/>
              <a:ext cx="236" cy="617"/>
            </a:xfrm>
            <a:custGeom>
              <a:avLst/>
              <a:gdLst>
                <a:gd name="T0" fmla="*/ 1 w 471"/>
                <a:gd name="T1" fmla="*/ 0 h 1235"/>
                <a:gd name="T2" fmla="*/ 1 w 471"/>
                <a:gd name="T3" fmla="*/ 0 h 1235"/>
                <a:gd name="T4" fmla="*/ 1 w 471"/>
                <a:gd name="T5" fmla="*/ 0 h 1235"/>
                <a:gd name="T6" fmla="*/ 1 w 471"/>
                <a:gd name="T7" fmla="*/ 0 h 1235"/>
                <a:gd name="T8" fmla="*/ 1 w 471"/>
                <a:gd name="T9" fmla="*/ 0 h 1235"/>
                <a:gd name="T10" fmla="*/ 1 w 471"/>
                <a:gd name="T11" fmla="*/ 0 h 1235"/>
                <a:gd name="T12" fmla="*/ 1 w 471"/>
                <a:gd name="T13" fmla="*/ 0 h 1235"/>
                <a:gd name="T14" fmla="*/ 1 w 471"/>
                <a:gd name="T15" fmla="*/ 0 h 1235"/>
                <a:gd name="T16" fmla="*/ 1 w 471"/>
                <a:gd name="T17" fmla="*/ 0 h 1235"/>
                <a:gd name="T18" fmla="*/ 1 w 471"/>
                <a:gd name="T19" fmla="*/ 0 h 1235"/>
                <a:gd name="T20" fmla="*/ 1 w 471"/>
                <a:gd name="T21" fmla="*/ 0 h 1235"/>
                <a:gd name="T22" fmla="*/ 1 w 471"/>
                <a:gd name="T23" fmla="*/ 0 h 1235"/>
                <a:gd name="T24" fmla="*/ 1 w 471"/>
                <a:gd name="T25" fmla="*/ 0 h 1235"/>
                <a:gd name="T26" fmla="*/ 1 w 471"/>
                <a:gd name="T27" fmla="*/ 0 h 1235"/>
                <a:gd name="T28" fmla="*/ 1 w 471"/>
                <a:gd name="T29" fmla="*/ 0 h 1235"/>
                <a:gd name="T30" fmla="*/ 0 w 471"/>
                <a:gd name="T31" fmla="*/ 0 h 1235"/>
                <a:gd name="T32" fmla="*/ 1 w 471"/>
                <a:gd name="T33" fmla="*/ 0 h 1235"/>
                <a:gd name="T34" fmla="*/ 1 w 471"/>
                <a:gd name="T35" fmla="*/ 0 h 1235"/>
                <a:gd name="T36" fmla="*/ 1 w 471"/>
                <a:gd name="T37" fmla="*/ 0 h 1235"/>
                <a:gd name="T38" fmla="*/ 1 w 471"/>
                <a:gd name="T39" fmla="*/ 0 h 1235"/>
                <a:gd name="T40" fmla="*/ 1 w 471"/>
                <a:gd name="T41" fmla="*/ 0 h 1235"/>
                <a:gd name="T42" fmla="*/ 1 w 471"/>
                <a:gd name="T43" fmla="*/ 0 h 1235"/>
                <a:gd name="T44" fmla="*/ 1 w 471"/>
                <a:gd name="T45" fmla="*/ 0 h 1235"/>
                <a:gd name="T46" fmla="*/ 1 w 471"/>
                <a:gd name="T47" fmla="*/ 0 h 1235"/>
                <a:gd name="T48" fmla="*/ 1 w 471"/>
                <a:gd name="T49" fmla="*/ 0 h 1235"/>
                <a:gd name="T50" fmla="*/ 1 w 471"/>
                <a:gd name="T51" fmla="*/ 0 h 1235"/>
                <a:gd name="T52" fmla="*/ 1 w 471"/>
                <a:gd name="T53" fmla="*/ 0 h 1235"/>
                <a:gd name="T54" fmla="*/ 1 w 471"/>
                <a:gd name="T55" fmla="*/ 0 h 1235"/>
                <a:gd name="T56" fmla="*/ 1 w 471"/>
                <a:gd name="T57" fmla="*/ 0 h 1235"/>
                <a:gd name="T58" fmla="*/ 1 w 471"/>
                <a:gd name="T59" fmla="*/ 0 h 1235"/>
                <a:gd name="T60" fmla="*/ 1 w 471"/>
                <a:gd name="T61" fmla="*/ 0 h 1235"/>
                <a:gd name="T62" fmla="*/ 1 w 471"/>
                <a:gd name="T63" fmla="*/ 0 h 1235"/>
                <a:gd name="T64" fmla="*/ 1 w 471"/>
                <a:gd name="T65" fmla="*/ 0 h 1235"/>
                <a:gd name="T66" fmla="*/ 1 w 471"/>
                <a:gd name="T67" fmla="*/ 0 h 1235"/>
                <a:gd name="T68" fmla="*/ 1 w 471"/>
                <a:gd name="T69" fmla="*/ 0 h 1235"/>
                <a:gd name="T70" fmla="*/ 1 w 471"/>
                <a:gd name="T71" fmla="*/ 0 h 1235"/>
                <a:gd name="T72" fmla="*/ 1 w 471"/>
                <a:gd name="T73" fmla="*/ 0 h 1235"/>
                <a:gd name="T74" fmla="*/ 1 w 471"/>
                <a:gd name="T75" fmla="*/ 0 h 1235"/>
                <a:gd name="T76" fmla="*/ 1 w 471"/>
                <a:gd name="T77" fmla="*/ 0 h 1235"/>
                <a:gd name="T78" fmla="*/ 1 w 471"/>
                <a:gd name="T79" fmla="*/ 0 h 1235"/>
                <a:gd name="T80" fmla="*/ 1 w 471"/>
                <a:gd name="T81" fmla="*/ 0 h 1235"/>
                <a:gd name="T82" fmla="*/ 1 w 471"/>
                <a:gd name="T83" fmla="*/ 0 h 1235"/>
                <a:gd name="T84" fmla="*/ 1 w 471"/>
                <a:gd name="T85" fmla="*/ 0 h 1235"/>
                <a:gd name="T86" fmla="*/ 1 w 471"/>
                <a:gd name="T87" fmla="*/ 0 h 1235"/>
                <a:gd name="T88" fmla="*/ 1 w 471"/>
                <a:gd name="T89" fmla="*/ 0 h 1235"/>
                <a:gd name="T90" fmla="*/ 1 w 471"/>
                <a:gd name="T91" fmla="*/ 0 h 1235"/>
                <a:gd name="T92" fmla="*/ 1 w 471"/>
                <a:gd name="T93" fmla="*/ 0 h 1235"/>
                <a:gd name="T94" fmla="*/ 1 w 471"/>
                <a:gd name="T95" fmla="*/ 0 h 1235"/>
                <a:gd name="T96" fmla="*/ 1 w 471"/>
                <a:gd name="T97" fmla="*/ 0 h 1235"/>
                <a:gd name="T98" fmla="*/ 1 w 471"/>
                <a:gd name="T99" fmla="*/ 0 h 1235"/>
                <a:gd name="T100" fmla="*/ 1 w 471"/>
                <a:gd name="T101" fmla="*/ 0 h 1235"/>
                <a:gd name="T102" fmla="*/ 1 w 471"/>
                <a:gd name="T103" fmla="*/ 0 h 1235"/>
                <a:gd name="T104" fmla="*/ 1 w 471"/>
                <a:gd name="T105" fmla="*/ 0 h 1235"/>
                <a:gd name="T106" fmla="*/ 1 w 471"/>
                <a:gd name="T107" fmla="*/ 0 h 1235"/>
                <a:gd name="T108" fmla="*/ 1 w 471"/>
                <a:gd name="T109" fmla="*/ 0 h 1235"/>
                <a:gd name="T110" fmla="*/ 1 w 471"/>
                <a:gd name="T111" fmla="*/ 0 h 1235"/>
                <a:gd name="T112" fmla="*/ 1 w 471"/>
                <a:gd name="T113" fmla="*/ 0 h 1235"/>
                <a:gd name="T114" fmla="*/ 1 w 471"/>
                <a:gd name="T115" fmla="*/ 0 h 1235"/>
                <a:gd name="T116" fmla="*/ 1 w 471"/>
                <a:gd name="T117" fmla="*/ 0 h 1235"/>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471" h="1235">
                  <a:moveTo>
                    <a:pt x="445" y="27"/>
                  </a:moveTo>
                  <a:lnTo>
                    <a:pt x="444" y="26"/>
                  </a:lnTo>
                  <a:lnTo>
                    <a:pt x="442" y="25"/>
                  </a:lnTo>
                  <a:lnTo>
                    <a:pt x="439" y="24"/>
                  </a:lnTo>
                  <a:lnTo>
                    <a:pt x="436" y="24"/>
                  </a:lnTo>
                  <a:lnTo>
                    <a:pt x="431" y="22"/>
                  </a:lnTo>
                  <a:lnTo>
                    <a:pt x="424" y="20"/>
                  </a:lnTo>
                  <a:lnTo>
                    <a:pt x="421" y="19"/>
                  </a:lnTo>
                  <a:lnTo>
                    <a:pt x="418" y="18"/>
                  </a:lnTo>
                  <a:lnTo>
                    <a:pt x="414" y="18"/>
                  </a:lnTo>
                  <a:lnTo>
                    <a:pt x="411" y="17"/>
                  </a:lnTo>
                  <a:lnTo>
                    <a:pt x="406" y="16"/>
                  </a:lnTo>
                  <a:lnTo>
                    <a:pt x="402" y="15"/>
                  </a:lnTo>
                  <a:lnTo>
                    <a:pt x="397" y="13"/>
                  </a:lnTo>
                  <a:lnTo>
                    <a:pt x="393" y="13"/>
                  </a:lnTo>
                  <a:lnTo>
                    <a:pt x="387" y="11"/>
                  </a:lnTo>
                  <a:lnTo>
                    <a:pt x="383" y="11"/>
                  </a:lnTo>
                  <a:lnTo>
                    <a:pt x="377" y="9"/>
                  </a:lnTo>
                  <a:lnTo>
                    <a:pt x="372" y="9"/>
                  </a:lnTo>
                  <a:lnTo>
                    <a:pt x="367" y="8"/>
                  </a:lnTo>
                  <a:lnTo>
                    <a:pt x="362" y="8"/>
                  </a:lnTo>
                  <a:lnTo>
                    <a:pt x="356" y="6"/>
                  </a:lnTo>
                  <a:lnTo>
                    <a:pt x="350" y="6"/>
                  </a:lnTo>
                  <a:lnTo>
                    <a:pt x="344" y="5"/>
                  </a:lnTo>
                  <a:lnTo>
                    <a:pt x="338" y="3"/>
                  </a:lnTo>
                  <a:lnTo>
                    <a:pt x="333" y="3"/>
                  </a:lnTo>
                  <a:lnTo>
                    <a:pt x="326" y="3"/>
                  </a:lnTo>
                  <a:lnTo>
                    <a:pt x="319" y="2"/>
                  </a:lnTo>
                  <a:lnTo>
                    <a:pt x="313" y="1"/>
                  </a:lnTo>
                  <a:lnTo>
                    <a:pt x="306" y="1"/>
                  </a:lnTo>
                  <a:lnTo>
                    <a:pt x="299" y="1"/>
                  </a:lnTo>
                  <a:lnTo>
                    <a:pt x="292" y="0"/>
                  </a:lnTo>
                  <a:lnTo>
                    <a:pt x="287" y="0"/>
                  </a:lnTo>
                  <a:lnTo>
                    <a:pt x="280" y="0"/>
                  </a:lnTo>
                  <a:lnTo>
                    <a:pt x="273" y="1"/>
                  </a:lnTo>
                  <a:lnTo>
                    <a:pt x="266" y="1"/>
                  </a:lnTo>
                  <a:lnTo>
                    <a:pt x="259" y="1"/>
                  </a:lnTo>
                  <a:lnTo>
                    <a:pt x="251" y="2"/>
                  </a:lnTo>
                  <a:lnTo>
                    <a:pt x="246" y="3"/>
                  </a:lnTo>
                  <a:lnTo>
                    <a:pt x="239" y="3"/>
                  </a:lnTo>
                  <a:lnTo>
                    <a:pt x="232" y="5"/>
                  </a:lnTo>
                  <a:lnTo>
                    <a:pt x="224" y="6"/>
                  </a:lnTo>
                  <a:lnTo>
                    <a:pt x="219" y="8"/>
                  </a:lnTo>
                  <a:lnTo>
                    <a:pt x="212" y="9"/>
                  </a:lnTo>
                  <a:lnTo>
                    <a:pt x="205" y="10"/>
                  </a:lnTo>
                  <a:lnTo>
                    <a:pt x="197" y="12"/>
                  </a:lnTo>
                  <a:lnTo>
                    <a:pt x="191" y="14"/>
                  </a:lnTo>
                  <a:lnTo>
                    <a:pt x="184" y="16"/>
                  </a:lnTo>
                  <a:lnTo>
                    <a:pt x="178" y="18"/>
                  </a:lnTo>
                  <a:lnTo>
                    <a:pt x="171" y="20"/>
                  </a:lnTo>
                  <a:lnTo>
                    <a:pt x="165" y="24"/>
                  </a:lnTo>
                  <a:lnTo>
                    <a:pt x="159" y="26"/>
                  </a:lnTo>
                  <a:lnTo>
                    <a:pt x="151" y="30"/>
                  </a:lnTo>
                  <a:lnTo>
                    <a:pt x="145" y="33"/>
                  </a:lnTo>
                  <a:lnTo>
                    <a:pt x="139" y="37"/>
                  </a:lnTo>
                  <a:lnTo>
                    <a:pt x="133" y="41"/>
                  </a:lnTo>
                  <a:lnTo>
                    <a:pt x="128" y="45"/>
                  </a:lnTo>
                  <a:lnTo>
                    <a:pt x="121" y="49"/>
                  </a:lnTo>
                  <a:lnTo>
                    <a:pt x="116" y="55"/>
                  </a:lnTo>
                  <a:lnTo>
                    <a:pt x="110" y="59"/>
                  </a:lnTo>
                  <a:lnTo>
                    <a:pt x="104" y="64"/>
                  </a:lnTo>
                  <a:lnTo>
                    <a:pt x="98" y="68"/>
                  </a:lnTo>
                  <a:lnTo>
                    <a:pt x="93" y="74"/>
                  </a:lnTo>
                  <a:lnTo>
                    <a:pt x="87" y="80"/>
                  </a:lnTo>
                  <a:lnTo>
                    <a:pt x="83" y="86"/>
                  </a:lnTo>
                  <a:lnTo>
                    <a:pt x="78" y="92"/>
                  </a:lnTo>
                  <a:lnTo>
                    <a:pt x="72" y="99"/>
                  </a:lnTo>
                  <a:lnTo>
                    <a:pt x="67" y="105"/>
                  </a:lnTo>
                  <a:lnTo>
                    <a:pt x="63" y="112"/>
                  </a:lnTo>
                  <a:lnTo>
                    <a:pt x="59" y="119"/>
                  </a:lnTo>
                  <a:lnTo>
                    <a:pt x="55" y="127"/>
                  </a:lnTo>
                  <a:lnTo>
                    <a:pt x="50" y="135"/>
                  </a:lnTo>
                  <a:lnTo>
                    <a:pt x="46" y="143"/>
                  </a:lnTo>
                  <a:lnTo>
                    <a:pt x="43" y="151"/>
                  </a:lnTo>
                  <a:lnTo>
                    <a:pt x="39" y="160"/>
                  </a:lnTo>
                  <a:lnTo>
                    <a:pt x="36" y="168"/>
                  </a:lnTo>
                  <a:lnTo>
                    <a:pt x="32" y="176"/>
                  </a:lnTo>
                  <a:lnTo>
                    <a:pt x="29" y="186"/>
                  </a:lnTo>
                  <a:lnTo>
                    <a:pt x="25" y="195"/>
                  </a:lnTo>
                  <a:lnTo>
                    <a:pt x="22" y="205"/>
                  </a:lnTo>
                  <a:lnTo>
                    <a:pt x="19" y="214"/>
                  </a:lnTo>
                  <a:lnTo>
                    <a:pt x="17" y="224"/>
                  </a:lnTo>
                  <a:lnTo>
                    <a:pt x="15" y="235"/>
                  </a:lnTo>
                  <a:lnTo>
                    <a:pt x="13" y="244"/>
                  </a:lnTo>
                  <a:lnTo>
                    <a:pt x="11" y="255"/>
                  </a:lnTo>
                  <a:lnTo>
                    <a:pt x="9" y="265"/>
                  </a:lnTo>
                  <a:lnTo>
                    <a:pt x="8" y="276"/>
                  </a:lnTo>
                  <a:lnTo>
                    <a:pt x="6" y="287"/>
                  </a:lnTo>
                  <a:lnTo>
                    <a:pt x="5" y="298"/>
                  </a:lnTo>
                  <a:lnTo>
                    <a:pt x="4" y="311"/>
                  </a:lnTo>
                  <a:lnTo>
                    <a:pt x="4" y="322"/>
                  </a:lnTo>
                  <a:lnTo>
                    <a:pt x="3" y="334"/>
                  </a:lnTo>
                  <a:lnTo>
                    <a:pt x="2" y="345"/>
                  </a:lnTo>
                  <a:lnTo>
                    <a:pt x="0" y="358"/>
                  </a:lnTo>
                  <a:lnTo>
                    <a:pt x="0" y="369"/>
                  </a:lnTo>
                  <a:lnTo>
                    <a:pt x="0" y="382"/>
                  </a:lnTo>
                  <a:lnTo>
                    <a:pt x="0" y="395"/>
                  </a:lnTo>
                  <a:lnTo>
                    <a:pt x="2" y="408"/>
                  </a:lnTo>
                  <a:lnTo>
                    <a:pt x="3" y="421"/>
                  </a:lnTo>
                  <a:lnTo>
                    <a:pt x="3" y="434"/>
                  </a:lnTo>
                  <a:lnTo>
                    <a:pt x="4" y="446"/>
                  </a:lnTo>
                  <a:lnTo>
                    <a:pt x="5" y="460"/>
                  </a:lnTo>
                  <a:lnTo>
                    <a:pt x="7" y="473"/>
                  </a:lnTo>
                  <a:lnTo>
                    <a:pt x="8" y="487"/>
                  </a:lnTo>
                  <a:lnTo>
                    <a:pt x="10" y="500"/>
                  </a:lnTo>
                  <a:lnTo>
                    <a:pt x="13" y="515"/>
                  </a:lnTo>
                  <a:lnTo>
                    <a:pt x="15" y="530"/>
                  </a:lnTo>
                  <a:lnTo>
                    <a:pt x="17" y="543"/>
                  </a:lnTo>
                  <a:lnTo>
                    <a:pt x="20" y="557"/>
                  </a:lnTo>
                  <a:lnTo>
                    <a:pt x="23" y="571"/>
                  </a:lnTo>
                  <a:lnTo>
                    <a:pt x="27" y="587"/>
                  </a:lnTo>
                  <a:lnTo>
                    <a:pt x="30" y="600"/>
                  </a:lnTo>
                  <a:lnTo>
                    <a:pt x="34" y="616"/>
                  </a:lnTo>
                  <a:lnTo>
                    <a:pt x="38" y="631"/>
                  </a:lnTo>
                  <a:lnTo>
                    <a:pt x="43" y="645"/>
                  </a:lnTo>
                  <a:lnTo>
                    <a:pt x="46" y="660"/>
                  </a:lnTo>
                  <a:lnTo>
                    <a:pt x="53" y="675"/>
                  </a:lnTo>
                  <a:lnTo>
                    <a:pt x="57" y="691"/>
                  </a:lnTo>
                  <a:lnTo>
                    <a:pt x="63" y="707"/>
                  </a:lnTo>
                  <a:lnTo>
                    <a:pt x="68" y="722"/>
                  </a:lnTo>
                  <a:lnTo>
                    <a:pt x="74" y="738"/>
                  </a:lnTo>
                  <a:lnTo>
                    <a:pt x="80" y="754"/>
                  </a:lnTo>
                  <a:lnTo>
                    <a:pt x="87" y="770"/>
                  </a:lnTo>
                  <a:lnTo>
                    <a:pt x="92" y="785"/>
                  </a:lnTo>
                  <a:lnTo>
                    <a:pt x="98" y="800"/>
                  </a:lnTo>
                  <a:lnTo>
                    <a:pt x="106" y="815"/>
                  </a:lnTo>
                  <a:lnTo>
                    <a:pt x="112" y="831"/>
                  </a:lnTo>
                  <a:lnTo>
                    <a:pt x="118" y="844"/>
                  </a:lnTo>
                  <a:lnTo>
                    <a:pt x="123" y="859"/>
                  </a:lnTo>
                  <a:lnTo>
                    <a:pt x="131" y="872"/>
                  </a:lnTo>
                  <a:lnTo>
                    <a:pt x="137" y="886"/>
                  </a:lnTo>
                  <a:lnTo>
                    <a:pt x="143" y="899"/>
                  </a:lnTo>
                  <a:lnTo>
                    <a:pt x="149" y="912"/>
                  </a:lnTo>
                  <a:lnTo>
                    <a:pt x="156" y="924"/>
                  </a:lnTo>
                  <a:lnTo>
                    <a:pt x="162" y="938"/>
                  </a:lnTo>
                  <a:lnTo>
                    <a:pt x="168" y="949"/>
                  </a:lnTo>
                  <a:lnTo>
                    <a:pt x="174" y="962"/>
                  </a:lnTo>
                  <a:lnTo>
                    <a:pt x="181" y="972"/>
                  </a:lnTo>
                  <a:lnTo>
                    <a:pt x="188" y="985"/>
                  </a:lnTo>
                  <a:lnTo>
                    <a:pt x="193" y="995"/>
                  </a:lnTo>
                  <a:lnTo>
                    <a:pt x="198" y="1006"/>
                  </a:lnTo>
                  <a:lnTo>
                    <a:pt x="205" y="1016"/>
                  </a:lnTo>
                  <a:lnTo>
                    <a:pt x="211" y="1026"/>
                  </a:lnTo>
                  <a:lnTo>
                    <a:pt x="216" y="1037"/>
                  </a:lnTo>
                  <a:lnTo>
                    <a:pt x="222" y="1046"/>
                  </a:lnTo>
                  <a:lnTo>
                    <a:pt x="229" y="1056"/>
                  </a:lnTo>
                  <a:lnTo>
                    <a:pt x="234" y="1065"/>
                  </a:lnTo>
                  <a:lnTo>
                    <a:pt x="239" y="1073"/>
                  </a:lnTo>
                  <a:lnTo>
                    <a:pt x="244" y="1083"/>
                  </a:lnTo>
                  <a:lnTo>
                    <a:pt x="250" y="1090"/>
                  </a:lnTo>
                  <a:lnTo>
                    <a:pt x="256" y="1099"/>
                  </a:lnTo>
                  <a:lnTo>
                    <a:pt x="261" y="1107"/>
                  </a:lnTo>
                  <a:lnTo>
                    <a:pt x="266" y="1114"/>
                  </a:lnTo>
                  <a:lnTo>
                    <a:pt x="271" y="1121"/>
                  </a:lnTo>
                  <a:lnTo>
                    <a:pt x="276" y="1129"/>
                  </a:lnTo>
                  <a:lnTo>
                    <a:pt x="281" y="1136"/>
                  </a:lnTo>
                  <a:lnTo>
                    <a:pt x="285" y="1142"/>
                  </a:lnTo>
                  <a:lnTo>
                    <a:pt x="290" y="1148"/>
                  </a:lnTo>
                  <a:lnTo>
                    <a:pt x="294" y="1155"/>
                  </a:lnTo>
                  <a:lnTo>
                    <a:pt x="298" y="1160"/>
                  </a:lnTo>
                  <a:lnTo>
                    <a:pt x="302" y="1166"/>
                  </a:lnTo>
                  <a:lnTo>
                    <a:pt x="307" y="1171"/>
                  </a:lnTo>
                  <a:lnTo>
                    <a:pt x="312" y="1176"/>
                  </a:lnTo>
                  <a:lnTo>
                    <a:pt x="315" y="1182"/>
                  </a:lnTo>
                  <a:lnTo>
                    <a:pt x="318" y="1186"/>
                  </a:lnTo>
                  <a:lnTo>
                    <a:pt x="321" y="1190"/>
                  </a:lnTo>
                  <a:lnTo>
                    <a:pt x="325" y="1195"/>
                  </a:lnTo>
                  <a:lnTo>
                    <a:pt x="329" y="1198"/>
                  </a:lnTo>
                  <a:lnTo>
                    <a:pt x="333" y="1203"/>
                  </a:lnTo>
                  <a:lnTo>
                    <a:pt x="336" y="1206"/>
                  </a:lnTo>
                  <a:lnTo>
                    <a:pt x="339" y="1210"/>
                  </a:lnTo>
                  <a:lnTo>
                    <a:pt x="343" y="1215"/>
                  </a:lnTo>
                  <a:lnTo>
                    <a:pt x="348" y="1220"/>
                  </a:lnTo>
                  <a:lnTo>
                    <a:pt x="352" y="1224"/>
                  </a:lnTo>
                  <a:lnTo>
                    <a:pt x="357" y="1229"/>
                  </a:lnTo>
                  <a:lnTo>
                    <a:pt x="362" y="1234"/>
                  </a:lnTo>
                  <a:lnTo>
                    <a:pt x="364" y="1235"/>
                  </a:lnTo>
                  <a:lnTo>
                    <a:pt x="399" y="1233"/>
                  </a:lnTo>
                  <a:lnTo>
                    <a:pt x="398" y="1231"/>
                  </a:lnTo>
                  <a:lnTo>
                    <a:pt x="395" y="1228"/>
                  </a:lnTo>
                  <a:lnTo>
                    <a:pt x="393" y="1224"/>
                  </a:lnTo>
                  <a:lnTo>
                    <a:pt x="391" y="1221"/>
                  </a:lnTo>
                  <a:lnTo>
                    <a:pt x="387" y="1217"/>
                  </a:lnTo>
                  <a:lnTo>
                    <a:pt x="385" y="1213"/>
                  </a:lnTo>
                  <a:lnTo>
                    <a:pt x="381" y="1208"/>
                  </a:lnTo>
                  <a:lnTo>
                    <a:pt x="376" y="1203"/>
                  </a:lnTo>
                  <a:lnTo>
                    <a:pt x="372" y="1196"/>
                  </a:lnTo>
                  <a:lnTo>
                    <a:pt x="367" y="1190"/>
                  </a:lnTo>
                  <a:lnTo>
                    <a:pt x="362" y="1183"/>
                  </a:lnTo>
                  <a:lnTo>
                    <a:pt x="358" y="1176"/>
                  </a:lnTo>
                  <a:lnTo>
                    <a:pt x="351" y="1168"/>
                  </a:lnTo>
                  <a:lnTo>
                    <a:pt x="346" y="1160"/>
                  </a:lnTo>
                  <a:lnTo>
                    <a:pt x="340" y="1150"/>
                  </a:lnTo>
                  <a:lnTo>
                    <a:pt x="334" y="1142"/>
                  </a:lnTo>
                  <a:lnTo>
                    <a:pt x="326" y="1133"/>
                  </a:lnTo>
                  <a:lnTo>
                    <a:pt x="320" y="1122"/>
                  </a:lnTo>
                  <a:lnTo>
                    <a:pt x="313" y="1112"/>
                  </a:lnTo>
                  <a:lnTo>
                    <a:pt x="306" y="1101"/>
                  </a:lnTo>
                  <a:lnTo>
                    <a:pt x="298" y="1090"/>
                  </a:lnTo>
                  <a:lnTo>
                    <a:pt x="292" y="1080"/>
                  </a:lnTo>
                  <a:lnTo>
                    <a:pt x="284" y="1066"/>
                  </a:lnTo>
                  <a:lnTo>
                    <a:pt x="275" y="1055"/>
                  </a:lnTo>
                  <a:lnTo>
                    <a:pt x="268" y="1042"/>
                  </a:lnTo>
                  <a:lnTo>
                    <a:pt x="261" y="1030"/>
                  </a:lnTo>
                  <a:lnTo>
                    <a:pt x="252" y="1016"/>
                  </a:lnTo>
                  <a:lnTo>
                    <a:pt x="244" y="1004"/>
                  </a:lnTo>
                  <a:lnTo>
                    <a:pt x="237" y="989"/>
                  </a:lnTo>
                  <a:lnTo>
                    <a:pt x="230" y="976"/>
                  </a:lnTo>
                  <a:lnTo>
                    <a:pt x="220" y="962"/>
                  </a:lnTo>
                  <a:lnTo>
                    <a:pt x="213" y="946"/>
                  </a:lnTo>
                  <a:lnTo>
                    <a:pt x="205" y="932"/>
                  </a:lnTo>
                  <a:lnTo>
                    <a:pt x="196" y="917"/>
                  </a:lnTo>
                  <a:lnTo>
                    <a:pt x="188" y="901"/>
                  </a:lnTo>
                  <a:lnTo>
                    <a:pt x="181" y="886"/>
                  </a:lnTo>
                  <a:lnTo>
                    <a:pt x="172" y="871"/>
                  </a:lnTo>
                  <a:lnTo>
                    <a:pt x="165" y="856"/>
                  </a:lnTo>
                  <a:lnTo>
                    <a:pt x="157" y="839"/>
                  </a:lnTo>
                  <a:lnTo>
                    <a:pt x="149" y="823"/>
                  </a:lnTo>
                  <a:lnTo>
                    <a:pt x="141" y="807"/>
                  </a:lnTo>
                  <a:lnTo>
                    <a:pt x="135" y="791"/>
                  </a:lnTo>
                  <a:lnTo>
                    <a:pt x="126" y="774"/>
                  </a:lnTo>
                  <a:lnTo>
                    <a:pt x="120" y="758"/>
                  </a:lnTo>
                  <a:lnTo>
                    <a:pt x="113" y="741"/>
                  </a:lnTo>
                  <a:lnTo>
                    <a:pt x="107" y="724"/>
                  </a:lnTo>
                  <a:lnTo>
                    <a:pt x="100" y="708"/>
                  </a:lnTo>
                  <a:lnTo>
                    <a:pt x="94" y="691"/>
                  </a:lnTo>
                  <a:lnTo>
                    <a:pt x="88" y="673"/>
                  </a:lnTo>
                  <a:lnTo>
                    <a:pt x="83" y="657"/>
                  </a:lnTo>
                  <a:lnTo>
                    <a:pt x="77" y="640"/>
                  </a:lnTo>
                  <a:lnTo>
                    <a:pt x="72" y="623"/>
                  </a:lnTo>
                  <a:lnTo>
                    <a:pt x="67" y="606"/>
                  </a:lnTo>
                  <a:lnTo>
                    <a:pt x="63" y="589"/>
                  </a:lnTo>
                  <a:lnTo>
                    <a:pt x="58" y="571"/>
                  </a:lnTo>
                  <a:lnTo>
                    <a:pt x="54" y="556"/>
                  </a:lnTo>
                  <a:lnTo>
                    <a:pt x="50" y="538"/>
                  </a:lnTo>
                  <a:lnTo>
                    <a:pt x="48" y="521"/>
                  </a:lnTo>
                  <a:lnTo>
                    <a:pt x="45" y="504"/>
                  </a:lnTo>
                  <a:lnTo>
                    <a:pt x="43" y="487"/>
                  </a:lnTo>
                  <a:lnTo>
                    <a:pt x="41" y="470"/>
                  </a:lnTo>
                  <a:lnTo>
                    <a:pt x="41" y="455"/>
                  </a:lnTo>
                  <a:lnTo>
                    <a:pt x="39" y="438"/>
                  </a:lnTo>
                  <a:lnTo>
                    <a:pt x="38" y="422"/>
                  </a:lnTo>
                  <a:lnTo>
                    <a:pt x="37" y="407"/>
                  </a:lnTo>
                  <a:lnTo>
                    <a:pt x="37" y="392"/>
                  </a:lnTo>
                  <a:lnTo>
                    <a:pt x="36" y="376"/>
                  </a:lnTo>
                  <a:lnTo>
                    <a:pt x="36" y="362"/>
                  </a:lnTo>
                  <a:lnTo>
                    <a:pt x="37" y="348"/>
                  </a:lnTo>
                  <a:lnTo>
                    <a:pt x="38" y="336"/>
                  </a:lnTo>
                  <a:lnTo>
                    <a:pt x="38" y="321"/>
                  </a:lnTo>
                  <a:lnTo>
                    <a:pt x="39" y="310"/>
                  </a:lnTo>
                  <a:lnTo>
                    <a:pt x="39" y="297"/>
                  </a:lnTo>
                  <a:lnTo>
                    <a:pt x="41" y="286"/>
                  </a:lnTo>
                  <a:lnTo>
                    <a:pt x="42" y="274"/>
                  </a:lnTo>
                  <a:lnTo>
                    <a:pt x="44" y="263"/>
                  </a:lnTo>
                  <a:lnTo>
                    <a:pt x="46" y="252"/>
                  </a:lnTo>
                  <a:lnTo>
                    <a:pt x="48" y="243"/>
                  </a:lnTo>
                  <a:lnTo>
                    <a:pt x="50" y="232"/>
                  </a:lnTo>
                  <a:lnTo>
                    <a:pt x="53" y="222"/>
                  </a:lnTo>
                  <a:lnTo>
                    <a:pt x="54" y="213"/>
                  </a:lnTo>
                  <a:lnTo>
                    <a:pt x="57" y="205"/>
                  </a:lnTo>
                  <a:lnTo>
                    <a:pt x="59" y="195"/>
                  </a:lnTo>
                  <a:lnTo>
                    <a:pt x="62" y="187"/>
                  </a:lnTo>
                  <a:lnTo>
                    <a:pt x="65" y="178"/>
                  </a:lnTo>
                  <a:lnTo>
                    <a:pt x="68" y="171"/>
                  </a:lnTo>
                  <a:lnTo>
                    <a:pt x="70" y="164"/>
                  </a:lnTo>
                  <a:lnTo>
                    <a:pt x="74" y="157"/>
                  </a:lnTo>
                  <a:lnTo>
                    <a:pt x="77" y="149"/>
                  </a:lnTo>
                  <a:lnTo>
                    <a:pt x="80" y="143"/>
                  </a:lnTo>
                  <a:lnTo>
                    <a:pt x="84" y="137"/>
                  </a:lnTo>
                  <a:lnTo>
                    <a:pt x="87" y="131"/>
                  </a:lnTo>
                  <a:lnTo>
                    <a:pt x="91" y="125"/>
                  </a:lnTo>
                  <a:lnTo>
                    <a:pt x="94" y="120"/>
                  </a:lnTo>
                  <a:lnTo>
                    <a:pt x="98" y="114"/>
                  </a:lnTo>
                  <a:lnTo>
                    <a:pt x="102" y="110"/>
                  </a:lnTo>
                  <a:lnTo>
                    <a:pt x="105" y="105"/>
                  </a:lnTo>
                  <a:lnTo>
                    <a:pt x="109" y="99"/>
                  </a:lnTo>
                  <a:lnTo>
                    <a:pt x="112" y="95"/>
                  </a:lnTo>
                  <a:lnTo>
                    <a:pt x="116" y="91"/>
                  </a:lnTo>
                  <a:lnTo>
                    <a:pt x="119" y="87"/>
                  </a:lnTo>
                  <a:lnTo>
                    <a:pt x="123" y="84"/>
                  </a:lnTo>
                  <a:lnTo>
                    <a:pt x="126" y="80"/>
                  </a:lnTo>
                  <a:lnTo>
                    <a:pt x="131" y="76"/>
                  </a:lnTo>
                  <a:lnTo>
                    <a:pt x="134" y="73"/>
                  </a:lnTo>
                  <a:lnTo>
                    <a:pt x="138" y="71"/>
                  </a:lnTo>
                  <a:lnTo>
                    <a:pt x="141" y="68"/>
                  </a:lnTo>
                  <a:lnTo>
                    <a:pt x="145" y="65"/>
                  </a:lnTo>
                  <a:lnTo>
                    <a:pt x="148" y="63"/>
                  </a:lnTo>
                  <a:lnTo>
                    <a:pt x="153" y="61"/>
                  </a:lnTo>
                  <a:lnTo>
                    <a:pt x="159" y="57"/>
                  </a:lnTo>
                  <a:lnTo>
                    <a:pt x="166" y="53"/>
                  </a:lnTo>
                  <a:lnTo>
                    <a:pt x="171" y="49"/>
                  </a:lnTo>
                  <a:lnTo>
                    <a:pt x="178" y="47"/>
                  </a:lnTo>
                  <a:lnTo>
                    <a:pt x="183" y="44"/>
                  </a:lnTo>
                  <a:lnTo>
                    <a:pt x="188" y="42"/>
                  </a:lnTo>
                  <a:lnTo>
                    <a:pt x="192" y="41"/>
                  </a:lnTo>
                  <a:lnTo>
                    <a:pt x="197" y="40"/>
                  </a:lnTo>
                  <a:lnTo>
                    <a:pt x="200" y="38"/>
                  </a:lnTo>
                  <a:lnTo>
                    <a:pt x="205" y="37"/>
                  </a:lnTo>
                  <a:lnTo>
                    <a:pt x="209" y="35"/>
                  </a:lnTo>
                  <a:lnTo>
                    <a:pt x="215" y="34"/>
                  </a:lnTo>
                  <a:lnTo>
                    <a:pt x="220" y="32"/>
                  </a:lnTo>
                  <a:lnTo>
                    <a:pt x="226" y="32"/>
                  </a:lnTo>
                  <a:lnTo>
                    <a:pt x="230" y="31"/>
                  </a:lnTo>
                  <a:lnTo>
                    <a:pt x="234" y="30"/>
                  </a:lnTo>
                  <a:lnTo>
                    <a:pt x="237" y="30"/>
                  </a:lnTo>
                  <a:lnTo>
                    <a:pt x="241" y="30"/>
                  </a:lnTo>
                  <a:lnTo>
                    <a:pt x="244" y="28"/>
                  </a:lnTo>
                  <a:lnTo>
                    <a:pt x="248" y="27"/>
                  </a:lnTo>
                  <a:lnTo>
                    <a:pt x="252" y="27"/>
                  </a:lnTo>
                  <a:lnTo>
                    <a:pt x="257" y="27"/>
                  </a:lnTo>
                  <a:lnTo>
                    <a:pt x="261" y="26"/>
                  </a:lnTo>
                  <a:lnTo>
                    <a:pt x="265" y="26"/>
                  </a:lnTo>
                  <a:lnTo>
                    <a:pt x="269" y="26"/>
                  </a:lnTo>
                  <a:lnTo>
                    <a:pt x="273" y="26"/>
                  </a:lnTo>
                  <a:lnTo>
                    <a:pt x="277" y="26"/>
                  </a:lnTo>
                  <a:lnTo>
                    <a:pt x="282" y="26"/>
                  </a:lnTo>
                  <a:lnTo>
                    <a:pt x="287" y="26"/>
                  </a:lnTo>
                  <a:lnTo>
                    <a:pt x="291" y="26"/>
                  </a:lnTo>
                  <a:lnTo>
                    <a:pt x="296" y="26"/>
                  </a:lnTo>
                  <a:lnTo>
                    <a:pt x="301" y="26"/>
                  </a:lnTo>
                  <a:lnTo>
                    <a:pt x="306" y="27"/>
                  </a:lnTo>
                  <a:lnTo>
                    <a:pt x="311" y="27"/>
                  </a:lnTo>
                  <a:lnTo>
                    <a:pt x="315" y="27"/>
                  </a:lnTo>
                  <a:lnTo>
                    <a:pt x="320" y="27"/>
                  </a:lnTo>
                  <a:lnTo>
                    <a:pt x="325" y="28"/>
                  </a:lnTo>
                  <a:lnTo>
                    <a:pt x="331" y="30"/>
                  </a:lnTo>
                  <a:lnTo>
                    <a:pt x="335" y="30"/>
                  </a:lnTo>
                  <a:lnTo>
                    <a:pt x="340" y="31"/>
                  </a:lnTo>
                  <a:lnTo>
                    <a:pt x="345" y="32"/>
                  </a:lnTo>
                  <a:lnTo>
                    <a:pt x="350" y="33"/>
                  </a:lnTo>
                  <a:lnTo>
                    <a:pt x="355" y="33"/>
                  </a:lnTo>
                  <a:lnTo>
                    <a:pt x="360" y="35"/>
                  </a:lnTo>
                  <a:lnTo>
                    <a:pt x="365" y="35"/>
                  </a:lnTo>
                  <a:lnTo>
                    <a:pt x="370" y="37"/>
                  </a:lnTo>
                  <a:lnTo>
                    <a:pt x="374" y="38"/>
                  </a:lnTo>
                  <a:lnTo>
                    <a:pt x="381" y="40"/>
                  </a:lnTo>
                  <a:lnTo>
                    <a:pt x="386" y="42"/>
                  </a:lnTo>
                  <a:lnTo>
                    <a:pt x="391" y="44"/>
                  </a:lnTo>
                  <a:lnTo>
                    <a:pt x="396" y="45"/>
                  </a:lnTo>
                  <a:lnTo>
                    <a:pt x="401" y="47"/>
                  </a:lnTo>
                  <a:lnTo>
                    <a:pt x="406" y="49"/>
                  </a:lnTo>
                  <a:lnTo>
                    <a:pt x="412" y="51"/>
                  </a:lnTo>
                  <a:lnTo>
                    <a:pt x="417" y="53"/>
                  </a:lnTo>
                  <a:lnTo>
                    <a:pt x="422" y="56"/>
                  </a:lnTo>
                  <a:lnTo>
                    <a:pt x="426" y="58"/>
                  </a:lnTo>
                  <a:lnTo>
                    <a:pt x="433" y="61"/>
                  </a:lnTo>
                  <a:lnTo>
                    <a:pt x="437" y="63"/>
                  </a:lnTo>
                  <a:lnTo>
                    <a:pt x="442" y="66"/>
                  </a:lnTo>
                  <a:lnTo>
                    <a:pt x="446" y="69"/>
                  </a:lnTo>
                  <a:lnTo>
                    <a:pt x="451" y="73"/>
                  </a:lnTo>
                  <a:lnTo>
                    <a:pt x="457" y="75"/>
                  </a:lnTo>
                  <a:lnTo>
                    <a:pt x="462" y="80"/>
                  </a:lnTo>
                  <a:lnTo>
                    <a:pt x="466" y="84"/>
                  </a:lnTo>
                  <a:lnTo>
                    <a:pt x="471" y="88"/>
                  </a:lnTo>
                  <a:lnTo>
                    <a:pt x="445" y="27"/>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605" name="Freeform 235"/>
            <p:cNvSpPr>
              <a:spLocks/>
            </p:cNvSpPr>
            <p:nvPr/>
          </p:nvSpPr>
          <p:spPr bwMode="auto">
            <a:xfrm>
              <a:off x="4426" y="2304"/>
              <a:ext cx="77" cy="21"/>
            </a:xfrm>
            <a:custGeom>
              <a:avLst/>
              <a:gdLst>
                <a:gd name="T0" fmla="*/ 1 w 154"/>
                <a:gd name="T1" fmla="*/ 1 h 40"/>
                <a:gd name="T2" fmla="*/ 1 w 154"/>
                <a:gd name="T3" fmla="*/ 1 h 40"/>
                <a:gd name="T4" fmla="*/ 1 w 154"/>
                <a:gd name="T5" fmla="*/ 1 h 40"/>
                <a:gd name="T6" fmla="*/ 1 w 154"/>
                <a:gd name="T7" fmla="*/ 1 h 40"/>
                <a:gd name="T8" fmla="*/ 1 w 154"/>
                <a:gd name="T9" fmla="*/ 1 h 40"/>
                <a:gd name="T10" fmla="*/ 1 w 154"/>
                <a:gd name="T11" fmla="*/ 1 h 40"/>
                <a:gd name="T12" fmla="*/ 1 w 154"/>
                <a:gd name="T13" fmla="*/ 1 h 40"/>
                <a:gd name="T14" fmla="*/ 1 w 154"/>
                <a:gd name="T15" fmla="*/ 1 h 40"/>
                <a:gd name="T16" fmla="*/ 1 w 154"/>
                <a:gd name="T17" fmla="*/ 1 h 40"/>
                <a:gd name="T18" fmla="*/ 1 w 154"/>
                <a:gd name="T19" fmla="*/ 1 h 40"/>
                <a:gd name="T20" fmla="*/ 1 w 154"/>
                <a:gd name="T21" fmla="*/ 1 h 40"/>
                <a:gd name="T22" fmla="*/ 1 w 154"/>
                <a:gd name="T23" fmla="*/ 1 h 40"/>
                <a:gd name="T24" fmla="*/ 1 w 154"/>
                <a:gd name="T25" fmla="*/ 1 h 40"/>
                <a:gd name="T26" fmla="*/ 1 w 154"/>
                <a:gd name="T27" fmla="*/ 1 h 40"/>
                <a:gd name="T28" fmla="*/ 1 w 154"/>
                <a:gd name="T29" fmla="*/ 1 h 40"/>
                <a:gd name="T30" fmla="*/ 1 w 154"/>
                <a:gd name="T31" fmla="*/ 1 h 40"/>
                <a:gd name="T32" fmla="*/ 1 w 154"/>
                <a:gd name="T33" fmla="*/ 1 h 40"/>
                <a:gd name="T34" fmla="*/ 1 w 154"/>
                <a:gd name="T35" fmla="*/ 1 h 40"/>
                <a:gd name="T36" fmla="*/ 1 w 154"/>
                <a:gd name="T37" fmla="*/ 1 h 40"/>
                <a:gd name="T38" fmla="*/ 1 w 154"/>
                <a:gd name="T39" fmla="*/ 1 h 40"/>
                <a:gd name="T40" fmla="*/ 1 w 154"/>
                <a:gd name="T41" fmla="*/ 1 h 40"/>
                <a:gd name="T42" fmla="*/ 1 w 154"/>
                <a:gd name="T43" fmla="*/ 0 h 40"/>
                <a:gd name="T44" fmla="*/ 1 w 154"/>
                <a:gd name="T45" fmla="*/ 0 h 40"/>
                <a:gd name="T46" fmla="*/ 1 w 154"/>
                <a:gd name="T47" fmla="*/ 0 h 40"/>
                <a:gd name="T48" fmla="*/ 1 w 154"/>
                <a:gd name="T49" fmla="*/ 0 h 40"/>
                <a:gd name="T50" fmla="*/ 1 w 154"/>
                <a:gd name="T51" fmla="*/ 0 h 40"/>
                <a:gd name="T52" fmla="*/ 1 w 154"/>
                <a:gd name="T53" fmla="*/ 0 h 40"/>
                <a:gd name="T54" fmla="*/ 1 w 154"/>
                <a:gd name="T55" fmla="*/ 1 h 40"/>
                <a:gd name="T56" fmla="*/ 1 w 154"/>
                <a:gd name="T57" fmla="*/ 1 h 40"/>
                <a:gd name="T58" fmla="*/ 1 w 154"/>
                <a:gd name="T59" fmla="*/ 1 h 40"/>
                <a:gd name="T60" fmla="*/ 1 w 154"/>
                <a:gd name="T61" fmla="*/ 1 h 40"/>
                <a:gd name="T62" fmla="*/ 1 w 154"/>
                <a:gd name="T63" fmla="*/ 1 h 40"/>
                <a:gd name="T64" fmla="*/ 0 w 154"/>
                <a:gd name="T65" fmla="*/ 1 h 40"/>
                <a:gd name="T66" fmla="*/ 1 w 154"/>
                <a:gd name="T67" fmla="*/ 1 h 4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54" h="40">
                  <a:moveTo>
                    <a:pt x="8" y="36"/>
                  </a:moveTo>
                  <a:lnTo>
                    <a:pt x="8" y="35"/>
                  </a:lnTo>
                  <a:lnTo>
                    <a:pt x="10" y="35"/>
                  </a:lnTo>
                  <a:lnTo>
                    <a:pt x="14" y="35"/>
                  </a:lnTo>
                  <a:lnTo>
                    <a:pt x="20" y="34"/>
                  </a:lnTo>
                  <a:lnTo>
                    <a:pt x="22" y="33"/>
                  </a:lnTo>
                  <a:lnTo>
                    <a:pt x="25" y="33"/>
                  </a:lnTo>
                  <a:lnTo>
                    <a:pt x="29" y="33"/>
                  </a:lnTo>
                  <a:lnTo>
                    <a:pt x="33" y="33"/>
                  </a:lnTo>
                  <a:lnTo>
                    <a:pt x="37" y="32"/>
                  </a:lnTo>
                  <a:lnTo>
                    <a:pt x="41" y="32"/>
                  </a:lnTo>
                  <a:lnTo>
                    <a:pt x="47" y="32"/>
                  </a:lnTo>
                  <a:lnTo>
                    <a:pt x="53" y="32"/>
                  </a:lnTo>
                  <a:lnTo>
                    <a:pt x="57" y="31"/>
                  </a:lnTo>
                  <a:lnTo>
                    <a:pt x="62" y="31"/>
                  </a:lnTo>
                  <a:lnTo>
                    <a:pt x="67" y="31"/>
                  </a:lnTo>
                  <a:lnTo>
                    <a:pt x="74" y="31"/>
                  </a:lnTo>
                  <a:lnTo>
                    <a:pt x="79" y="31"/>
                  </a:lnTo>
                  <a:lnTo>
                    <a:pt x="85" y="31"/>
                  </a:lnTo>
                  <a:lnTo>
                    <a:pt x="91" y="32"/>
                  </a:lnTo>
                  <a:lnTo>
                    <a:pt x="99" y="33"/>
                  </a:lnTo>
                  <a:lnTo>
                    <a:pt x="104" y="33"/>
                  </a:lnTo>
                  <a:lnTo>
                    <a:pt x="111" y="33"/>
                  </a:lnTo>
                  <a:lnTo>
                    <a:pt x="117" y="34"/>
                  </a:lnTo>
                  <a:lnTo>
                    <a:pt x="125" y="35"/>
                  </a:lnTo>
                  <a:lnTo>
                    <a:pt x="131" y="35"/>
                  </a:lnTo>
                  <a:lnTo>
                    <a:pt x="138" y="37"/>
                  </a:lnTo>
                  <a:lnTo>
                    <a:pt x="142" y="37"/>
                  </a:lnTo>
                  <a:lnTo>
                    <a:pt x="146" y="38"/>
                  </a:lnTo>
                  <a:lnTo>
                    <a:pt x="150" y="38"/>
                  </a:lnTo>
                  <a:lnTo>
                    <a:pt x="154" y="40"/>
                  </a:lnTo>
                  <a:lnTo>
                    <a:pt x="146" y="7"/>
                  </a:lnTo>
                  <a:lnTo>
                    <a:pt x="145" y="6"/>
                  </a:lnTo>
                  <a:lnTo>
                    <a:pt x="142" y="5"/>
                  </a:lnTo>
                  <a:lnTo>
                    <a:pt x="139" y="5"/>
                  </a:lnTo>
                  <a:lnTo>
                    <a:pt x="136" y="4"/>
                  </a:lnTo>
                  <a:lnTo>
                    <a:pt x="130" y="3"/>
                  </a:lnTo>
                  <a:lnTo>
                    <a:pt x="124" y="2"/>
                  </a:lnTo>
                  <a:lnTo>
                    <a:pt x="121" y="2"/>
                  </a:lnTo>
                  <a:lnTo>
                    <a:pt x="116" y="1"/>
                  </a:lnTo>
                  <a:lnTo>
                    <a:pt x="113" y="1"/>
                  </a:lnTo>
                  <a:lnTo>
                    <a:pt x="109" y="1"/>
                  </a:lnTo>
                  <a:lnTo>
                    <a:pt x="104" y="0"/>
                  </a:lnTo>
                  <a:lnTo>
                    <a:pt x="99" y="0"/>
                  </a:lnTo>
                  <a:lnTo>
                    <a:pt x="94" y="0"/>
                  </a:lnTo>
                  <a:lnTo>
                    <a:pt x="88" y="0"/>
                  </a:lnTo>
                  <a:lnTo>
                    <a:pt x="82" y="0"/>
                  </a:lnTo>
                  <a:lnTo>
                    <a:pt x="76" y="0"/>
                  </a:lnTo>
                  <a:lnTo>
                    <a:pt x="70" y="0"/>
                  </a:lnTo>
                  <a:lnTo>
                    <a:pt x="63" y="0"/>
                  </a:lnTo>
                  <a:lnTo>
                    <a:pt x="59" y="0"/>
                  </a:lnTo>
                  <a:lnTo>
                    <a:pt x="56" y="0"/>
                  </a:lnTo>
                  <a:lnTo>
                    <a:pt x="52" y="0"/>
                  </a:lnTo>
                  <a:lnTo>
                    <a:pt x="49" y="0"/>
                  </a:lnTo>
                  <a:lnTo>
                    <a:pt x="45" y="0"/>
                  </a:lnTo>
                  <a:lnTo>
                    <a:pt x="40" y="1"/>
                  </a:lnTo>
                  <a:lnTo>
                    <a:pt x="36" y="2"/>
                  </a:lnTo>
                  <a:lnTo>
                    <a:pt x="33" y="2"/>
                  </a:lnTo>
                  <a:lnTo>
                    <a:pt x="29" y="2"/>
                  </a:lnTo>
                  <a:lnTo>
                    <a:pt x="25" y="2"/>
                  </a:lnTo>
                  <a:lnTo>
                    <a:pt x="21" y="3"/>
                  </a:lnTo>
                  <a:lnTo>
                    <a:pt x="16" y="4"/>
                  </a:lnTo>
                  <a:lnTo>
                    <a:pt x="12" y="4"/>
                  </a:lnTo>
                  <a:lnTo>
                    <a:pt x="8" y="5"/>
                  </a:lnTo>
                  <a:lnTo>
                    <a:pt x="3" y="5"/>
                  </a:lnTo>
                  <a:lnTo>
                    <a:pt x="0" y="7"/>
                  </a:lnTo>
                  <a:lnTo>
                    <a:pt x="8" y="36"/>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606" name="Freeform 236"/>
            <p:cNvSpPr>
              <a:spLocks/>
            </p:cNvSpPr>
            <p:nvPr/>
          </p:nvSpPr>
          <p:spPr bwMode="auto">
            <a:xfrm>
              <a:off x="4676" y="2384"/>
              <a:ext cx="356" cy="173"/>
            </a:xfrm>
            <a:custGeom>
              <a:avLst/>
              <a:gdLst>
                <a:gd name="T0" fmla="*/ 1 w 712"/>
                <a:gd name="T1" fmla="*/ 1 h 346"/>
                <a:gd name="T2" fmla="*/ 1 w 712"/>
                <a:gd name="T3" fmla="*/ 1 h 346"/>
                <a:gd name="T4" fmla="*/ 1 w 712"/>
                <a:gd name="T5" fmla="*/ 1 h 346"/>
                <a:gd name="T6" fmla="*/ 1 w 712"/>
                <a:gd name="T7" fmla="*/ 1 h 346"/>
                <a:gd name="T8" fmla="*/ 1 w 712"/>
                <a:gd name="T9" fmla="*/ 1 h 346"/>
                <a:gd name="T10" fmla="*/ 1 w 712"/>
                <a:gd name="T11" fmla="*/ 1 h 346"/>
                <a:gd name="T12" fmla="*/ 1 w 712"/>
                <a:gd name="T13" fmla="*/ 1 h 346"/>
                <a:gd name="T14" fmla="*/ 1 w 712"/>
                <a:gd name="T15" fmla="*/ 1 h 346"/>
                <a:gd name="T16" fmla="*/ 1 w 712"/>
                <a:gd name="T17" fmla="*/ 1 h 346"/>
                <a:gd name="T18" fmla="*/ 1 w 712"/>
                <a:gd name="T19" fmla="*/ 1 h 346"/>
                <a:gd name="T20" fmla="*/ 1 w 712"/>
                <a:gd name="T21" fmla="*/ 1 h 346"/>
                <a:gd name="T22" fmla="*/ 1 w 712"/>
                <a:gd name="T23" fmla="*/ 1 h 346"/>
                <a:gd name="T24" fmla="*/ 1 w 712"/>
                <a:gd name="T25" fmla="*/ 1 h 346"/>
                <a:gd name="T26" fmla="*/ 1 w 712"/>
                <a:gd name="T27" fmla="*/ 1 h 346"/>
                <a:gd name="T28" fmla="*/ 1 w 712"/>
                <a:gd name="T29" fmla="*/ 1 h 346"/>
                <a:gd name="T30" fmla="*/ 1 w 712"/>
                <a:gd name="T31" fmla="*/ 1 h 346"/>
                <a:gd name="T32" fmla="*/ 1 w 712"/>
                <a:gd name="T33" fmla="*/ 1 h 346"/>
                <a:gd name="T34" fmla="*/ 1 w 712"/>
                <a:gd name="T35" fmla="*/ 1 h 346"/>
                <a:gd name="T36" fmla="*/ 1 w 712"/>
                <a:gd name="T37" fmla="*/ 1 h 346"/>
                <a:gd name="T38" fmla="*/ 1 w 712"/>
                <a:gd name="T39" fmla="*/ 1 h 346"/>
                <a:gd name="T40" fmla="*/ 1 w 712"/>
                <a:gd name="T41" fmla="*/ 1 h 346"/>
                <a:gd name="T42" fmla="*/ 1 w 712"/>
                <a:gd name="T43" fmla="*/ 1 h 346"/>
                <a:gd name="T44" fmla="*/ 1 w 712"/>
                <a:gd name="T45" fmla="*/ 1 h 346"/>
                <a:gd name="T46" fmla="*/ 1 w 712"/>
                <a:gd name="T47" fmla="*/ 1 h 346"/>
                <a:gd name="T48" fmla="*/ 1 w 712"/>
                <a:gd name="T49" fmla="*/ 1 h 346"/>
                <a:gd name="T50" fmla="*/ 1 w 712"/>
                <a:gd name="T51" fmla="*/ 1 h 346"/>
                <a:gd name="T52" fmla="*/ 1 w 712"/>
                <a:gd name="T53" fmla="*/ 1 h 346"/>
                <a:gd name="T54" fmla="*/ 1 w 712"/>
                <a:gd name="T55" fmla="*/ 1 h 346"/>
                <a:gd name="T56" fmla="*/ 1 w 712"/>
                <a:gd name="T57" fmla="*/ 1 h 346"/>
                <a:gd name="T58" fmla="*/ 1 w 712"/>
                <a:gd name="T59" fmla="*/ 1 h 346"/>
                <a:gd name="T60" fmla="*/ 1 w 712"/>
                <a:gd name="T61" fmla="*/ 1 h 346"/>
                <a:gd name="T62" fmla="*/ 1 w 712"/>
                <a:gd name="T63" fmla="*/ 1 h 346"/>
                <a:gd name="T64" fmla="*/ 1 w 712"/>
                <a:gd name="T65" fmla="*/ 1 h 346"/>
                <a:gd name="T66" fmla="*/ 1 w 712"/>
                <a:gd name="T67" fmla="*/ 1 h 346"/>
                <a:gd name="T68" fmla="*/ 1 w 712"/>
                <a:gd name="T69" fmla="*/ 1 h 346"/>
                <a:gd name="T70" fmla="*/ 1 w 712"/>
                <a:gd name="T71" fmla="*/ 1 h 346"/>
                <a:gd name="T72" fmla="*/ 1 w 712"/>
                <a:gd name="T73" fmla="*/ 1 h 346"/>
                <a:gd name="T74" fmla="*/ 1 w 712"/>
                <a:gd name="T75" fmla="*/ 1 h 346"/>
                <a:gd name="T76" fmla="*/ 1 w 712"/>
                <a:gd name="T77" fmla="*/ 1 h 346"/>
                <a:gd name="T78" fmla="*/ 1 w 712"/>
                <a:gd name="T79" fmla="*/ 1 h 346"/>
                <a:gd name="T80" fmla="*/ 1 w 712"/>
                <a:gd name="T81" fmla="*/ 1 h 346"/>
                <a:gd name="T82" fmla="*/ 1 w 712"/>
                <a:gd name="T83" fmla="*/ 1 h 346"/>
                <a:gd name="T84" fmla="*/ 1 w 712"/>
                <a:gd name="T85" fmla="*/ 1 h 346"/>
                <a:gd name="T86" fmla="*/ 1 w 712"/>
                <a:gd name="T87" fmla="*/ 1 h 346"/>
                <a:gd name="T88" fmla="*/ 1 w 712"/>
                <a:gd name="T89" fmla="*/ 1 h 346"/>
                <a:gd name="T90" fmla="*/ 1 w 712"/>
                <a:gd name="T91" fmla="*/ 1 h 346"/>
                <a:gd name="T92" fmla="*/ 1 w 712"/>
                <a:gd name="T93" fmla="*/ 1 h 346"/>
                <a:gd name="T94" fmla="*/ 1 w 712"/>
                <a:gd name="T95" fmla="*/ 1 h 346"/>
                <a:gd name="T96" fmla="*/ 1 w 712"/>
                <a:gd name="T97" fmla="*/ 1 h 346"/>
                <a:gd name="T98" fmla="*/ 1 w 712"/>
                <a:gd name="T99" fmla="*/ 1 h 346"/>
                <a:gd name="T100" fmla="*/ 1 w 712"/>
                <a:gd name="T101" fmla="*/ 1 h 346"/>
                <a:gd name="T102" fmla="*/ 1 w 712"/>
                <a:gd name="T103" fmla="*/ 1 h 346"/>
                <a:gd name="T104" fmla="*/ 1 w 712"/>
                <a:gd name="T105" fmla="*/ 1 h 346"/>
                <a:gd name="T106" fmla="*/ 1 w 712"/>
                <a:gd name="T107" fmla="*/ 1 h 346"/>
                <a:gd name="T108" fmla="*/ 1 w 712"/>
                <a:gd name="T109" fmla="*/ 1 h 346"/>
                <a:gd name="T110" fmla="*/ 1 w 712"/>
                <a:gd name="T111" fmla="*/ 1 h 346"/>
                <a:gd name="T112" fmla="*/ 1 w 712"/>
                <a:gd name="T113" fmla="*/ 1 h 346"/>
                <a:gd name="T114" fmla="*/ 1 w 712"/>
                <a:gd name="T115" fmla="*/ 1 h 346"/>
                <a:gd name="T116" fmla="*/ 1 w 712"/>
                <a:gd name="T117" fmla="*/ 1 h 346"/>
                <a:gd name="T118" fmla="*/ 1 w 712"/>
                <a:gd name="T119" fmla="*/ 1 h 346"/>
                <a:gd name="T120" fmla="*/ 1 w 712"/>
                <a:gd name="T121" fmla="*/ 1 h 34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712" h="346">
                  <a:moveTo>
                    <a:pt x="0" y="160"/>
                  </a:moveTo>
                  <a:lnTo>
                    <a:pt x="0" y="160"/>
                  </a:lnTo>
                  <a:lnTo>
                    <a:pt x="3" y="162"/>
                  </a:lnTo>
                  <a:lnTo>
                    <a:pt x="5" y="162"/>
                  </a:lnTo>
                  <a:lnTo>
                    <a:pt x="9" y="165"/>
                  </a:lnTo>
                  <a:lnTo>
                    <a:pt x="12" y="167"/>
                  </a:lnTo>
                  <a:lnTo>
                    <a:pt x="16" y="169"/>
                  </a:lnTo>
                  <a:lnTo>
                    <a:pt x="19" y="171"/>
                  </a:lnTo>
                  <a:lnTo>
                    <a:pt x="25" y="173"/>
                  </a:lnTo>
                  <a:lnTo>
                    <a:pt x="30" y="175"/>
                  </a:lnTo>
                  <a:lnTo>
                    <a:pt x="36" y="179"/>
                  </a:lnTo>
                  <a:lnTo>
                    <a:pt x="41" y="181"/>
                  </a:lnTo>
                  <a:lnTo>
                    <a:pt x="49" y="184"/>
                  </a:lnTo>
                  <a:lnTo>
                    <a:pt x="55" y="189"/>
                  </a:lnTo>
                  <a:lnTo>
                    <a:pt x="63" y="192"/>
                  </a:lnTo>
                  <a:lnTo>
                    <a:pt x="69" y="196"/>
                  </a:lnTo>
                  <a:lnTo>
                    <a:pt x="78" y="199"/>
                  </a:lnTo>
                  <a:lnTo>
                    <a:pt x="86" y="203"/>
                  </a:lnTo>
                  <a:lnTo>
                    <a:pt x="94" y="206"/>
                  </a:lnTo>
                  <a:lnTo>
                    <a:pt x="103" y="210"/>
                  </a:lnTo>
                  <a:lnTo>
                    <a:pt x="112" y="216"/>
                  </a:lnTo>
                  <a:lnTo>
                    <a:pt x="121" y="220"/>
                  </a:lnTo>
                  <a:lnTo>
                    <a:pt x="131" y="224"/>
                  </a:lnTo>
                  <a:lnTo>
                    <a:pt x="140" y="228"/>
                  </a:lnTo>
                  <a:lnTo>
                    <a:pt x="151" y="232"/>
                  </a:lnTo>
                  <a:lnTo>
                    <a:pt x="161" y="236"/>
                  </a:lnTo>
                  <a:lnTo>
                    <a:pt x="171" y="242"/>
                  </a:lnTo>
                  <a:lnTo>
                    <a:pt x="182" y="245"/>
                  </a:lnTo>
                  <a:lnTo>
                    <a:pt x="193" y="249"/>
                  </a:lnTo>
                  <a:lnTo>
                    <a:pt x="204" y="254"/>
                  </a:lnTo>
                  <a:lnTo>
                    <a:pt x="215" y="258"/>
                  </a:lnTo>
                  <a:lnTo>
                    <a:pt x="227" y="262"/>
                  </a:lnTo>
                  <a:lnTo>
                    <a:pt x="238" y="267"/>
                  </a:lnTo>
                  <a:lnTo>
                    <a:pt x="248" y="271"/>
                  </a:lnTo>
                  <a:lnTo>
                    <a:pt x="260" y="275"/>
                  </a:lnTo>
                  <a:lnTo>
                    <a:pt x="271" y="278"/>
                  </a:lnTo>
                  <a:lnTo>
                    <a:pt x="284" y="282"/>
                  </a:lnTo>
                  <a:lnTo>
                    <a:pt x="294" y="285"/>
                  </a:lnTo>
                  <a:lnTo>
                    <a:pt x="307" y="290"/>
                  </a:lnTo>
                  <a:lnTo>
                    <a:pt x="318" y="293"/>
                  </a:lnTo>
                  <a:lnTo>
                    <a:pt x="330" y="296"/>
                  </a:lnTo>
                  <a:lnTo>
                    <a:pt x="340" y="299"/>
                  </a:lnTo>
                  <a:lnTo>
                    <a:pt x="353" y="302"/>
                  </a:lnTo>
                  <a:lnTo>
                    <a:pt x="364" y="305"/>
                  </a:lnTo>
                  <a:lnTo>
                    <a:pt x="374" y="307"/>
                  </a:lnTo>
                  <a:lnTo>
                    <a:pt x="386" y="310"/>
                  </a:lnTo>
                  <a:lnTo>
                    <a:pt x="398" y="314"/>
                  </a:lnTo>
                  <a:lnTo>
                    <a:pt x="409" y="315"/>
                  </a:lnTo>
                  <a:lnTo>
                    <a:pt x="419" y="317"/>
                  </a:lnTo>
                  <a:lnTo>
                    <a:pt x="430" y="318"/>
                  </a:lnTo>
                  <a:lnTo>
                    <a:pt x="441" y="319"/>
                  </a:lnTo>
                  <a:lnTo>
                    <a:pt x="452" y="320"/>
                  </a:lnTo>
                  <a:lnTo>
                    <a:pt x="462" y="321"/>
                  </a:lnTo>
                  <a:lnTo>
                    <a:pt x="472" y="321"/>
                  </a:lnTo>
                  <a:lnTo>
                    <a:pt x="483" y="322"/>
                  </a:lnTo>
                  <a:lnTo>
                    <a:pt x="492" y="321"/>
                  </a:lnTo>
                  <a:lnTo>
                    <a:pt x="502" y="321"/>
                  </a:lnTo>
                  <a:lnTo>
                    <a:pt x="511" y="319"/>
                  </a:lnTo>
                  <a:lnTo>
                    <a:pt x="519" y="319"/>
                  </a:lnTo>
                  <a:lnTo>
                    <a:pt x="528" y="317"/>
                  </a:lnTo>
                  <a:lnTo>
                    <a:pt x="536" y="315"/>
                  </a:lnTo>
                  <a:lnTo>
                    <a:pt x="544" y="312"/>
                  </a:lnTo>
                  <a:lnTo>
                    <a:pt x="553" y="310"/>
                  </a:lnTo>
                  <a:lnTo>
                    <a:pt x="560" y="307"/>
                  </a:lnTo>
                  <a:lnTo>
                    <a:pt x="567" y="304"/>
                  </a:lnTo>
                  <a:lnTo>
                    <a:pt x="573" y="300"/>
                  </a:lnTo>
                  <a:lnTo>
                    <a:pt x="580" y="297"/>
                  </a:lnTo>
                  <a:lnTo>
                    <a:pt x="586" y="293"/>
                  </a:lnTo>
                  <a:lnTo>
                    <a:pt x="592" y="289"/>
                  </a:lnTo>
                  <a:lnTo>
                    <a:pt x="598" y="284"/>
                  </a:lnTo>
                  <a:lnTo>
                    <a:pt x="604" y="281"/>
                  </a:lnTo>
                  <a:lnTo>
                    <a:pt x="609" y="277"/>
                  </a:lnTo>
                  <a:lnTo>
                    <a:pt x="613" y="272"/>
                  </a:lnTo>
                  <a:lnTo>
                    <a:pt x="618" y="268"/>
                  </a:lnTo>
                  <a:lnTo>
                    <a:pt x="623" y="264"/>
                  </a:lnTo>
                  <a:lnTo>
                    <a:pt x="628" y="258"/>
                  </a:lnTo>
                  <a:lnTo>
                    <a:pt x="632" y="253"/>
                  </a:lnTo>
                  <a:lnTo>
                    <a:pt x="635" y="248"/>
                  </a:lnTo>
                  <a:lnTo>
                    <a:pt x="640" y="244"/>
                  </a:lnTo>
                  <a:lnTo>
                    <a:pt x="642" y="237"/>
                  </a:lnTo>
                  <a:lnTo>
                    <a:pt x="646" y="232"/>
                  </a:lnTo>
                  <a:lnTo>
                    <a:pt x="648" y="227"/>
                  </a:lnTo>
                  <a:lnTo>
                    <a:pt x="651" y="221"/>
                  </a:lnTo>
                  <a:lnTo>
                    <a:pt x="655" y="216"/>
                  </a:lnTo>
                  <a:lnTo>
                    <a:pt x="657" y="210"/>
                  </a:lnTo>
                  <a:lnTo>
                    <a:pt x="660" y="205"/>
                  </a:lnTo>
                  <a:lnTo>
                    <a:pt x="663" y="199"/>
                  </a:lnTo>
                  <a:lnTo>
                    <a:pt x="664" y="194"/>
                  </a:lnTo>
                  <a:lnTo>
                    <a:pt x="666" y="187"/>
                  </a:lnTo>
                  <a:lnTo>
                    <a:pt x="668" y="181"/>
                  </a:lnTo>
                  <a:lnTo>
                    <a:pt x="669" y="176"/>
                  </a:lnTo>
                  <a:lnTo>
                    <a:pt x="671" y="170"/>
                  </a:lnTo>
                  <a:lnTo>
                    <a:pt x="672" y="165"/>
                  </a:lnTo>
                  <a:lnTo>
                    <a:pt x="673" y="158"/>
                  </a:lnTo>
                  <a:lnTo>
                    <a:pt x="675" y="153"/>
                  </a:lnTo>
                  <a:lnTo>
                    <a:pt x="675" y="147"/>
                  </a:lnTo>
                  <a:lnTo>
                    <a:pt x="675" y="141"/>
                  </a:lnTo>
                  <a:lnTo>
                    <a:pt x="676" y="135"/>
                  </a:lnTo>
                  <a:lnTo>
                    <a:pt x="678" y="129"/>
                  </a:lnTo>
                  <a:lnTo>
                    <a:pt x="678" y="123"/>
                  </a:lnTo>
                  <a:lnTo>
                    <a:pt x="678" y="118"/>
                  </a:lnTo>
                  <a:lnTo>
                    <a:pt x="678" y="111"/>
                  </a:lnTo>
                  <a:lnTo>
                    <a:pt x="679" y="106"/>
                  </a:lnTo>
                  <a:lnTo>
                    <a:pt x="679" y="100"/>
                  </a:lnTo>
                  <a:lnTo>
                    <a:pt x="679" y="95"/>
                  </a:lnTo>
                  <a:lnTo>
                    <a:pt x="679" y="90"/>
                  </a:lnTo>
                  <a:lnTo>
                    <a:pt x="679" y="83"/>
                  </a:lnTo>
                  <a:lnTo>
                    <a:pt x="678" y="78"/>
                  </a:lnTo>
                  <a:lnTo>
                    <a:pt x="678" y="73"/>
                  </a:lnTo>
                  <a:lnTo>
                    <a:pt x="678" y="68"/>
                  </a:lnTo>
                  <a:lnTo>
                    <a:pt x="678" y="64"/>
                  </a:lnTo>
                  <a:lnTo>
                    <a:pt x="676" y="57"/>
                  </a:lnTo>
                  <a:lnTo>
                    <a:pt x="675" y="53"/>
                  </a:lnTo>
                  <a:lnTo>
                    <a:pt x="675" y="48"/>
                  </a:lnTo>
                  <a:lnTo>
                    <a:pt x="674" y="44"/>
                  </a:lnTo>
                  <a:lnTo>
                    <a:pt x="673" y="39"/>
                  </a:lnTo>
                  <a:lnTo>
                    <a:pt x="673" y="34"/>
                  </a:lnTo>
                  <a:lnTo>
                    <a:pt x="672" y="30"/>
                  </a:lnTo>
                  <a:lnTo>
                    <a:pt x="672" y="27"/>
                  </a:lnTo>
                  <a:lnTo>
                    <a:pt x="671" y="23"/>
                  </a:lnTo>
                  <a:lnTo>
                    <a:pt x="670" y="19"/>
                  </a:lnTo>
                  <a:lnTo>
                    <a:pt x="669" y="15"/>
                  </a:lnTo>
                  <a:lnTo>
                    <a:pt x="669" y="11"/>
                  </a:lnTo>
                  <a:lnTo>
                    <a:pt x="668" y="5"/>
                  </a:lnTo>
                  <a:lnTo>
                    <a:pt x="668" y="0"/>
                  </a:lnTo>
                  <a:lnTo>
                    <a:pt x="712" y="94"/>
                  </a:lnTo>
                  <a:lnTo>
                    <a:pt x="711" y="95"/>
                  </a:lnTo>
                  <a:lnTo>
                    <a:pt x="711" y="101"/>
                  </a:lnTo>
                  <a:lnTo>
                    <a:pt x="710" y="104"/>
                  </a:lnTo>
                  <a:lnTo>
                    <a:pt x="710" y="109"/>
                  </a:lnTo>
                  <a:lnTo>
                    <a:pt x="710" y="115"/>
                  </a:lnTo>
                  <a:lnTo>
                    <a:pt x="710" y="122"/>
                  </a:lnTo>
                  <a:lnTo>
                    <a:pt x="710" y="124"/>
                  </a:lnTo>
                  <a:lnTo>
                    <a:pt x="709" y="128"/>
                  </a:lnTo>
                  <a:lnTo>
                    <a:pt x="709" y="131"/>
                  </a:lnTo>
                  <a:lnTo>
                    <a:pt x="708" y="135"/>
                  </a:lnTo>
                  <a:lnTo>
                    <a:pt x="707" y="140"/>
                  </a:lnTo>
                  <a:lnTo>
                    <a:pt x="707" y="144"/>
                  </a:lnTo>
                  <a:lnTo>
                    <a:pt x="706" y="148"/>
                  </a:lnTo>
                  <a:lnTo>
                    <a:pt x="705" y="152"/>
                  </a:lnTo>
                  <a:lnTo>
                    <a:pt x="704" y="156"/>
                  </a:lnTo>
                  <a:lnTo>
                    <a:pt x="703" y="160"/>
                  </a:lnTo>
                  <a:lnTo>
                    <a:pt x="701" y="165"/>
                  </a:lnTo>
                  <a:lnTo>
                    <a:pt x="700" y="170"/>
                  </a:lnTo>
                  <a:lnTo>
                    <a:pt x="699" y="174"/>
                  </a:lnTo>
                  <a:lnTo>
                    <a:pt x="698" y="179"/>
                  </a:lnTo>
                  <a:lnTo>
                    <a:pt x="696" y="184"/>
                  </a:lnTo>
                  <a:lnTo>
                    <a:pt x="695" y="190"/>
                  </a:lnTo>
                  <a:lnTo>
                    <a:pt x="693" y="194"/>
                  </a:lnTo>
                  <a:lnTo>
                    <a:pt x="692" y="199"/>
                  </a:lnTo>
                  <a:lnTo>
                    <a:pt x="690" y="203"/>
                  </a:lnTo>
                  <a:lnTo>
                    <a:pt x="688" y="208"/>
                  </a:lnTo>
                  <a:lnTo>
                    <a:pt x="685" y="214"/>
                  </a:lnTo>
                  <a:lnTo>
                    <a:pt x="683" y="219"/>
                  </a:lnTo>
                  <a:lnTo>
                    <a:pt x="681" y="223"/>
                  </a:lnTo>
                  <a:lnTo>
                    <a:pt x="679" y="229"/>
                  </a:lnTo>
                  <a:lnTo>
                    <a:pt x="675" y="234"/>
                  </a:lnTo>
                  <a:lnTo>
                    <a:pt x="671" y="240"/>
                  </a:lnTo>
                  <a:lnTo>
                    <a:pt x="668" y="244"/>
                  </a:lnTo>
                  <a:lnTo>
                    <a:pt x="666" y="249"/>
                  </a:lnTo>
                  <a:lnTo>
                    <a:pt x="663" y="254"/>
                  </a:lnTo>
                  <a:lnTo>
                    <a:pt x="659" y="259"/>
                  </a:lnTo>
                  <a:lnTo>
                    <a:pt x="655" y="264"/>
                  </a:lnTo>
                  <a:lnTo>
                    <a:pt x="651" y="269"/>
                  </a:lnTo>
                  <a:lnTo>
                    <a:pt x="647" y="273"/>
                  </a:lnTo>
                  <a:lnTo>
                    <a:pt x="643" y="278"/>
                  </a:lnTo>
                  <a:lnTo>
                    <a:pt x="639" y="282"/>
                  </a:lnTo>
                  <a:lnTo>
                    <a:pt x="634" y="287"/>
                  </a:lnTo>
                  <a:lnTo>
                    <a:pt x="629" y="292"/>
                  </a:lnTo>
                  <a:lnTo>
                    <a:pt x="623" y="296"/>
                  </a:lnTo>
                  <a:lnTo>
                    <a:pt x="618" y="300"/>
                  </a:lnTo>
                  <a:lnTo>
                    <a:pt x="614" y="304"/>
                  </a:lnTo>
                  <a:lnTo>
                    <a:pt x="608" y="307"/>
                  </a:lnTo>
                  <a:lnTo>
                    <a:pt x="602" y="311"/>
                  </a:lnTo>
                  <a:lnTo>
                    <a:pt x="596" y="316"/>
                  </a:lnTo>
                  <a:lnTo>
                    <a:pt x="590" y="320"/>
                  </a:lnTo>
                  <a:lnTo>
                    <a:pt x="584" y="323"/>
                  </a:lnTo>
                  <a:lnTo>
                    <a:pt x="577" y="327"/>
                  </a:lnTo>
                  <a:lnTo>
                    <a:pt x="570" y="330"/>
                  </a:lnTo>
                  <a:lnTo>
                    <a:pt x="563" y="333"/>
                  </a:lnTo>
                  <a:lnTo>
                    <a:pt x="556" y="335"/>
                  </a:lnTo>
                  <a:lnTo>
                    <a:pt x="547" y="337"/>
                  </a:lnTo>
                  <a:lnTo>
                    <a:pt x="540" y="340"/>
                  </a:lnTo>
                  <a:lnTo>
                    <a:pt x="532" y="342"/>
                  </a:lnTo>
                  <a:lnTo>
                    <a:pt x="523" y="343"/>
                  </a:lnTo>
                  <a:lnTo>
                    <a:pt x="514" y="344"/>
                  </a:lnTo>
                  <a:lnTo>
                    <a:pt x="506" y="345"/>
                  </a:lnTo>
                  <a:lnTo>
                    <a:pt x="497" y="346"/>
                  </a:lnTo>
                  <a:lnTo>
                    <a:pt x="487" y="346"/>
                  </a:lnTo>
                  <a:lnTo>
                    <a:pt x="478" y="346"/>
                  </a:lnTo>
                  <a:lnTo>
                    <a:pt x="468" y="346"/>
                  </a:lnTo>
                  <a:lnTo>
                    <a:pt x="459" y="346"/>
                  </a:lnTo>
                  <a:lnTo>
                    <a:pt x="449" y="345"/>
                  </a:lnTo>
                  <a:lnTo>
                    <a:pt x="439" y="344"/>
                  </a:lnTo>
                  <a:lnTo>
                    <a:pt x="430" y="343"/>
                  </a:lnTo>
                  <a:lnTo>
                    <a:pt x="419" y="343"/>
                  </a:lnTo>
                  <a:lnTo>
                    <a:pt x="409" y="341"/>
                  </a:lnTo>
                  <a:lnTo>
                    <a:pt x="398" y="339"/>
                  </a:lnTo>
                  <a:lnTo>
                    <a:pt x="388" y="336"/>
                  </a:lnTo>
                  <a:lnTo>
                    <a:pt x="378" y="334"/>
                  </a:lnTo>
                  <a:lnTo>
                    <a:pt x="366" y="331"/>
                  </a:lnTo>
                  <a:lnTo>
                    <a:pt x="357" y="330"/>
                  </a:lnTo>
                  <a:lnTo>
                    <a:pt x="345" y="327"/>
                  </a:lnTo>
                  <a:lnTo>
                    <a:pt x="335" y="325"/>
                  </a:lnTo>
                  <a:lnTo>
                    <a:pt x="323" y="322"/>
                  </a:lnTo>
                  <a:lnTo>
                    <a:pt x="314" y="319"/>
                  </a:lnTo>
                  <a:lnTo>
                    <a:pt x="303" y="317"/>
                  </a:lnTo>
                  <a:lnTo>
                    <a:pt x="292" y="314"/>
                  </a:lnTo>
                  <a:lnTo>
                    <a:pt x="282" y="309"/>
                  </a:lnTo>
                  <a:lnTo>
                    <a:pt x="271" y="307"/>
                  </a:lnTo>
                  <a:lnTo>
                    <a:pt x="261" y="303"/>
                  </a:lnTo>
                  <a:lnTo>
                    <a:pt x="252" y="300"/>
                  </a:lnTo>
                  <a:lnTo>
                    <a:pt x="241" y="297"/>
                  </a:lnTo>
                  <a:lnTo>
                    <a:pt x="230" y="293"/>
                  </a:lnTo>
                  <a:lnTo>
                    <a:pt x="220" y="289"/>
                  </a:lnTo>
                  <a:lnTo>
                    <a:pt x="210" y="284"/>
                  </a:lnTo>
                  <a:lnTo>
                    <a:pt x="200" y="280"/>
                  </a:lnTo>
                  <a:lnTo>
                    <a:pt x="190" y="277"/>
                  </a:lnTo>
                  <a:lnTo>
                    <a:pt x="181" y="273"/>
                  </a:lnTo>
                  <a:lnTo>
                    <a:pt x="171" y="269"/>
                  </a:lnTo>
                  <a:lnTo>
                    <a:pt x="161" y="266"/>
                  </a:lnTo>
                  <a:lnTo>
                    <a:pt x="152" y="261"/>
                  </a:lnTo>
                  <a:lnTo>
                    <a:pt x="142" y="257"/>
                  </a:lnTo>
                  <a:lnTo>
                    <a:pt x="134" y="254"/>
                  </a:lnTo>
                  <a:lnTo>
                    <a:pt x="125" y="250"/>
                  </a:lnTo>
                  <a:lnTo>
                    <a:pt x="116" y="246"/>
                  </a:lnTo>
                  <a:lnTo>
                    <a:pt x="109" y="242"/>
                  </a:lnTo>
                  <a:lnTo>
                    <a:pt x="101" y="239"/>
                  </a:lnTo>
                  <a:lnTo>
                    <a:pt x="92" y="234"/>
                  </a:lnTo>
                  <a:lnTo>
                    <a:pt x="85" y="230"/>
                  </a:lnTo>
                  <a:lnTo>
                    <a:pt x="78" y="227"/>
                  </a:lnTo>
                  <a:lnTo>
                    <a:pt x="70" y="223"/>
                  </a:lnTo>
                  <a:lnTo>
                    <a:pt x="63" y="220"/>
                  </a:lnTo>
                  <a:lnTo>
                    <a:pt x="57" y="216"/>
                  </a:lnTo>
                  <a:lnTo>
                    <a:pt x="51" y="212"/>
                  </a:lnTo>
                  <a:lnTo>
                    <a:pt x="45" y="210"/>
                  </a:lnTo>
                  <a:lnTo>
                    <a:pt x="40" y="206"/>
                  </a:lnTo>
                  <a:lnTo>
                    <a:pt x="34" y="203"/>
                  </a:lnTo>
                  <a:lnTo>
                    <a:pt x="30" y="200"/>
                  </a:lnTo>
                  <a:lnTo>
                    <a:pt x="26" y="198"/>
                  </a:lnTo>
                  <a:lnTo>
                    <a:pt x="21" y="196"/>
                  </a:lnTo>
                  <a:lnTo>
                    <a:pt x="17" y="194"/>
                  </a:lnTo>
                  <a:lnTo>
                    <a:pt x="14" y="192"/>
                  </a:lnTo>
                  <a:lnTo>
                    <a:pt x="12" y="190"/>
                  </a:lnTo>
                  <a:lnTo>
                    <a:pt x="0" y="16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607" name="Freeform 237"/>
            <p:cNvSpPr>
              <a:spLocks/>
            </p:cNvSpPr>
            <p:nvPr/>
          </p:nvSpPr>
          <p:spPr bwMode="auto">
            <a:xfrm>
              <a:off x="5192" y="2142"/>
              <a:ext cx="62" cy="20"/>
            </a:xfrm>
            <a:custGeom>
              <a:avLst/>
              <a:gdLst>
                <a:gd name="T0" fmla="*/ 1 w 124"/>
                <a:gd name="T1" fmla="*/ 1 h 40"/>
                <a:gd name="T2" fmla="*/ 1 w 124"/>
                <a:gd name="T3" fmla="*/ 1 h 40"/>
                <a:gd name="T4" fmla="*/ 1 w 124"/>
                <a:gd name="T5" fmla="*/ 1 h 40"/>
                <a:gd name="T6" fmla="*/ 1 w 124"/>
                <a:gd name="T7" fmla="*/ 1 h 40"/>
                <a:gd name="T8" fmla="*/ 1 w 124"/>
                <a:gd name="T9" fmla="*/ 1 h 40"/>
                <a:gd name="T10" fmla="*/ 1 w 124"/>
                <a:gd name="T11" fmla="*/ 1 h 40"/>
                <a:gd name="T12" fmla="*/ 0 w 124"/>
                <a:gd name="T13" fmla="*/ 1 h 40"/>
                <a:gd name="T14" fmla="*/ 1 w 124"/>
                <a:gd name="T15" fmla="*/ 1 h 40"/>
                <a:gd name="T16" fmla="*/ 1 w 124"/>
                <a:gd name="T17" fmla="*/ 1 h 40"/>
                <a:gd name="T18" fmla="*/ 1 w 124"/>
                <a:gd name="T19" fmla="*/ 1 h 40"/>
                <a:gd name="T20" fmla="*/ 1 w 124"/>
                <a:gd name="T21" fmla="*/ 1 h 40"/>
                <a:gd name="T22" fmla="*/ 1 w 124"/>
                <a:gd name="T23" fmla="*/ 1 h 40"/>
                <a:gd name="T24" fmla="*/ 1 w 124"/>
                <a:gd name="T25" fmla="*/ 1 h 40"/>
                <a:gd name="T26" fmla="*/ 1 w 124"/>
                <a:gd name="T27" fmla="*/ 1 h 40"/>
                <a:gd name="T28" fmla="*/ 1 w 124"/>
                <a:gd name="T29" fmla="*/ 1 h 40"/>
                <a:gd name="T30" fmla="*/ 1 w 124"/>
                <a:gd name="T31" fmla="*/ 1 h 40"/>
                <a:gd name="T32" fmla="*/ 1 w 124"/>
                <a:gd name="T33" fmla="*/ 1 h 40"/>
                <a:gd name="T34" fmla="*/ 1 w 124"/>
                <a:gd name="T35" fmla="*/ 1 h 40"/>
                <a:gd name="T36" fmla="*/ 1 w 124"/>
                <a:gd name="T37" fmla="*/ 1 h 40"/>
                <a:gd name="T38" fmla="*/ 1 w 124"/>
                <a:gd name="T39" fmla="*/ 1 h 40"/>
                <a:gd name="T40" fmla="*/ 1 w 124"/>
                <a:gd name="T41" fmla="*/ 1 h 40"/>
                <a:gd name="T42" fmla="*/ 1 w 124"/>
                <a:gd name="T43" fmla="*/ 1 h 40"/>
                <a:gd name="T44" fmla="*/ 1 w 124"/>
                <a:gd name="T45" fmla="*/ 1 h 40"/>
                <a:gd name="T46" fmla="*/ 1 w 124"/>
                <a:gd name="T47" fmla="*/ 1 h 40"/>
                <a:gd name="T48" fmla="*/ 1 w 124"/>
                <a:gd name="T49" fmla="*/ 1 h 40"/>
                <a:gd name="T50" fmla="*/ 1 w 124"/>
                <a:gd name="T51" fmla="*/ 1 h 40"/>
                <a:gd name="T52" fmla="*/ 1 w 124"/>
                <a:gd name="T53" fmla="*/ 1 h 40"/>
                <a:gd name="T54" fmla="*/ 1 w 124"/>
                <a:gd name="T55" fmla="*/ 1 h 40"/>
                <a:gd name="T56" fmla="*/ 1 w 124"/>
                <a:gd name="T57" fmla="*/ 1 h 40"/>
                <a:gd name="T58" fmla="*/ 1 w 124"/>
                <a:gd name="T59" fmla="*/ 1 h 40"/>
                <a:gd name="T60" fmla="*/ 1 w 124"/>
                <a:gd name="T61" fmla="*/ 1 h 40"/>
                <a:gd name="T62" fmla="*/ 1 w 124"/>
                <a:gd name="T63" fmla="*/ 1 h 40"/>
                <a:gd name="T64" fmla="*/ 1 w 124"/>
                <a:gd name="T65" fmla="*/ 1 h 40"/>
                <a:gd name="T66" fmla="*/ 1 w 124"/>
                <a:gd name="T67" fmla="*/ 1 h 40"/>
                <a:gd name="T68" fmla="*/ 1 w 124"/>
                <a:gd name="T69" fmla="*/ 1 h 40"/>
                <a:gd name="T70" fmla="*/ 1 w 124"/>
                <a:gd name="T71" fmla="*/ 1 h 40"/>
                <a:gd name="T72" fmla="*/ 1 w 124"/>
                <a:gd name="T73" fmla="*/ 1 h 40"/>
                <a:gd name="T74" fmla="*/ 1 w 124"/>
                <a:gd name="T75" fmla="*/ 1 h 40"/>
                <a:gd name="T76" fmla="*/ 1 w 124"/>
                <a:gd name="T77" fmla="*/ 0 h 40"/>
                <a:gd name="T78" fmla="*/ 1 w 124"/>
                <a:gd name="T79" fmla="*/ 1 h 40"/>
                <a:gd name="T80" fmla="*/ 1 w 124"/>
                <a:gd name="T81" fmla="*/ 1 h 40"/>
                <a:gd name="T82" fmla="*/ 1 w 124"/>
                <a:gd name="T83" fmla="*/ 1 h 40"/>
                <a:gd name="T84" fmla="*/ 1 w 124"/>
                <a:gd name="T85" fmla="*/ 1 h 40"/>
                <a:gd name="T86" fmla="*/ 1 w 124"/>
                <a:gd name="T87" fmla="*/ 1 h 40"/>
                <a:gd name="T88" fmla="*/ 1 w 124"/>
                <a:gd name="T89" fmla="*/ 1 h 40"/>
                <a:gd name="T90" fmla="*/ 1 w 124"/>
                <a:gd name="T91" fmla="*/ 1 h 40"/>
                <a:gd name="T92" fmla="*/ 1 w 124"/>
                <a:gd name="T93" fmla="*/ 1 h 40"/>
                <a:gd name="T94" fmla="*/ 1 w 124"/>
                <a:gd name="T95" fmla="*/ 1 h 40"/>
                <a:gd name="T96" fmla="*/ 1 w 124"/>
                <a:gd name="T97" fmla="*/ 1 h 40"/>
                <a:gd name="T98" fmla="*/ 1 w 124"/>
                <a:gd name="T99" fmla="*/ 1 h 40"/>
                <a:gd name="T100" fmla="*/ 1 w 124"/>
                <a:gd name="T101" fmla="*/ 1 h 40"/>
                <a:gd name="T102" fmla="*/ 1 w 124"/>
                <a:gd name="T103" fmla="*/ 1 h 40"/>
                <a:gd name="T104" fmla="*/ 1 w 124"/>
                <a:gd name="T105" fmla="*/ 1 h 40"/>
                <a:gd name="T106" fmla="*/ 1 w 124"/>
                <a:gd name="T107" fmla="*/ 1 h 40"/>
                <a:gd name="T108" fmla="*/ 1 w 124"/>
                <a:gd name="T109" fmla="*/ 1 h 40"/>
                <a:gd name="T110" fmla="*/ 1 w 124"/>
                <a:gd name="T111" fmla="*/ 1 h 40"/>
                <a:gd name="T112" fmla="*/ 1 w 124"/>
                <a:gd name="T113" fmla="*/ 1 h 40"/>
                <a:gd name="T114" fmla="*/ 1 w 124"/>
                <a:gd name="T115" fmla="*/ 1 h 40"/>
                <a:gd name="T116" fmla="*/ 1 w 124"/>
                <a:gd name="T117" fmla="*/ 1 h 40"/>
                <a:gd name="T118" fmla="*/ 1 w 124"/>
                <a:gd name="T119" fmla="*/ 1 h 40"/>
                <a:gd name="T120" fmla="*/ 1 w 124"/>
                <a:gd name="T121" fmla="*/ 1 h 40"/>
                <a:gd name="T122" fmla="*/ 1 w 124"/>
                <a:gd name="T123" fmla="*/ 1 h 40"/>
                <a:gd name="T124" fmla="*/ 1 w 124"/>
                <a:gd name="T125" fmla="*/ 1 h 4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24" h="40">
                  <a:moveTo>
                    <a:pt x="29" y="40"/>
                  </a:moveTo>
                  <a:lnTo>
                    <a:pt x="21" y="34"/>
                  </a:lnTo>
                  <a:lnTo>
                    <a:pt x="14" y="29"/>
                  </a:lnTo>
                  <a:lnTo>
                    <a:pt x="10" y="26"/>
                  </a:lnTo>
                  <a:lnTo>
                    <a:pt x="7" y="22"/>
                  </a:lnTo>
                  <a:lnTo>
                    <a:pt x="3" y="19"/>
                  </a:lnTo>
                  <a:lnTo>
                    <a:pt x="0" y="16"/>
                  </a:lnTo>
                  <a:lnTo>
                    <a:pt x="3" y="16"/>
                  </a:lnTo>
                  <a:lnTo>
                    <a:pt x="7" y="16"/>
                  </a:lnTo>
                  <a:lnTo>
                    <a:pt x="10" y="15"/>
                  </a:lnTo>
                  <a:lnTo>
                    <a:pt x="14" y="15"/>
                  </a:lnTo>
                  <a:lnTo>
                    <a:pt x="17" y="14"/>
                  </a:lnTo>
                  <a:lnTo>
                    <a:pt x="21" y="14"/>
                  </a:lnTo>
                  <a:lnTo>
                    <a:pt x="26" y="14"/>
                  </a:lnTo>
                  <a:lnTo>
                    <a:pt x="30" y="14"/>
                  </a:lnTo>
                  <a:lnTo>
                    <a:pt x="34" y="13"/>
                  </a:lnTo>
                  <a:lnTo>
                    <a:pt x="38" y="13"/>
                  </a:lnTo>
                  <a:lnTo>
                    <a:pt x="41" y="12"/>
                  </a:lnTo>
                  <a:lnTo>
                    <a:pt x="45" y="12"/>
                  </a:lnTo>
                  <a:lnTo>
                    <a:pt x="50" y="12"/>
                  </a:lnTo>
                  <a:lnTo>
                    <a:pt x="54" y="12"/>
                  </a:lnTo>
                  <a:lnTo>
                    <a:pt x="58" y="11"/>
                  </a:lnTo>
                  <a:lnTo>
                    <a:pt x="61" y="11"/>
                  </a:lnTo>
                  <a:lnTo>
                    <a:pt x="65" y="10"/>
                  </a:lnTo>
                  <a:lnTo>
                    <a:pt x="69" y="10"/>
                  </a:lnTo>
                  <a:lnTo>
                    <a:pt x="73" y="9"/>
                  </a:lnTo>
                  <a:lnTo>
                    <a:pt x="77" y="9"/>
                  </a:lnTo>
                  <a:lnTo>
                    <a:pt x="80" y="8"/>
                  </a:lnTo>
                  <a:lnTo>
                    <a:pt x="84" y="7"/>
                  </a:lnTo>
                  <a:lnTo>
                    <a:pt x="88" y="7"/>
                  </a:lnTo>
                  <a:lnTo>
                    <a:pt x="92" y="7"/>
                  </a:lnTo>
                  <a:lnTo>
                    <a:pt x="96" y="5"/>
                  </a:lnTo>
                  <a:lnTo>
                    <a:pt x="101" y="5"/>
                  </a:lnTo>
                  <a:lnTo>
                    <a:pt x="104" y="4"/>
                  </a:lnTo>
                  <a:lnTo>
                    <a:pt x="108" y="3"/>
                  </a:lnTo>
                  <a:lnTo>
                    <a:pt x="112" y="2"/>
                  </a:lnTo>
                  <a:lnTo>
                    <a:pt x="116" y="2"/>
                  </a:lnTo>
                  <a:lnTo>
                    <a:pt x="120" y="1"/>
                  </a:lnTo>
                  <a:lnTo>
                    <a:pt x="124" y="0"/>
                  </a:lnTo>
                  <a:lnTo>
                    <a:pt x="124" y="26"/>
                  </a:lnTo>
                  <a:lnTo>
                    <a:pt x="122" y="26"/>
                  </a:lnTo>
                  <a:lnTo>
                    <a:pt x="117" y="27"/>
                  </a:lnTo>
                  <a:lnTo>
                    <a:pt x="113" y="27"/>
                  </a:lnTo>
                  <a:lnTo>
                    <a:pt x="109" y="28"/>
                  </a:lnTo>
                  <a:lnTo>
                    <a:pt x="104" y="29"/>
                  </a:lnTo>
                  <a:lnTo>
                    <a:pt x="99" y="31"/>
                  </a:lnTo>
                  <a:lnTo>
                    <a:pt x="94" y="31"/>
                  </a:lnTo>
                  <a:lnTo>
                    <a:pt x="91" y="31"/>
                  </a:lnTo>
                  <a:lnTo>
                    <a:pt x="87" y="32"/>
                  </a:lnTo>
                  <a:lnTo>
                    <a:pt x="84" y="33"/>
                  </a:lnTo>
                  <a:lnTo>
                    <a:pt x="80" y="33"/>
                  </a:lnTo>
                  <a:lnTo>
                    <a:pt x="77" y="34"/>
                  </a:lnTo>
                  <a:lnTo>
                    <a:pt x="73" y="34"/>
                  </a:lnTo>
                  <a:lnTo>
                    <a:pt x="68" y="35"/>
                  </a:lnTo>
                  <a:lnTo>
                    <a:pt x="63" y="35"/>
                  </a:lnTo>
                  <a:lnTo>
                    <a:pt x="58" y="36"/>
                  </a:lnTo>
                  <a:lnTo>
                    <a:pt x="54" y="36"/>
                  </a:lnTo>
                  <a:lnTo>
                    <a:pt x="49" y="37"/>
                  </a:lnTo>
                  <a:lnTo>
                    <a:pt x="43" y="37"/>
                  </a:lnTo>
                  <a:lnTo>
                    <a:pt x="38" y="38"/>
                  </a:lnTo>
                  <a:lnTo>
                    <a:pt x="33" y="38"/>
                  </a:lnTo>
                  <a:lnTo>
                    <a:pt x="29" y="4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608" name="Freeform 238"/>
            <p:cNvSpPr>
              <a:spLocks/>
            </p:cNvSpPr>
            <p:nvPr/>
          </p:nvSpPr>
          <p:spPr bwMode="auto">
            <a:xfrm>
              <a:off x="4913" y="2053"/>
              <a:ext cx="199" cy="103"/>
            </a:xfrm>
            <a:custGeom>
              <a:avLst/>
              <a:gdLst>
                <a:gd name="T0" fmla="*/ 1 w 398"/>
                <a:gd name="T1" fmla="*/ 0 h 207"/>
                <a:gd name="T2" fmla="*/ 1 w 398"/>
                <a:gd name="T3" fmla="*/ 0 h 207"/>
                <a:gd name="T4" fmla="*/ 1 w 398"/>
                <a:gd name="T5" fmla="*/ 0 h 207"/>
                <a:gd name="T6" fmla="*/ 1 w 398"/>
                <a:gd name="T7" fmla="*/ 0 h 207"/>
                <a:gd name="T8" fmla="*/ 1 w 398"/>
                <a:gd name="T9" fmla="*/ 0 h 207"/>
                <a:gd name="T10" fmla="*/ 1 w 398"/>
                <a:gd name="T11" fmla="*/ 0 h 207"/>
                <a:gd name="T12" fmla="*/ 1 w 398"/>
                <a:gd name="T13" fmla="*/ 0 h 207"/>
                <a:gd name="T14" fmla="*/ 1 w 398"/>
                <a:gd name="T15" fmla="*/ 0 h 207"/>
                <a:gd name="T16" fmla="*/ 1 w 398"/>
                <a:gd name="T17" fmla="*/ 0 h 207"/>
                <a:gd name="T18" fmla="*/ 1 w 398"/>
                <a:gd name="T19" fmla="*/ 0 h 207"/>
                <a:gd name="T20" fmla="*/ 1 w 398"/>
                <a:gd name="T21" fmla="*/ 0 h 207"/>
                <a:gd name="T22" fmla="*/ 1 w 398"/>
                <a:gd name="T23" fmla="*/ 0 h 207"/>
                <a:gd name="T24" fmla="*/ 1 w 398"/>
                <a:gd name="T25" fmla="*/ 0 h 207"/>
                <a:gd name="T26" fmla="*/ 1 w 398"/>
                <a:gd name="T27" fmla="*/ 0 h 207"/>
                <a:gd name="T28" fmla="*/ 1 w 398"/>
                <a:gd name="T29" fmla="*/ 0 h 207"/>
                <a:gd name="T30" fmla="*/ 1 w 398"/>
                <a:gd name="T31" fmla="*/ 0 h 207"/>
                <a:gd name="T32" fmla="*/ 1 w 398"/>
                <a:gd name="T33" fmla="*/ 0 h 207"/>
                <a:gd name="T34" fmla="*/ 1 w 398"/>
                <a:gd name="T35" fmla="*/ 0 h 207"/>
                <a:gd name="T36" fmla="*/ 1 w 398"/>
                <a:gd name="T37" fmla="*/ 0 h 207"/>
                <a:gd name="T38" fmla="*/ 1 w 398"/>
                <a:gd name="T39" fmla="*/ 0 h 207"/>
                <a:gd name="T40" fmla="*/ 1 w 398"/>
                <a:gd name="T41" fmla="*/ 0 h 207"/>
                <a:gd name="T42" fmla="*/ 1 w 398"/>
                <a:gd name="T43" fmla="*/ 0 h 207"/>
                <a:gd name="T44" fmla="*/ 1 w 398"/>
                <a:gd name="T45" fmla="*/ 0 h 207"/>
                <a:gd name="T46" fmla="*/ 1 w 398"/>
                <a:gd name="T47" fmla="*/ 0 h 207"/>
                <a:gd name="T48" fmla="*/ 1 w 398"/>
                <a:gd name="T49" fmla="*/ 0 h 207"/>
                <a:gd name="T50" fmla="*/ 1 w 398"/>
                <a:gd name="T51" fmla="*/ 0 h 207"/>
                <a:gd name="T52" fmla="*/ 1 w 398"/>
                <a:gd name="T53" fmla="*/ 0 h 207"/>
                <a:gd name="T54" fmla="*/ 1 w 398"/>
                <a:gd name="T55" fmla="*/ 0 h 207"/>
                <a:gd name="T56" fmla="*/ 1 w 398"/>
                <a:gd name="T57" fmla="*/ 0 h 207"/>
                <a:gd name="T58" fmla="*/ 1 w 398"/>
                <a:gd name="T59" fmla="*/ 0 h 207"/>
                <a:gd name="T60" fmla="*/ 1 w 398"/>
                <a:gd name="T61" fmla="*/ 0 h 207"/>
                <a:gd name="T62" fmla="*/ 1 w 398"/>
                <a:gd name="T63" fmla="*/ 0 h 207"/>
                <a:gd name="T64" fmla="*/ 1 w 398"/>
                <a:gd name="T65" fmla="*/ 0 h 207"/>
                <a:gd name="T66" fmla="*/ 1 w 398"/>
                <a:gd name="T67" fmla="*/ 0 h 207"/>
                <a:gd name="T68" fmla="*/ 1 w 398"/>
                <a:gd name="T69" fmla="*/ 0 h 207"/>
                <a:gd name="T70" fmla="*/ 1 w 398"/>
                <a:gd name="T71" fmla="*/ 0 h 207"/>
                <a:gd name="T72" fmla="*/ 1 w 398"/>
                <a:gd name="T73" fmla="*/ 0 h 207"/>
                <a:gd name="T74" fmla="*/ 1 w 398"/>
                <a:gd name="T75" fmla="*/ 0 h 207"/>
                <a:gd name="T76" fmla="*/ 1 w 398"/>
                <a:gd name="T77" fmla="*/ 0 h 207"/>
                <a:gd name="T78" fmla="*/ 1 w 398"/>
                <a:gd name="T79" fmla="*/ 0 h 207"/>
                <a:gd name="T80" fmla="*/ 1 w 398"/>
                <a:gd name="T81" fmla="*/ 0 h 207"/>
                <a:gd name="T82" fmla="*/ 1 w 398"/>
                <a:gd name="T83" fmla="*/ 0 h 207"/>
                <a:gd name="T84" fmla="*/ 1 w 398"/>
                <a:gd name="T85" fmla="*/ 0 h 207"/>
                <a:gd name="T86" fmla="*/ 1 w 398"/>
                <a:gd name="T87" fmla="*/ 0 h 207"/>
                <a:gd name="T88" fmla="*/ 1 w 398"/>
                <a:gd name="T89" fmla="*/ 0 h 207"/>
                <a:gd name="T90" fmla="*/ 1 w 398"/>
                <a:gd name="T91" fmla="*/ 0 h 207"/>
                <a:gd name="T92" fmla="*/ 1 w 398"/>
                <a:gd name="T93" fmla="*/ 0 h 207"/>
                <a:gd name="T94" fmla="*/ 1 w 398"/>
                <a:gd name="T95" fmla="*/ 0 h 207"/>
                <a:gd name="T96" fmla="*/ 1 w 398"/>
                <a:gd name="T97" fmla="*/ 0 h 207"/>
                <a:gd name="T98" fmla="*/ 1 w 398"/>
                <a:gd name="T99" fmla="*/ 0 h 207"/>
                <a:gd name="T100" fmla="*/ 1 w 398"/>
                <a:gd name="T101" fmla="*/ 0 h 207"/>
                <a:gd name="T102" fmla="*/ 1 w 398"/>
                <a:gd name="T103" fmla="*/ 0 h 207"/>
                <a:gd name="T104" fmla="*/ 1 w 398"/>
                <a:gd name="T105" fmla="*/ 0 h 207"/>
                <a:gd name="T106" fmla="*/ 1 w 398"/>
                <a:gd name="T107" fmla="*/ 0 h 207"/>
                <a:gd name="T108" fmla="*/ 1 w 398"/>
                <a:gd name="T109" fmla="*/ 0 h 207"/>
                <a:gd name="T110" fmla="*/ 1 w 398"/>
                <a:gd name="T111" fmla="*/ 0 h 207"/>
                <a:gd name="T112" fmla="*/ 1 w 398"/>
                <a:gd name="T113" fmla="*/ 0 h 207"/>
                <a:gd name="T114" fmla="*/ 1 w 398"/>
                <a:gd name="T115" fmla="*/ 0 h 207"/>
                <a:gd name="T116" fmla="*/ 1 w 398"/>
                <a:gd name="T117" fmla="*/ 0 h 207"/>
                <a:gd name="T118" fmla="*/ 1 w 398"/>
                <a:gd name="T119" fmla="*/ 0 h 207"/>
                <a:gd name="T120" fmla="*/ 1 w 398"/>
                <a:gd name="T121" fmla="*/ 0 h 207"/>
                <a:gd name="T122" fmla="*/ 1 w 398"/>
                <a:gd name="T123" fmla="*/ 0 h 207"/>
                <a:gd name="T124" fmla="*/ 0 w 398"/>
                <a:gd name="T125" fmla="*/ 0 h 20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398" h="207">
                  <a:moveTo>
                    <a:pt x="0" y="0"/>
                  </a:moveTo>
                  <a:lnTo>
                    <a:pt x="3" y="1"/>
                  </a:lnTo>
                  <a:lnTo>
                    <a:pt x="7" y="5"/>
                  </a:lnTo>
                  <a:lnTo>
                    <a:pt x="10" y="7"/>
                  </a:lnTo>
                  <a:lnTo>
                    <a:pt x="15" y="10"/>
                  </a:lnTo>
                  <a:lnTo>
                    <a:pt x="19" y="14"/>
                  </a:lnTo>
                  <a:lnTo>
                    <a:pt x="26" y="18"/>
                  </a:lnTo>
                  <a:lnTo>
                    <a:pt x="32" y="22"/>
                  </a:lnTo>
                  <a:lnTo>
                    <a:pt x="39" y="26"/>
                  </a:lnTo>
                  <a:lnTo>
                    <a:pt x="43" y="29"/>
                  </a:lnTo>
                  <a:lnTo>
                    <a:pt x="47" y="32"/>
                  </a:lnTo>
                  <a:lnTo>
                    <a:pt x="52" y="35"/>
                  </a:lnTo>
                  <a:lnTo>
                    <a:pt x="57" y="38"/>
                  </a:lnTo>
                  <a:lnTo>
                    <a:pt x="61" y="40"/>
                  </a:lnTo>
                  <a:lnTo>
                    <a:pt x="65" y="43"/>
                  </a:lnTo>
                  <a:lnTo>
                    <a:pt x="70" y="46"/>
                  </a:lnTo>
                  <a:lnTo>
                    <a:pt x="76" y="49"/>
                  </a:lnTo>
                  <a:lnTo>
                    <a:pt x="81" y="53"/>
                  </a:lnTo>
                  <a:lnTo>
                    <a:pt x="86" y="56"/>
                  </a:lnTo>
                  <a:lnTo>
                    <a:pt x="92" y="60"/>
                  </a:lnTo>
                  <a:lnTo>
                    <a:pt x="98" y="64"/>
                  </a:lnTo>
                  <a:lnTo>
                    <a:pt x="104" y="66"/>
                  </a:lnTo>
                  <a:lnTo>
                    <a:pt x="109" y="69"/>
                  </a:lnTo>
                  <a:lnTo>
                    <a:pt x="115" y="72"/>
                  </a:lnTo>
                  <a:lnTo>
                    <a:pt x="122" y="76"/>
                  </a:lnTo>
                  <a:lnTo>
                    <a:pt x="127" y="80"/>
                  </a:lnTo>
                  <a:lnTo>
                    <a:pt x="134" y="83"/>
                  </a:lnTo>
                  <a:lnTo>
                    <a:pt x="140" y="86"/>
                  </a:lnTo>
                  <a:lnTo>
                    <a:pt x="147" y="90"/>
                  </a:lnTo>
                  <a:lnTo>
                    <a:pt x="153" y="93"/>
                  </a:lnTo>
                  <a:lnTo>
                    <a:pt x="161" y="96"/>
                  </a:lnTo>
                  <a:lnTo>
                    <a:pt x="168" y="100"/>
                  </a:lnTo>
                  <a:lnTo>
                    <a:pt x="175" y="104"/>
                  </a:lnTo>
                  <a:lnTo>
                    <a:pt x="183" y="108"/>
                  </a:lnTo>
                  <a:lnTo>
                    <a:pt x="190" y="111"/>
                  </a:lnTo>
                  <a:lnTo>
                    <a:pt x="198" y="114"/>
                  </a:lnTo>
                  <a:lnTo>
                    <a:pt x="206" y="118"/>
                  </a:lnTo>
                  <a:lnTo>
                    <a:pt x="213" y="120"/>
                  </a:lnTo>
                  <a:lnTo>
                    <a:pt x="221" y="124"/>
                  </a:lnTo>
                  <a:lnTo>
                    <a:pt x="230" y="128"/>
                  </a:lnTo>
                  <a:lnTo>
                    <a:pt x="238" y="131"/>
                  </a:lnTo>
                  <a:lnTo>
                    <a:pt x="246" y="134"/>
                  </a:lnTo>
                  <a:lnTo>
                    <a:pt x="253" y="137"/>
                  </a:lnTo>
                  <a:lnTo>
                    <a:pt x="263" y="140"/>
                  </a:lnTo>
                  <a:lnTo>
                    <a:pt x="272" y="144"/>
                  </a:lnTo>
                  <a:lnTo>
                    <a:pt x="279" y="146"/>
                  </a:lnTo>
                  <a:lnTo>
                    <a:pt x="289" y="149"/>
                  </a:lnTo>
                  <a:lnTo>
                    <a:pt x="297" y="151"/>
                  </a:lnTo>
                  <a:lnTo>
                    <a:pt x="307" y="156"/>
                  </a:lnTo>
                  <a:lnTo>
                    <a:pt x="316" y="158"/>
                  </a:lnTo>
                  <a:lnTo>
                    <a:pt x="325" y="161"/>
                  </a:lnTo>
                  <a:lnTo>
                    <a:pt x="335" y="164"/>
                  </a:lnTo>
                  <a:lnTo>
                    <a:pt x="345" y="167"/>
                  </a:lnTo>
                  <a:lnTo>
                    <a:pt x="350" y="171"/>
                  </a:lnTo>
                  <a:lnTo>
                    <a:pt x="357" y="176"/>
                  </a:lnTo>
                  <a:lnTo>
                    <a:pt x="364" y="181"/>
                  </a:lnTo>
                  <a:lnTo>
                    <a:pt x="371" y="187"/>
                  </a:lnTo>
                  <a:lnTo>
                    <a:pt x="377" y="192"/>
                  </a:lnTo>
                  <a:lnTo>
                    <a:pt x="385" y="197"/>
                  </a:lnTo>
                  <a:lnTo>
                    <a:pt x="391" y="201"/>
                  </a:lnTo>
                  <a:lnTo>
                    <a:pt x="398" y="207"/>
                  </a:lnTo>
                  <a:lnTo>
                    <a:pt x="393" y="206"/>
                  </a:lnTo>
                  <a:lnTo>
                    <a:pt x="389" y="205"/>
                  </a:lnTo>
                  <a:lnTo>
                    <a:pt x="384" y="204"/>
                  </a:lnTo>
                  <a:lnTo>
                    <a:pt x="379" y="204"/>
                  </a:lnTo>
                  <a:lnTo>
                    <a:pt x="374" y="201"/>
                  </a:lnTo>
                  <a:lnTo>
                    <a:pt x="369" y="201"/>
                  </a:lnTo>
                  <a:lnTo>
                    <a:pt x="364" y="199"/>
                  </a:lnTo>
                  <a:lnTo>
                    <a:pt x="360" y="199"/>
                  </a:lnTo>
                  <a:lnTo>
                    <a:pt x="354" y="197"/>
                  </a:lnTo>
                  <a:lnTo>
                    <a:pt x="350" y="196"/>
                  </a:lnTo>
                  <a:lnTo>
                    <a:pt x="345" y="195"/>
                  </a:lnTo>
                  <a:lnTo>
                    <a:pt x="340" y="194"/>
                  </a:lnTo>
                  <a:lnTo>
                    <a:pt x="335" y="193"/>
                  </a:lnTo>
                  <a:lnTo>
                    <a:pt x="331" y="192"/>
                  </a:lnTo>
                  <a:lnTo>
                    <a:pt x="325" y="190"/>
                  </a:lnTo>
                  <a:lnTo>
                    <a:pt x="320" y="190"/>
                  </a:lnTo>
                  <a:lnTo>
                    <a:pt x="315" y="188"/>
                  </a:lnTo>
                  <a:lnTo>
                    <a:pt x="310" y="187"/>
                  </a:lnTo>
                  <a:lnTo>
                    <a:pt x="304" y="185"/>
                  </a:lnTo>
                  <a:lnTo>
                    <a:pt x="299" y="184"/>
                  </a:lnTo>
                  <a:lnTo>
                    <a:pt x="294" y="182"/>
                  </a:lnTo>
                  <a:lnTo>
                    <a:pt x="289" y="181"/>
                  </a:lnTo>
                  <a:lnTo>
                    <a:pt x="284" y="180"/>
                  </a:lnTo>
                  <a:lnTo>
                    <a:pt x="279" y="178"/>
                  </a:lnTo>
                  <a:lnTo>
                    <a:pt x="273" y="175"/>
                  </a:lnTo>
                  <a:lnTo>
                    <a:pt x="268" y="174"/>
                  </a:lnTo>
                  <a:lnTo>
                    <a:pt x="263" y="172"/>
                  </a:lnTo>
                  <a:lnTo>
                    <a:pt x="259" y="171"/>
                  </a:lnTo>
                  <a:lnTo>
                    <a:pt x="253" y="169"/>
                  </a:lnTo>
                  <a:lnTo>
                    <a:pt x="248" y="167"/>
                  </a:lnTo>
                  <a:lnTo>
                    <a:pt x="242" y="165"/>
                  </a:lnTo>
                  <a:lnTo>
                    <a:pt x="238" y="164"/>
                  </a:lnTo>
                  <a:lnTo>
                    <a:pt x="232" y="161"/>
                  </a:lnTo>
                  <a:lnTo>
                    <a:pt x="226" y="159"/>
                  </a:lnTo>
                  <a:lnTo>
                    <a:pt x="221" y="157"/>
                  </a:lnTo>
                  <a:lnTo>
                    <a:pt x="216" y="156"/>
                  </a:lnTo>
                  <a:lnTo>
                    <a:pt x="210" y="153"/>
                  </a:lnTo>
                  <a:lnTo>
                    <a:pt x="205" y="150"/>
                  </a:lnTo>
                  <a:lnTo>
                    <a:pt x="199" y="148"/>
                  </a:lnTo>
                  <a:lnTo>
                    <a:pt x="194" y="146"/>
                  </a:lnTo>
                  <a:lnTo>
                    <a:pt x="188" y="143"/>
                  </a:lnTo>
                  <a:lnTo>
                    <a:pt x="183" y="141"/>
                  </a:lnTo>
                  <a:lnTo>
                    <a:pt x="177" y="138"/>
                  </a:lnTo>
                  <a:lnTo>
                    <a:pt x="172" y="136"/>
                  </a:lnTo>
                  <a:lnTo>
                    <a:pt x="166" y="134"/>
                  </a:lnTo>
                  <a:lnTo>
                    <a:pt x="161" y="131"/>
                  </a:lnTo>
                  <a:lnTo>
                    <a:pt x="156" y="128"/>
                  </a:lnTo>
                  <a:lnTo>
                    <a:pt x="150" y="126"/>
                  </a:lnTo>
                  <a:lnTo>
                    <a:pt x="144" y="122"/>
                  </a:lnTo>
                  <a:lnTo>
                    <a:pt x="139" y="120"/>
                  </a:lnTo>
                  <a:lnTo>
                    <a:pt x="133" y="117"/>
                  </a:lnTo>
                  <a:lnTo>
                    <a:pt x="127" y="114"/>
                  </a:lnTo>
                  <a:lnTo>
                    <a:pt x="122" y="111"/>
                  </a:lnTo>
                  <a:lnTo>
                    <a:pt x="116" y="108"/>
                  </a:lnTo>
                  <a:lnTo>
                    <a:pt x="111" y="105"/>
                  </a:lnTo>
                  <a:lnTo>
                    <a:pt x="106" y="103"/>
                  </a:lnTo>
                  <a:lnTo>
                    <a:pt x="99" y="98"/>
                  </a:lnTo>
                  <a:lnTo>
                    <a:pt x="94" y="95"/>
                  </a:lnTo>
                  <a:lnTo>
                    <a:pt x="89" y="92"/>
                  </a:lnTo>
                  <a:lnTo>
                    <a:pt x="83" y="89"/>
                  </a:lnTo>
                  <a:lnTo>
                    <a:pt x="77" y="86"/>
                  </a:lnTo>
                  <a:lnTo>
                    <a:pt x="72" y="82"/>
                  </a:lnTo>
                  <a:lnTo>
                    <a:pt x="67" y="79"/>
                  </a:lnTo>
                  <a:lnTo>
                    <a:pt x="61" y="75"/>
                  </a:lnTo>
                  <a:lnTo>
                    <a:pt x="0"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609" name="Freeform 239"/>
            <p:cNvSpPr>
              <a:spLocks/>
            </p:cNvSpPr>
            <p:nvPr/>
          </p:nvSpPr>
          <p:spPr bwMode="auto">
            <a:xfrm>
              <a:off x="5321" y="1756"/>
              <a:ext cx="67" cy="15"/>
            </a:xfrm>
            <a:custGeom>
              <a:avLst/>
              <a:gdLst>
                <a:gd name="T0" fmla="*/ 1 w 133"/>
                <a:gd name="T1" fmla="*/ 0 h 31"/>
                <a:gd name="T2" fmla="*/ 1 w 133"/>
                <a:gd name="T3" fmla="*/ 0 h 31"/>
                <a:gd name="T4" fmla="*/ 1 w 133"/>
                <a:gd name="T5" fmla="*/ 0 h 31"/>
                <a:gd name="T6" fmla="*/ 1 w 133"/>
                <a:gd name="T7" fmla="*/ 0 h 31"/>
                <a:gd name="T8" fmla="*/ 1 w 133"/>
                <a:gd name="T9" fmla="*/ 0 h 31"/>
                <a:gd name="T10" fmla="*/ 1 w 133"/>
                <a:gd name="T11" fmla="*/ 0 h 31"/>
                <a:gd name="T12" fmla="*/ 1 w 133"/>
                <a:gd name="T13" fmla="*/ 0 h 31"/>
                <a:gd name="T14" fmla="*/ 1 w 133"/>
                <a:gd name="T15" fmla="*/ 0 h 31"/>
                <a:gd name="T16" fmla="*/ 1 w 133"/>
                <a:gd name="T17" fmla="*/ 0 h 31"/>
                <a:gd name="T18" fmla="*/ 1 w 133"/>
                <a:gd name="T19" fmla="*/ 0 h 31"/>
                <a:gd name="T20" fmla="*/ 1 w 133"/>
                <a:gd name="T21" fmla="*/ 0 h 31"/>
                <a:gd name="T22" fmla="*/ 1 w 133"/>
                <a:gd name="T23" fmla="*/ 0 h 31"/>
                <a:gd name="T24" fmla="*/ 1 w 133"/>
                <a:gd name="T25" fmla="*/ 0 h 31"/>
                <a:gd name="T26" fmla="*/ 1 w 133"/>
                <a:gd name="T27" fmla="*/ 0 h 31"/>
                <a:gd name="T28" fmla="*/ 1 w 133"/>
                <a:gd name="T29" fmla="*/ 0 h 31"/>
                <a:gd name="T30" fmla="*/ 1 w 133"/>
                <a:gd name="T31" fmla="*/ 0 h 31"/>
                <a:gd name="T32" fmla="*/ 1 w 133"/>
                <a:gd name="T33" fmla="*/ 0 h 31"/>
                <a:gd name="T34" fmla="*/ 1 w 133"/>
                <a:gd name="T35" fmla="*/ 0 h 31"/>
                <a:gd name="T36" fmla="*/ 1 w 133"/>
                <a:gd name="T37" fmla="*/ 0 h 31"/>
                <a:gd name="T38" fmla="*/ 1 w 133"/>
                <a:gd name="T39" fmla="*/ 0 h 31"/>
                <a:gd name="T40" fmla="*/ 1 w 133"/>
                <a:gd name="T41" fmla="*/ 0 h 31"/>
                <a:gd name="T42" fmla="*/ 1 w 133"/>
                <a:gd name="T43" fmla="*/ 0 h 31"/>
                <a:gd name="T44" fmla="*/ 1 w 133"/>
                <a:gd name="T45" fmla="*/ 0 h 31"/>
                <a:gd name="T46" fmla="*/ 1 w 133"/>
                <a:gd name="T47" fmla="*/ 0 h 31"/>
                <a:gd name="T48" fmla="*/ 1 w 133"/>
                <a:gd name="T49" fmla="*/ 0 h 31"/>
                <a:gd name="T50" fmla="*/ 1 w 133"/>
                <a:gd name="T51" fmla="*/ 0 h 31"/>
                <a:gd name="T52" fmla="*/ 1 w 133"/>
                <a:gd name="T53" fmla="*/ 0 h 31"/>
                <a:gd name="T54" fmla="*/ 1 w 133"/>
                <a:gd name="T55" fmla="*/ 0 h 31"/>
                <a:gd name="T56" fmla="*/ 1 w 133"/>
                <a:gd name="T57" fmla="*/ 0 h 31"/>
                <a:gd name="T58" fmla="*/ 1 w 133"/>
                <a:gd name="T59" fmla="*/ 0 h 31"/>
                <a:gd name="T60" fmla="*/ 1 w 133"/>
                <a:gd name="T61" fmla="*/ 0 h 31"/>
                <a:gd name="T62" fmla="*/ 1 w 133"/>
                <a:gd name="T63" fmla="*/ 0 h 3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33" h="31">
                  <a:moveTo>
                    <a:pt x="24" y="31"/>
                  </a:moveTo>
                  <a:lnTo>
                    <a:pt x="20" y="27"/>
                  </a:lnTo>
                  <a:lnTo>
                    <a:pt x="17" y="24"/>
                  </a:lnTo>
                  <a:lnTo>
                    <a:pt x="12" y="19"/>
                  </a:lnTo>
                  <a:lnTo>
                    <a:pt x="10" y="16"/>
                  </a:lnTo>
                  <a:lnTo>
                    <a:pt x="7" y="12"/>
                  </a:lnTo>
                  <a:lnTo>
                    <a:pt x="4" y="8"/>
                  </a:lnTo>
                  <a:lnTo>
                    <a:pt x="1" y="5"/>
                  </a:lnTo>
                  <a:lnTo>
                    <a:pt x="0" y="2"/>
                  </a:lnTo>
                  <a:lnTo>
                    <a:pt x="6" y="2"/>
                  </a:lnTo>
                  <a:lnTo>
                    <a:pt x="13" y="1"/>
                  </a:lnTo>
                  <a:lnTo>
                    <a:pt x="17" y="0"/>
                  </a:lnTo>
                  <a:lnTo>
                    <a:pt x="20" y="0"/>
                  </a:lnTo>
                  <a:lnTo>
                    <a:pt x="24" y="0"/>
                  </a:lnTo>
                  <a:lnTo>
                    <a:pt x="28" y="0"/>
                  </a:lnTo>
                  <a:lnTo>
                    <a:pt x="31" y="0"/>
                  </a:lnTo>
                  <a:lnTo>
                    <a:pt x="35" y="0"/>
                  </a:lnTo>
                  <a:lnTo>
                    <a:pt x="39" y="0"/>
                  </a:lnTo>
                  <a:lnTo>
                    <a:pt x="44" y="0"/>
                  </a:lnTo>
                  <a:lnTo>
                    <a:pt x="47" y="0"/>
                  </a:lnTo>
                  <a:lnTo>
                    <a:pt x="51" y="0"/>
                  </a:lnTo>
                  <a:lnTo>
                    <a:pt x="55" y="0"/>
                  </a:lnTo>
                  <a:lnTo>
                    <a:pt x="60" y="0"/>
                  </a:lnTo>
                  <a:lnTo>
                    <a:pt x="63" y="0"/>
                  </a:lnTo>
                  <a:lnTo>
                    <a:pt x="68" y="0"/>
                  </a:lnTo>
                  <a:lnTo>
                    <a:pt x="72" y="0"/>
                  </a:lnTo>
                  <a:lnTo>
                    <a:pt x="76" y="0"/>
                  </a:lnTo>
                  <a:lnTo>
                    <a:pt x="80" y="0"/>
                  </a:lnTo>
                  <a:lnTo>
                    <a:pt x="84" y="0"/>
                  </a:lnTo>
                  <a:lnTo>
                    <a:pt x="89" y="0"/>
                  </a:lnTo>
                  <a:lnTo>
                    <a:pt x="94" y="0"/>
                  </a:lnTo>
                  <a:lnTo>
                    <a:pt x="98" y="0"/>
                  </a:lnTo>
                  <a:lnTo>
                    <a:pt x="102" y="0"/>
                  </a:lnTo>
                  <a:lnTo>
                    <a:pt x="106" y="0"/>
                  </a:lnTo>
                  <a:lnTo>
                    <a:pt x="111" y="0"/>
                  </a:lnTo>
                  <a:lnTo>
                    <a:pt x="115" y="0"/>
                  </a:lnTo>
                  <a:lnTo>
                    <a:pt x="121" y="0"/>
                  </a:lnTo>
                  <a:lnTo>
                    <a:pt x="125" y="0"/>
                  </a:lnTo>
                  <a:lnTo>
                    <a:pt x="130" y="0"/>
                  </a:lnTo>
                  <a:lnTo>
                    <a:pt x="133" y="25"/>
                  </a:lnTo>
                  <a:lnTo>
                    <a:pt x="131" y="25"/>
                  </a:lnTo>
                  <a:lnTo>
                    <a:pt x="130" y="25"/>
                  </a:lnTo>
                  <a:lnTo>
                    <a:pt x="128" y="25"/>
                  </a:lnTo>
                  <a:lnTo>
                    <a:pt x="124" y="25"/>
                  </a:lnTo>
                  <a:lnTo>
                    <a:pt x="120" y="25"/>
                  </a:lnTo>
                  <a:lnTo>
                    <a:pt x="114" y="26"/>
                  </a:lnTo>
                  <a:lnTo>
                    <a:pt x="108" y="27"/>
                  </a:lnTo>
                  <a:lnTo>
                    <a:pt x="102" y="27"/>
                  </a:lnTo>
                  <a:lnTo>
                    <a:pt x="99" y="27"/>
                  </a:lnTo>
                  <a:lnTo>
                    <a:pt x="95" y="27"/>
                  </a:lnTo>
                  <a:lnTo>
                    <a:pt x="90" y="27"/>
                  </a:lnTo>
                  <a:lnTo>
                    <a:pt x="86" y="28"/>
                  </a:lnTo>
                  <a:lnTo>
                    <a:pt x="82" y="28"/>
                  </a:lnTo>
                  <a:lnTo>
                    <a:pt x="77" y="29"/>
                  </a:lnTo>
                  <a:lnTo>
                    <a:pt x="73" y="29"/>
                  </a:lnTo>
                  <a:lnTo>
                    <a:pt x="68" y="29"/>
                  </a:lnTo>
                  <a:lnTo>
                    <a:pt x="62" y="29"/>
                  </a:lnTo>
                  <a:lnTo>
                    <a:pt x="57" y="29"/>
                  </a:lnTo>
                  <a:lnTo>
                    <a:pt x="52" y="29"/>
                  </a:lnTo>
                  <a:lnTo>
                    <a:pt x="47" y="30"/>
                  </a:lnTo>
                  <a:lnTo>
                    <a:pt x="40" y="30"/>
                  </a:lnTo>
                  <a:lnTo>
                    <a:pt x="35" y="31"/>
                  </a:lnTo>
                  <a:lnTo>
                    <a:pt x="29" y="31"/>
                  </a:lnTo>
                  <a:lnTo>
                    <a:pt x="24" y="31"/>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610" name="Freeform 240"/>
            <p:cNvSpPr>
              <a:spLocks/>
            </p:cNvSpPr>
            <p:nvPr/>
          </p:nvSpPr>
          <p:spPr bwMode="auto">
            <a:xfrm>
              <a:off x="5193" y="1747"/>
              <a:ext cx="64" cy="22"/>
            </a:xfrm>
            <a:custGeom>
              <a:avLst/>
              <a:gdLst>
                <a:gd name="T0" fmla="*/ 0 w 128"/>
                <a:gd name="T1" fmla="*/ 0 h 44"/>
                <a:gd name="T2" fmla="*/ 0 w 128"/>
                <a:gd name="T3" fmla="*/ 0 h 44"/>
                <a:gd name="T4" fmla="*/ 1 w 128"/>
                <a:gd name="T5" fmla="*/ 1 h 44"/>
                <a:gd name="T6" fmla="*/ 1 w 128"/>
                <a:gd name="T7" fmla="*/ 1 h 44"/>
                <a:gd name="T8" fmla="*/ 1 w 128"/>
                <a:gd name="T9" fmla="*/ 1 h 44"/>
                <a:gd name="T10" fmla="*/ 1 w 128"/>
                <a:gd name="T11" fmla="*/ 1 h 44"/>
                <a:gd name="T12" fmla="*/ 1 w 128"/>
                <a:gd name="T13" fmla="*/ 1 h 44"/>
                <a:gd name="T14" fmla="*/ 1 w 128"/>
                <a:gd name="T15" fmla="*/ 1 h 44"/>
                <a:gd name="T16" fmla="*/ 1 w 128"/>
                <a:gd name="T17" fmla="*/ 1 h 44"/>
                <a:gd name="T18" fmla="*/ 1 w 128"/>
                <a:gd name="T19" fmla="*/ 1 h 44"/>
                <a:gd name="T20" fmla="*/ 1 w 128"/>
                <a:gd name="T21" fmla="*/ 1 h 44"/>
                <a:gd name="T22" fmla="*/ 1 w 128"/>
                <a:gd name="T23" fmla="*/ 1 h 44"/>
                <a:gd name="T24" fmla="*/ 1 w 128"/>
                <a:gd name="T25" fmla="*/ 1 h 44"/>
                <a:gd name="T26" fmla="*/ 1 w 128"/>
                <a:gd name="T27" fmla="*/ 1 h 44"/>
                <a:gd name="T28" fmla="*/ 1 w 128"/>
                <a:gd name="T29" fmla="*/ 1 h 44"/>
                <a:gd name="T30" fmla="*/ 1 w 128"/>
                <a:gd name="T31" fmla="*/ 1 h 44"/>
                <a:gd name="T32" fmla="*/ 1 w 128"/>
                <a:gd name="T33" fmla="*/ 1 h 44"/>
                <a:gd name="T34" fmla="*/ 1 w 128"/>
                <a:gd name="T35" fmla="*/ 1 h 44"/>
                <a:gd name="T36" fmla="*/ 1 w 128"/>
                <a:gd name="T37" fmla="*/ 1 h 44"/>
                <a:gd name="T38" fmla="*/ 1 w 128"/>
                <a:gd name="T39" fmla="*/ 1 h 44"/>
                <a:gd name="T40" fmla="*/ 1 w 128"/>
                <a:gd name="T41" fmla="*/ 1 h 44"/>
                <a:gd name="T42" fmla="*/ 1 w 128"/>
                <a:gd name="T43" fmla="*/ 1 h 44"/>
                <a:gd name="T44" fmla="*/ 1 w 128"/>
                <a:gd name="T45" fmla="*/ 1 h 44"/>
                <a:gd name="T46" fmla="*/ 1 w 128"/>
                <a:gd name="T47" fmla="*/ 1 h 44"/>
                <a:gd name="T48" fmla="*/ 1 w 128"/>
                <a:gd name="T49" fmla="*/ 1 h 44"/>
                <a:gd name="T50" fmla="*/ 1 w 128"/>
                <a:gd name="T51" fmla="*/ 1 h 44"/>
                <a:gd name="T52" fmla="*/ 1 w 128"/>
                <a:gd name="T53" fmla="*/ 1 h 44"/>
                <a:gd name="T54" fmla="*/ 1 w 128"/>
                <a:gd name="T55" fmla="*/ 1 h 44"/>
                <a:gd name="T56" fmla="*/ 1 w 128"/>
                <a:gd name="T57" fmla="*/ 1 h 44"/>
                <a:gd name="T58" fmla="*/ 1 w 128"/>
                <a:gd name="T59" fmla="*/ 1 h 44"/>
                <a:gd name="T60" fmla="*/ 1 w 128"/>
                <a:gd name="T61" fmla="*/ 1 h 44"/>
                <a:gd name="T62" fmla="*/ 1 w 128"/>
                <a:gd name="T63" fmla="*/ 1 h 44"/>
                <a:gd name="T64" fmla="*/ 1 w 128"/>
                <a:gd name="T65" fmla="*/ 1 h 44"/>
                <a:gd name="T66" fmla="*/ 1 w 128"/>
                <a:gd name="T67" fmla="*/ 1 h 44"/>
                <a:gd name="T68" fmla="*/ 1 w 128"/>
                <a:gd name="T69" fmla="*/ 1 h 44"/>
                <a:gd name="T70" fmla="*/ 1 w 128"/>
                <a:gd name="T71" fmla="*/ 1 h 44"/>
                <a:gd name="T72" fmla="*/ 1 w 128"/>
                <a:gd name="T73" fmla="*/ 1 h 44"/>
                <a:gd name="T74" fmla="*/ 1 w 128"/>
                <a:gd name="T75" fmla="*/ 1 h 44"/>
                <a:gd name="T76" fmla="*/ 1 w 128"/>
                <a:gd name="T77" fmla="*/ 1 h 44"/>
                <a:gd name="T78" fmla="*/ 1 w 128"/>
                <a:gd name="T79" fmla="*/ 1 h 44"/>
                <a:gd name="T80" fmla="*/ 1 w 128"/>
                <a:gd name="T81" fmla="*/ 1 h 44"/>
                <a:gd name="T82" fmla="*/ 1 w 128"/>
                <a:gd name="T83" fmla="*/ 1 h 44"/>
                <a:gd name="T84" fmla="*/ 1 w 128"/>
                <a:gd name="T85" fmla="*/ 1 h 44"/>
                <a:gd name="T86" fmla="*/ 1 w 128"/>
                <a:gd name="T87" fmla="*/ 1 h 44"/>
                <a:gd name="T88" fmla="*/ 1 w 128"/>
                <a:gd name="T89" fmla="*/ 1 h 44"/>
                <a:gd name="T90" fmla="*/ 0 w 128"/>
                <a:gd name="T91" fmla="*/ 0 h 44"/>
                <a:gd name="T92" fmla="*/ 0 w 128"/>
                <a:gd name="T93" fmla="*/ 0 h 44"/>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28" h="44">
                  <a:moveTo>
                    <a:pt x="0" y="0"/>
                  </a:moveTo>
                  <a:lnTo>
                    <a:pt x="0" y="0"/>
                  </a:lnTo>
                  <a:lnTo>
                    <a:pt x="3" y="2"/>
                  </a:lnTo>
                  <a:lnTo>
                    <a:pt x="5" y="2"/>
                  </a:lnTo>
                  <a:lnTo>
                    <a:pt x="9" y="3"/>
                  </a:lnTo>
                  <a:lnTo>
                    <a:pt x="13" y="3"/>
                  </a:lnTo>
                  <a:lnTo>
                    <a:pt x="19" y="5"/>
                  </a:lnTo>
                  <a:lnTo>
                    <a:pt x="25" y="5"/>
                  </a:lnTo>
                  <a:lnTo>
                    <a:pt x="32" y="7"/>
                  </a:lnTo>
                  <a:lnTo>
                    <a:pt x="36" y="7"/>
                  </a:lnTo>
                  <a:lnTo>
                    <a:pt x="39" y="8"/>
                  </a:lnTo>
                  <a:lnTo>
                    <a:pt x="44" y="8"/>
                  </a:lnTo>
                  <a:lnTo>
                    <a:pt x="50" y="9"/>
                  </a:lnTo>
                  <a:lnTo>
                    <a:pt x="54" y="9"/>
                  </a:lnTo>
                  <a:lnTo>
                    <a:pt x="59" y="10"/>
                  </a:lnTo>
                  <a:lnTo>
                    <a:pt x="65" y="10"/>
                  </a:lnTo>
                  <a:lnTo>
                    <a:pt x="72" y="12"/>
                  </a:lnTo>
                  <a:lnTo>
                    <a:pt x="78" y="12"/>
                  </a:lnTo>
                  <a:lnTo>
                    <a:pt x="85" y="12"/>
                  </a:lnTo>
                  <a:lnTo>
                    <a:pt x="88" y="12"/>
                  </a:lnTo>
                  <a:lnTo>
                    <a:pt x="91" y="13"/>
                  </a:lnTo>
                  <a:lnTo>
                    <a:pt x="95" y="15"/>
                  </a:lnTo>
                  <a:lnTo>
                    <a:pt x="100" y="15"/>
                  </a:lnTo>
                  <a:lnTo>
                    <a:pt x="105" y="21"/>
                  </a:lnTo>
                  <a:lnTo>
                    <a:pt x="113" y="28"/>
                  </a:lnTo>
                  <a:lnTo>
                    <a:pt x="116" y="32"/>
                  </a:lnTo>
                  <a:lnTo>
                    <a:pt x="120" y="36"/>
                  </a:lnTo>
                  <a:lnTo>
                    <a:pt x="124" y="41"/>
                  </a:lnTo>
                  <a:lnTo>
                    <a:pt x="128" y="44"/>
                  </a:lnTo>
                  <a:lnTo>
                    <a:pt x="120" y="44"/>
                  </a:lnTo>
                  <a:lnTo>
                    <a:pt x="114" y="43"/>
                  </a:lnTo>
                  <a:lnTo>
                    <a:pt x="107" y="42"/>
                  </a:lnTo>
                  <a:lnTo>
                    <a:pt x="100" y="42"/>
                  </a:lnTo>
                  <a:lnTo>
                    <a:pt x="92" y="41"/>
                  </a:lnTo>
                  <a:lnTo>
                    <a:pt x="86" y="41"/>
                  </a:lnTo>
                  <a:lnTo>
                    <a:pt x="79" y="40"/>
                  </a:lnTo>
                  <a:lnTo>
                    <a:pt x="73" y="40"/>
                  </a:lnTo>
                  <a:lnTo>
                    <a:pt x="65" y="38"/>
                  </a:lnTo>
                  <a:lnTo>
                    <a:pt x="58" y="37"/>
                  </a:lnTo>
                  <a:lnTo>
                    <a:pt x="51" y="36"/>
                  </a:lnTo>
                  <a:lnTo>
                    <a:pt x="44" y="35"/>
                  </a:lnTo>
                  <a:lnTo>
                    <a:pt x="37" y="34"/>
                  </a:lnTo>
                  <a:lnTo>
                    <a:pt x="31" y="33"/>
                  </a:lnTo>
                  <a:lnTo>
                    <a:pt x="24" y="32"/>
                  </a:lnTo>
                  <a:lnTo>
                    <a:pt x="17" y="31"/>
                  </a:lnTo>
                  <a:lnTo>
                    <a:pt x="0"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611" name="Freeform 241"/>
            <p:cNvSpPr>
              <a:spLocks/>
            </p:cNvSpPr>
            <p:nvPr/>
          </p:nvSpPr>
          <p:spPr bwMode="auto">
            <a:xfrm>
              <a:off x="5345" y="1783"/>
              <a:ext cx="45" cy="14"/>
            </a:xfrm>
            <a:custGeom>
              <a:avLst/>
              <a:gdLst>
                <a:gd name="T0" fmla="*/ 1 w 90"/>
                <a:gd name="T1" fmla="*/ 1 h 27"/>
                <a:gd name="T2" fmla="*/ 1 w 90"/>
                <a:gd name="T3" fmla="*/ 1 h 27"/>
                <a:gd name="T4" fmla="*/ 1 w 90"/>
                <a:gd name="T5" fmla="*/ 1 h 27"/>
                <a:gd name="T6" fmla="*/ 1 w 90"/>
                <a:gd name="T7" fmla="*/ 1 h 27"/>
                <a:gd name="T8" fmla="*/ 1 w 90"/>
                <a:gd name="T9" fmla="*/ 1 h 27"/>
                <a:gd name="T10" fmla="*/ 1 w 90"/>
                <a:gd name="T11" fmla="*/ 1 h 27"/>
                <a:gd name="T12" fmla="*/ 0 w 90"/>
                <a:gd name="T13" fmla="*/ 1 h 27"/>
                <a:gd name="T14" fmla="*/ 1 w 90"/>
                <a:gd name="T15" fmla="*/ 1 h 27"/>
                <a:gd name="T16" fmla="*/ 1 w 90"/>
                <a:gd name="T17" fmla="*/ 1 h 27"/>
                <a:gd name="T18" fmla="*/ 1 w 90"/>
                <a:gd name="T19" fmla="*/ 1 h 27"/>
                <a:gd name="T20" fmla="*/ 1 w 90"/>
                <a:gd name="T21" fmla="*/ 1 h 27"/>
                <a:gd name="T22" fmla="*/ 1 w 90"/>
                <a:gd name="T23" fmla="*/ 1 h 27"/>
                <a:gd name="T24" fmla="*/ 1 w 90"/>
                <a:gd name="T25" fmla="*/ 1 h 27"/>
                <a:gd name="T26" fmla="*/ 1 w 90"/>
                <a:gd name="T27" fmla="*/ 1 h 27"/>
                <a:gd name="T28" fmla="*/ 1 w 90"/>
                <a:gd name="T29" fmla="*/ 1 h 27"/>
                <a:gd name="T30" fmla="*/ 1 w 90"/>
                <a:gd name="T31" fmla="*/ 0 h 27"/>
                <a:gd name="T32" fmla="*/ 1 w 90"/>
                <a:gd name="T33" fmla="*/ 0 h 27"/>
                <a:gd name="T34" fmla="*/ 1 w 90"/>
                <a:gd name="T35" fmla="*/ 0 h 27"/>
                <a:gd name="T36" fmla="*/ 1 w 90"/>
                <a:gd name="T37" fmla="*/ 0 h 27"/>
                <a:gd name="T38" fmla="*/ 1 w 90"/>
                <a:gd name="T39" fmla="*/ 0 h 27"/>
                <a:gd name="T40" fmla="*/ 1 w 90"/>
                <a:gd name="T41" fmla="*/ 0 h 27"/>
                <a:gd name="T42" fmla="*/ 1 w 90"/>
                <a:gd name="T43" fmla="*/ 0 h 27"/>
                <a:gd name="T44" fmla="*/ 1 w 90"/>
                <a:gd name="T45" fmla="*/ 0 h 27"/>
                <a:gd name="T46" fmla="*/ 1 w 90"/>
                <a:gd name="T47" fmla="*/ 1 h 27"/>
                <a:gd name="T48" fmla="*/ 1 w 90"/>
                <a:gd name="T49" fmla="*/ 1 h 27"/>
                <a:gd name="T50" fmla="*/ 1 w 90"/>
                <a:gd name="T51" fmla="*/ 1 h 27"/>
                <a:gd name="T52" fmla="*/ 1 w 90"/>
                <a:gd name="T53" fmla="*/ 1 h 27"/>
                <a:gd name="T54" fmla="*/ 1 w 90"/>
                <a:gd name="T55" fmla="*/ 1 h 27"/>
                <a:gd name="T56" fmla="*/ 1 w 90"/>
                <a:gd name="T57" fmla="*/ 1 h 27"/>
                <a:gd name="T58" fmla="*/ 1 w 90"/>
                <a:gd name="T59" fmla="*/ 1 h 27"/>
                <a:gd name="T60" fmla="*/ 1 w 90"/>
                <a:gd name="T61" fmla="*/ 1 h 27"/>
                <a:gd name="T62" fmla="*/ 1 w 90"/>
                <a:gd name="T63" fmla="*/ 1 h 27"/>
                <a:gd name="T64" fmla="*/ 1 w 90"/>
                <a:gd name="T65" fmla="*/ 1 h 27"/>
                <a:gd name="T66" fmla="*/ 1 w 90"/>
                <a:gd name="T67" fmla="*/ 1 h 27"/>
                <a:gd name="T68" fmla="*/ 1 w 90"/>
                <a:gd name="T69" fmla="*/ 1 h 27"/>
                <a:gd name="T70" fmla="*/ 1 w 90"/>
                <a:gd name="T71" fmla="*/ 1 h 27"/>
                <a:gd name="T72" fmla="*/ 1 w 90"/>
                <a:gd name="T73" fmla="*/ 1 h 27"/>
                <a:gd name="T74" fmla="*/ 1 w 90"/>
                <a:gd name="T75" fmla="*/ 1 h 27"/>
                <a:gd name="T76" fmla="*/ 1 w 90"/>
                <a:gd name="T77" fmla="*/ 1 h 2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90" h="27">
                  <a:moveTo>
                    <a:pt x="21" y="27"/>
                  </a:moveTo>
                  <a:lnTo>
                    <a:pt x="16" y="21"/>
                  </a:lnTo>
                  <a:lnTo>
                    <a:pt x="11" y="15"/>
                  </a:lnTo>
                  <a:lnTo>
                    <a:pt x="8" y="12"/>
                  </a:lnTo>
                  <a:lnTo>
                    <a:pt x="6" y="9"/>
                  </a:lnTo>
                  <a:lnTo>
                    <a:pt x="3" y="5"/>
                  </a:lnTo>
                  <a:lnTo>
                    <a:pt x="0" y="1"/>
                  </a:lnTo>
                  <a:lnTo>
                    <a:pt x="5" y="1"/>
                  </a:lnTo>
                  <a:lnTo>
                    <a:pt x="10" y="1"/>
                  </a:lnTo>
                  <a:lnTo>
                    <a:pt x="15" y="1"/>
                  </a:lnTo>
                  <a:lnTo>
                    <a:pt x="21" y="1"/>
                  </a:lnTo>
                  <a:lnTo>
                    <a:pt x="26" y="1"/>
                  </a:lnTo>
                  <a:lnTo>
                    <a:pt x="31" y="1"/>
                  </a:lnTo>
                  <a:lnTo>
                    <a:pt x="36" y="1"/>
                  </a:lnTo>
                  <a:lnTo>
                    <a:pt x="42" y="1"/>
                  </a:lnTo>
                  <a:lnTo>
                    <a:pt x="48" y="0"/>
                  </a:lnTo>
                  <a:lnTo>
                    <a:pt x="53" y="0"/>
                  </a:lnTo>
                  <a:lnTo>
                    <a:pt x="58" y="0"/>
                  </a:lnTo>
                  <a:lnTo>
                    <a:pt x="64" y="0"/>
                  </a:lnTo>
                  <a:lnTo>
                    <a:pt x="69" y="0"/>
                  </a:lnTo>
                  <a:lnTo>
                    <a:pt x="76" y="0"/>
                  </a:lnTo>
                  <a:lnTo>
                    <a:pt x="82" y="0"/>
                  </a:lnTo>
                  <a:lnTo>
                    <a:pt x="88" y="0"/>
                  </a:lnTo>
                  <a:lnTo>
                    <a:pt x="90" y="20"/>
                  </a:lnTo>
                  <a:lnTo>
                    <a:pt x="88" y="20"/>
                  </a:lnTo>
                  <a:lnTo>
                    <a:pt x="84" y="20"/>
                  </a:lnTo>
                  <a:lnTo>
                    <a:pt x="81" y="20"/>
                  </a:lnTo>
                  <a:lnTo>
                    <a:pt x="79" y="21"/>
                  </a:lnTo>
                  <a:lnTo>
                    <a:pt x="75" y="22"/>
                  </a:lnTo>
                  <a:lnTo>
                    <a:pt x="71" y="22"/>
                  </a:lnTo>
                  <a:lnTo>
                    <a:pt x="65" y="22"/>
                  </a:lnTo>
                  <a:lnTo>
                    <a:pt x="61" y="23"/>
                  </a:lnTo>
                  <a:lnTo>
                    <a:pt x="55" y="24"/>
                  </a:lnTo>
                  <a:lnTo>
                    <a:pt x="49" y="24"/>
                  </a:lnTo>
                  <a:lnTo>
                    <a:pt x="41" y="25"/>
                  </a:lnTo>
                  <a:lnTo>
                    <a:pt x="35" y="25"/>
                  </a:lnTo>
                  <a:lnTo>
                    <a:pt x="28" y="26"/>
                  </a:lnTo>
                  <a:lnTo>
                    <a:pt x="21" y="27"/>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612" name="Freeform 242"/>
            <p:cNvSpPr>
              <a:spLocks/>
            </p:cNvSpPr>
            <p:nvPr/>
          </p:nvSpPr>
          <p:spPr bwMode="auto">
            <a:xfrm>
              <a:off x="5220" y="1780"/>
              <a:ext cx="64" cy="18"/>
            </a:xfrm>
            <a:custGeom>
              <a:avLst/>
              <a:gdLst>
                <a:gd name="T0" fmla="*/ 0 w 127"/>
                <a:gd name="T1" fmla="*/ 0 h 36"/>
                <a:gd name="T2" fmla="*/ 1 w 127"/>
                <a:gd name="T3" fmla="*/ 0 h 36"/>
                <a:gd name="T4" fmla="*/ 1 w 127"/>
                <a:gd name="T5" fmla="*/ 0 h 36"/>
                <a:gd name="T6" fmla="*/ 1 w 127"/>
                <a:gd name="T7" fmla="*/ 0 h 36"/>
                <a:gd name="T8" fmla="*/ 1 w 127"/>
                <a:gd name="T9" fmla="*/ 1 h 36"/>
                <a:gd name="T10" fmla="*/ 1 w 127"/>
                <a:gd name="T11" fmla="*/ 1 h 36"/>
                <a:gd name="T12" fmla="*/ 1 w 127"/>
                <a:gd name="T13" fmla="*/ 1 h 36"/>
                <a:gd name="T14" fmla="*/ 1 w 127"/>
                <a:gd name="T15" fmla="*/ 1 h 36"/>
                <a:gd name="T16" fmla="*/ 1 w 127"/>
                <a:gd name="T17" fmla="*/ 1 h 36"/>
                <a:gd name="T18" fmla="*/ 1 w 127"/>
                <a:gd name="T19" fmla="*/ 1 h 36"/>
                <a:gd name="T20" fmla="*/ 1 w 127"/>
                <a:gd name="T21" fmla="*/ 1 h 36"/>
                <a:gd name="T22" fmla="*/ 1 w 127"/>
                <a:gd name="T23" fmla="*/ 1 h 36"/>
                <a:gd name="T24" fmla="*/ 1 w 127"/>
                <a:gd name="T25" fmla="*/ 1 h 36"/>
                <a:gd name="T26" fmla="*/ 1 w 127"/>
                <a:gd name="T27" fmla="*/ 1 h 36"/>
                <a:gd name="T28" fmla="*/ 1 w 127"/>
                <a:gd name="T29" fmla="*/ 1 h 36"/>
                <a:gd name="T30" fmla="*/ 1 w 127"/>
                <a:gd name="T31" fmla="*/ 1 h 36"/>
                <a:gd name="T32" fmla="*/ 1 w 127"/>
                <a:gd name="T33" fmla="*/ 1 h 36"/>
                <a:gd name="T34" fmla="*/ 1 w 127"/>
                <a:gd name="T35" fmla="*/ 1 h 36"/>
                <a:gd name="T36" fmla="*/ 1 w 127"/>
                <a:gd name="T37" fmla="*/ 1 h 36"/>
                <a:gd name="T38" fmla="*/ 1 w 127"/>
                <a:gd name="T39" fmla="*/ 1 h 36"/>
                <a:gd name="T40" fmla="*/ 1 w 127"/>
                <a:gd name="T41" fmla="*/ 1 h 36"/>
                <a:gd name="T42" fmla="*/ 1 w 127"/>
                <a:gd name="T43" fmla="*/ 1 h 36"/>
                <a:gd name="T44" fmla="*/ 1 w 127"/>
                <a:gd name="T45" fmla="*/ 1 h 36"/>
                <a:gd name="T46" fmla="*/ 1 w 127"/>
                <a:gd name="T47" fmla="*/ 1 h 36"/>
                <a:gd name="T48" fmla="*/ 1 w 127"/>
                <a:gd name="T49" fmla="*/ 1 h 36"/>
                <a:gd name="T50" fmla="*/ 1 w 127"/>
                <a:gd name="T51" fmla="*/ 1 h 36"/>
                <a:gd name="T52" fmla="*/ 1 w 127"/>
                <a:gd name="T53" fmla="*/ 1 h 36"/>
                <a:gd name="T54" fmla="*/ 1 w 127"/>
                <a:gd name="T55" fmla="*/ 1 h 36"/>
                <a:gd name="T56" fmla="*/ 1 w 127"/>
                <a:gd name="T57" fmla="*/ 1 h 36"/>
                <a:gd name="T58" fmla="*/ 1 w 127"/>
                <a:gd name="T59" fmla="*/ 1 h 36"/>
                <a:gd name="T60" fmla="*/ 1 w 127"/>
                <a:gd name="T61" fmla="*/ 1 h 36"/>
                <a:gd name="T62" fmla="*/ 1 w 127"/>
                <a:gd name="T63" fmla="*/ 1 h 36"/>
                <a:gd name="T64" fmla="*/ 1 w 127"/>
                <a:gd name="T65" fmla="*/ 1 h 36"/>
                <a:gd name="T66" fmla="*/ 1 w 127"/>
                <a:gd name="T67" fmla="*/ 1 h 36"/>
                <a:gd name="T68" fmla="*/ 1 w 127"/>
                <a:gd name="T69" fmla="*/ 1 h 36"/>
                <a:gd name="T70" fmla="*/ 1 w 127"/>
                <a:gd name="T71" fmla="*/ 1 h 36"/>
                <a:gd name="T72" fmla="*/ 1 w 127"/>
                <a:gd name="T73" fmla="*/ 1 h 36"/>
                <a:gd name="T74" fmla="*/ 1 w 127"/>
                <a:gd name="T75" fmla="*/ 1 h 36"/>
                <a:gd name="T76" fmla="*/ 1 w 127"/>
                <a:gd name="T77" fmla="*/ 1 h 36"/>
                <a:gd name="T78" fmla="*/ 1 w 127"/>
                <a:gd name="T79" fmla="*/ 1 h 36"/>
                <a:gd name="T80" fmla="*/ 1 w 127"/>
                <a:gd name="T81" fmla="*/ 1 h 36"/>
                <a:gd name="T82" fmla="*/ 1 w 127"/>
                <a:gd name="T83" fmla="*/ 1 h 36"/>
                <a:gd name="T84" fmla="*/ 1 w 127"/>
                <a:gd name="T85" fmla="*/ 1 h 36"/>
                <a:gd name="T86" fmla="*/ 1 w 127"/>
                <a:gd name="T87" fmla="*/ 1 h 36"/>
                <a:gd name="T88" fmla="*/ 1 w 127"/>
                <a:gd name="T89" fmla="*/ 1 h 36"/>
                <a:gd name="T90" fmla="*/ 1 w 127"/>
                <a:gd name="T91" fmla="*/ 1 h 36"/>
                <a:gd name="T92" fmla="*/ 1 w 127"/>
                <a:gd name="T93" fmla="*/ 1 h 36"/>
                <a:gd name="T94" fmla="*/ 1 w 127"/>
                <a:gd name="T95" fmla="*/ 1 h 36"/>
                <a:gd name="T96" fmla="*/ 1 w 127"/>
                <a:gd name="T97" fmla="*/ 1 h 36"/>
                <a:gd name="T98" fmla="*/ 1 w 127"/>
                <a:gd name="T99" fmla="*/ 1 h 36"/>
                <a:gd name="T100" fmla="*/ 1 w 127"/>
                <a:gd name="T101" fmla="*/ 1 h 36"/>
                <a:gd name="T102" fmla="*/ 0 w 127"/>
                <a:gd name="T103" fmla="*/ 0 h 36"/>
                <a:gd name="T104" fmla="*/ 0 w 127"/>
                <a:gd name="T105" fmla="*/ 0 h 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27" h="36">
                  <a:moveTo>
                    <a:pt x="0" y="0"/>
                  </a:moveTo>
                  <a:lnTo>
                    <a:pt x="1" y="0"/>
                  </a:lnTo>
                  <a:lnTo>
                    <a:pt x="6" y="0"/>
                  </a:lnTo>
                  <a:lnTo>
                    <a:pt x="9" y="0"/>
                  </a:lnTo>
                  <a:lnTo>
                    <a:pt x="14" y="1"/>
                  </a:lnTo>
                  <a:lnTo>
                    <a:pt x="20" y="1"/>
                  </a:lnTo>
                  <a:lnTo>
                    <a:pt x="26" y="3"/>
                  </a:lnTo>
                  <a:lnTo>
                    <a:pt x="29" y="3"/>
                  </a:lnTo>
                  <a:lnTo>
                    <a:pt x="32" y="3"/>
                  </a:lnTo>
                  <a:lnTo>
                    <a:pt x="36" y="3"/>
                  </a:lnTo>
                  <a:lnTo>
                    <a:pt x="40" y="3"/>
                  </a:lnTo>
                  <a:lnTo>
                    <a:pt x="45" y="3"/>
                  </a:lnTo>
                  <a:lnTo>
                    <a:pt x="48" y="4"/>
                  </a:lnTo>
                  <a:lnTo>
                    <a:pt x="53" y="5"/>
                  </a:lnTo>
                  <a:lnTo>
                    <a:pt x="57" y="5"/>
                  </a:lnTo>
                  <a:lnTo>
                    <a:pt x="61" y="5"/>
                  </a:lnTo>
                  <a:lnTo>
                    <a:pt x="66" y="5"/>
                  </a:lnTo>
                  <a:lnTo>
                    <a:pt x="72" y="6"/>
                  </a:lnTo>
                  <a:lnTo>
                    <a:pt x="77" y="7"/>
                  </a:lnTo>
                  <a:lnTo>
                    <a:pt x="82" y="7"/>
                  </a:lnTo>
                  <a:lnTo>
                    <a:pt x="88" y="7"/>
                  </a:lnTo>
                  <a:lnTo>
                    <a:pt x="95" y="8"/>
                  </a:lnTo>
                  <a:lnTo>
                    <a:pt x="101" y="8"/>
                  </a:lnTo>
                  <a:lnTo>
                    <a:pt x="107" y="14"/>
                  </a:lnTo>
                  <a:lnTo>
                    <a:pt x="114" y="21"/>
                  </a:lnTo>
                  <a:lnTo>
                    <a:pt x="121" y="29"/>
                  </a:lnTo>
                  <a:lnTo>
                    <a:pt x="127" y="36"/>
                  </a:lnTo>
                  <a:lnTo>
                    <a:pt x="123" y="35"/>
                  </a:lnTo>
                  <a:lnTo>
                    <a:pt x="119" y="35"/>
                  </a:lnTo>
                  <a:lnTo>
                    <a:pt x="114" y="34"/>
                  </a:lnTo>
                  <a:lnTo>
                    <a:pt x="111" y="34"/>
                  </a:lnTo>
                  <a:lnTo>
                    <a:pt x="107" y="34"/>
                  </a:lnTo>
                  <a:lnTo>
                    <a:pt x="104" y="34"/>
                  </a:lnTo>
                  <a:lnTo>
                    <a:pt x="100" y="34"/>
                  </a:lnTo>
                  <a:lnTo>
                    <a:pt x="97" y="34"/>
                  </a:lnTo>
                  <a:lnTo>
                    <a:pt x="93" y="33"/>
                  </a:lnTo>
                  <a:lnTo>
                    <a:pt x="88" y="33"/>
                  </a:lnTo>
                  <a:lnTo>
                    <a:pt x="84" y="32"/>
                  </a:lnTo>
                  <a:lnTo>
                    <a:pt x="81" y="32"/>
                  </a:lnTo>
                  <a:lnTo>
                    <a:pt x="74" y="32"/>
                  </a:lnTo>
                  <a:lnTo>
                    <a:pt x="68" y="32"/>
                  </a:lnTo>
                  <a:lnTo>
                    <a:pt x="63" y="31"/>
                  </a:lnTo>
                  <a:lnTo>
                    <a:pt x="59" y="31"/>
                  </a:lnTo>
                  <a:lnTo>
                    <a:pt x="56" y="31"/>
                  </a:lnTo>
                  <a:lnTo>
                    <a:pt x="53" y="31"/>
                  </a:lnTo>
                  <a:lnTo>
                    <a:pt x="46" y="29"/>
                  </a:lnTo>
                  <a:lnTo>
                    <a:pt x="38" y="29"/>
                  </a:lnTo>
                  <a:lnTo>
                    <a:pt x="31" y="28"/>
                  </a:lnTo>
                  <a:lnTo>
                    <a:pt x="25" y="27"/>
                  </a:lnTo>
                  <a:lnTo>
                    <a:pt x="18" y="26"/>
                  </a:lnTo>
                  <a:lnTo>
                    <a:pt x="11" y="25"/>
                  </a:lnTo>
                  <a:lnTo>
                    <a:pt x="0"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613" name="Freeform 243"/>
            <p:cNvSpPr>
              <a:spLocks/>
            </p:cNvSpPr>
            <p:nvPr/>
          </p:nvSpPr>
          <p:spPr bwMode="auto">
            <a:xfrm>
              <a:off x="4798" y="2415"/>
              <a:ext cx="128" cy="37"/>
            </a:xfrm>
            <a:custGeom>
              <a:avLst/>
              <a:gdLst>
                <a:gd name="T0" fmla="*/ 1 w 255"/>
                <a:gd name="T1" fmla="*/ 1 h 73"/>
                <a:gd name="T2" fmla="*/ 1 w 255"/>
                <a:gd name="T3" fmla="*/ 1 h 73"/>
                <a:gd name="T4" fmla="*/ 1 w 255"/>
                <a:gd name="T5" fmla="*/ 1 h 73"/>
                <a:gd name="T6" fmla="*/ 1 w 255"/>
                <a:gd name="T7" fmla="*/ 1 h 73"/>
                <a:gd name="T8" fmla="*/ 1 w 255"/>
                <a:gd name="T9" fmla="*/ 1 h 73"/>
                <a:gd name="T10" fmla="*/ 1 w 255"/>
                <a:gd name="T11" fmla="*/ 1 h 73"/>
                <a:gd name="T12" fmla="*/ 1 w 255"/>
                <a:gd name="T13" fmla="*/ 1 h 73"/>
                <a:gd name="T14" fmla="*/ 1 w 255"/>
                <a:gd name="T15" fmla="*/ 1 h 73"/>
                <a:gd name="T16" fmla="*/ 1 w 255"/>
                <a:gd name="T17" fmla="*/ 1 h 73"/>
                <a:gd name="T18" fmla="*/ 1 w 255"/>
                <a:gd name="T19" fmla="*/ 1 h 73"/>
                <a:gd name="T20" fmla="*/ 1 w 255"/>
                <a:gd name="T21" fmla="*/ 1 h 73"/>
                <a:gd name="T22" fmla="*/ 1 w 255"/>
                <a:gd name="T23" fmla="*/ 1 h 73"/>
                <a:gd name="T24" fmla="*/ 1 w 255"/>
                <a:gd name="T25" fmla="*/ 1 h 73"/>
                <a:gd name="T26" fmla="*/ 1 w 255"/>
                <a:gd name="T27" fmla="*/ 1 h 73"/>
                <a:gd name="T28" fmla="*/ 1 w 255"/>
                <a:gd name="T29" fmla="*/ 1 h 73"/>
                <a:gd name="T30" fmla="*/ 1 w 255"/>
                <a:gd name="T31" fmla="*/ 1 h 73"/>
                <a:gd name="T32" fmla="*/ 1 w 255"/>
                <a:gd name="T33" fmla="*/ 1 h 73"/>
                <a:gd name="T34" fmla="*/ 1 w 255"/>
                <a:gd name="T35" fmla="*/ 1 h 73"/>
                <a:gd name="T36" fmla="*/ 1 w 255"/>
                <a:gd name="T37" fmla="*/ 1 h 73"/>
                <a:gd name="T38" fmla="*/ 1 w 255"/>
                <a:gd name="T39" fmla="*/ 1 h 73"/>
                <a:gd name="T40" fmla="*/ 1 w 255"/>
                <a:gd name="T41" fmla="*/ 1 h 73"/>
                <a:gd name="T42" fmla="*/ 1 w 255"/>
                <a:gd name="T43" fmla="*/ 1 h 73"/>
                <a:gd name="T44" fmla="*/ 1 w 255"/>
                <a:gd name="T45" fmla="*/ 1 h 73"/>
                <a:gd name="T46" fmla="*/ 1 w 255"/>
                <a:gd name="T47" fmla="*/ 1 h 73"/>
                <a:gd name="T48" fmla="*/ 1 w 255"/>
                <a:gd name="T49" fmla="*/ 1 h 73"/>
                <a:gd name="T50" fmla="*/ 1 w 255"/>
                <a:gd name="T51" fmla="*/ 1 h 73"/>
                <a:gd name="T52" fmla="*/ 1 w 255"/>
                <a:gd name="T53" fmla="*/ 1 h 73"/>
                <a:gd name="T54" fmla="*/ 1 w 255"/>
                <a:gd name="T55" fmla="*/ 1 h 73"/>
                <a:gd name="T56" fmla="*/ 1 w 255"/>
                <a:gd name="T57" fmla="*/ 1 h 73"/>
                <a:gd name="T58" fmla="*/ 1 w 255"/>
                <a:gd name="T59" fmla="*/ 1 h 73"/>
                <a:gd name="T60" fmla="*/ 1 w 255"/>
                <a:gd name="T61" fmla="*/ 1 h 73"/>
                <a:gd name="T62" fmla="*/ 1 w 255"/>
                <a:gd name="T63" fmla="*/ 1 h 73"/>
                <a:gd name="T64" fmla="*/ 1 w 255"/>
                <a:gd name="T65" fmla="*/ 1 h 73"/>
                <a:gd name="T66" fmla="*/ 1 w 255"/>
                <a:gd name="T67" fmla="*/ 1 h 73"/>
                <a:gd name="T68" fmla="*/ 1 w 255"/>
                <a:gd name="T69" fmla="*/ 1 h 73"/>
                <a:gd name="T70" fmla="*/ 1 w 255"/>
                <a:gd name="T71" fmla="*/ 1 h 73"/>
                <a:gd name="T72" fmla="*/ 1 w 255"/>
                <a:gd name="T73" fmla="*/ 1 h 73"/>
                <a:gd name="T74" fmla="*/ 1 w 255"/>
                <a:gd name="T75" fmla="*/ 1 h 73"/>
                <a:gd name="T76" fmla="*/ 1 w 255"/>
                <a:gd name="T77" fmla="*/ 1 h 73"/>
                <a:gd name="T78" fmla="*/ 1 w 255"/>
                <a:gd name="T79" fmla="*/ 1 h 73"/>
                <a:gd name="T80" fmla="*/ 1 w 255"/>
                <a:gd name="T81" fmla="*/ 1 h 73"/>
                <a:gd name="T82" fmla="*/ 1 w 255"/>
                <a:gd name="T83" fmla="*/ 1 h 73"/>
                <a:gd name="T84" fmla="*/ 1 w 255"/>
                <a:gd name="T85" fmla="*/ 1 h 73"/>
                <a:gd name="T86" fmla="*/ 1 w 255"/>
                <a:gd name="T87" fmla="*/ 1 h 73"/>
                <a:gd name="T88" fmla="*/ 1 w 255"/>
                <a:gd name="T89" fmla="*/ 1 h 73"/>
                <a:gd name="T90" fmla="*/ 1 w 255"/>
                <a:gd name="T91" fmla="*/ 1 h 7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255" h="73">
                  <a:moveTo>
                    <a:pt x="224" y="40"/>
                  </a:moveTo>
                  <a:lnTo>
                    <a:pt x="227" y="43"/>
                  </a:lnTo>
                  <a:lnTo>
                    <a:pt x="232" y="47"/>
                  </a:lnTo>
                  <a:lnTo>
                    <a:pt x="236" y="52"/>
                  </a:lnTo>
                  <a:lnTo>
                    <a:pt x="239" y="57"/>
                  </a:lnTo>
                  <a:lnTo>
                    <a:pt x="243" y="60"/>
                  </a:lnTo>
                  <a:lnTo>
                    <a:pt x="247" y="65"/>
                  </a:lnTo>
                  <a:lnTo>
                    <a:pt x="251" y="69"/>
                  </a:lnTo>
                  <a:lnTo>
                    <a:pt x="255" y="73"/>
                  </a:lnTo>
                  <a:lnTo>
                    <a:pt x="249" y="73"/>
                  </a:lnTo>
                  <a:lnTo>
                    <a:pt x="244" y="73"/>
                  </a:lnTo>
                  <a:lnTo>
                    <a:pt x="238" y="73"/>
                  </a:lnTo>
                  <a:lnTo>
                    <a:pt x="233" y="73"/>
                  </a:lnTo>
                  <a:lnTo>
                    <a:pt x="226" y="73"/>
                  </a:lnTo>
                  <a:lnTo>
                    <a:pt x="221" y="73"/>
                  </a:lnTo>
                  <a:lnTo>
                    <a:pt x="216" y="73"/>
                  </a:lnTo>
                  <a:lnTo>
                    <a:pt x="211" y="73"/>
                  </a:lnTo>
                  <a:lnTo>
                    <a:pt x="204" y="72"/>
                  </a:lnTo>
                  <a:lnTo>
                    <a:pt x="198" y="71"/>
                  </a:lnTo>
                  <a:lnTo>
                    <a:pt x="192" y="71"/>
                  </a:lnTo>
                  <a:lnTo>
                    <a:pt x="186" y="71"/>
                  </a:lnTo>
                  <a:lnTo>
                    <a:pt x="180" y="70"/>
                  </a:lnTo>
                  <a:lnTo>
                    <a:pt x="174" y="70"/>
                  </a:lnTo>
                  <a:lnTo>
                    <a:pt x="168" y="69"/>
                  </a:lnTo>
                  <a:lnTo>
                    <a:pt x="162" y="69"/>
                  </a:lnTo>
                  <a:lnTo>
                    <a:pt x="155" y="68"/>
                  </a:lnTo>
                  <a:lnTo>
                    <a:pt x="149" y="67"/>
                  </a:lnTo>
                  <a:lnTo>
                    <a:pt x="142" y="67"/>
                  </a:lnTo>
                  <a:lnTo>
                    <a:pt x="137" y="66"/>
                  </a:lnTo>
                  <a:lnTo>
                    <a:pt x="129" y="65"/>
                  </a:lnTo>
                  <a:lnTo>
                    <a:pt x="123" y="64"/>
                  </a:lnTo>
                  <a:lnTo>
                    <a:pt x="116" y="63"/>
                  </a:lnTo>
                  <a:lnTo>
                    <a:pt x="110" y="62"/>
                  </a:lnTo>
                  <a:lnTo>
                    <a:pt x="102" y="61"/>
                  </a:lnTo>
                  <a:lnTo>
                    <a:pt x="96" y="60"/>
                  </a:lnTo>
                  <a:lnTo>
                    <a:pt x="89" y="58"/>
                  </a:lnTo>
                  <a:lnTo>
                    <a:pt x="82" y="58"/>
                  </a:lnTo>
                  <a:lnTo>
                    <a:pt x="77" y="57"/>
                  </a:lnTo>
                  <a:lnTo>
                    <a:pt x="74" y="56"/>
                  </a:lnTo>
                  <a:lnTo>
                    <a:pt x="70" y="55"/>
                  </a:lnTo>
                  <a:lnTo>
                    <a:pt x="67" y="55"/>
                  </a:lnTo>
                  <a:lnTo>
                    <a:pt x="60" y="53"/>
                  </a:lnTo>
                  <a:lnTo>
                    <a:pt x="53" y="53"/>
                  </a:lnTo>
                  <a:lnTo>
                    <a:pt x="46" y="45"/>
                  </a:lnTo>
                  <a:lnTo>
                    <a:pt x="41" y="40"/>
                  </a:lnTo>
                  <a:lnTo>
                    <a:pt x="34" y="33"/>
                  </a:lnTo>
                  <a:lnTo>
                    <a:pt x="27" y="28"/>
                  </a:lnTo>
                  <a:lnTo>
                    <a:pt x="20" y="19"/>
                  </a:lnTo>
                  <a:lnTo>
                    <a:pt x="14" y="13"/>
                  </a:lnTo>
                  <a:lnTo>
                    <a:pt x="7" y="7"/>
                  </a:lnTo>
                  <a:lnTo>
                    <a:pt x="0" y="0"/>
                  </a:lnTo>
                  <a:lnTo>
                    <a:pt x="8" y="2"/>
                  </a:lnTo>
                  <a:lnTo>
                    <a:pt x="15" y="4"/>
                  </a:lnTo>
                  <a:lnTo>
                    <a:pt x="18" y="4"/>
                  </a:lnTo>
                  <a:lnTo>
                    <a:pt x="22" y="5"/>
                  </a:lnTo>
                  <a:lnTo>
                    <a:pt x="25" y="6"/>
                  </a:lnTo>
                  <a:lnTo>
                    <a:pt x="29" y="7"/>
                  </a:lnTo>
                  <a:lnTo>
                    <a:pt x="36" y="9"/>
                  </a:lnTo>
                  <a:lnTo>
                    <a:pt x="43" y="11"/>
                  </a:lnTo>
                  <a:lnTo>
                    <a:pt x="46" y="11"/>
                  </a:lnTo>
                  <a:lnTo>
                    <a:pt x="50" y="12"/>
                  </a:lnTo>
                  <a:lnTo>
                    <a:pt x="54" y="12"/>
                  </a:lnTo>
                  <a:lnTo>
                    <a:pt x="58" y="14"/>
                  </a:lnTo>
                  <a:lnTo>
                    <a:pt x="65" y="15"/>
                  </a:lnTo>
                  <a:lnTo>
                    <a:pt x="72" y="16"/>
                  </a:lnTo>
                  <a:lnTo>
                    <a:pt x="75" y="17"/>
                  </a:lnTo>
                  <a:lnTo>
                    <a:pt x="79" y="18"/>
                  </a:lnTo>
                  <a:lnTo>
                    <a:pt x="83" y="18"/>
                  </a:lnTo>
                  <a:lnTo>
                    <a:pt x="87" y="19"/>
                  </a:lnTo>
                  <a:lnTo>
                    <a:pt x="93" y="21"/>
                  </a:lnTo>
                  <a:lnTo>
                    <a:pt x="100" y="22"/>
                  </a:lnTo>
                  <a:lnTo>
                    <a:pt x="103" y="23"/>
                  </a:lnTo>
                  <a:lnTo>
                    <a:pt x="108" y="23"/>
                  </a:lnTo>
                  <a:lnTo>
                    <a:pt x="111" y="24"/>
                  </a:lnTo>
                  <a:lnTo>
                    <a:pt x="115" y="25"/>
                  </a:lnTo>
                  <a:lnTo>
                    <a:pt x="122" y="27"/>
                  </a:lnTo>
                  <a:lnTo>
                    <a:pt x="128" y="28"/>
                  </a:lnTo>
                  <a:lnTo>
                    <a:pt x="135" y="29"/>
                  </a:lnTo>
                  <a:lnTo>
                    <a:pt x="142" y="31"/>
                  </a:lnTo>
                  <a:lnTo>
                    <a:pt x="149" y="31"/>
                  </a:lnTo>
                  <a:lnTo>
                    <a:pt x="157" y="33"/>
                  </a:lnTo>
                  <a:lnTo>
                    <a:pt x="163" y="33"/>
                  </a:lnTo>
                  <a:lnTo>
                    <a:pt x="170" y="34"/>
                  </a:lnTo>
                  <a:lnTo>
                    <a:pt x="176" y="35"/>
                  </a:lnTo>
                  <a:lnTo>
                    <a:pt x="184" y="36"/>
                  </a:lnTo>
                  <a:lnTo>
                    <a:pt x="190" y="36"/>
                  </a:lnTo>
                  <a:lnTo>
                    <a:pt x="197" y="37"/>
                  </a:lnTo>
                  <a:lnTo>
                    <a:pt x="203" y="38"/>
                  </a:lnTo>
                  <a:lnTo>
                    <a:pt x="211" y="38"/>
                  </a:lnTo>
                  <a:lnTo>
                    <a:pt x="217" y="39"/>
                  </a:lnTo>
                  <a:lnTo>
                    <a:pt x="224" y="4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614" name="Freeform 244"/>
            <p:cNvSpPr>
              <a:spLocks/>
            </p:cNvSpPr>
            <p:nvPr/>
          </p:nvSpPr>
          <p:spPr bwMode="auto">
            <a:xfrm>
              <a:off x="4982" y="2413"/>
              <a:ext cx="43" cy="30"/>
            </a:xfrm>
            <a:custGeom>
              <a:avLst/>
              <a:gdLst>
                <a:gd name="T0" fmla="*/ 1 w 84"/>
                <a:gd name="T1" fmla="*/ 0 h 62"/>
                <a:gd name="T2" fmla="*/ 1 w 84"/>
                <a:gd name="T3" fmla="*/ 0 h 62"/>
                <a:gd name="T4" fmla="*/ 1 w 84"/>
                <a:gd name="T5" fmla="*/ 0 h 62"/>
                <a:gd name="T6" fmla="*/ 1 w 84"/>
                <a:gd name="T7" fmla="*/ 0 h 62"/>
                <a:gd name="T8" fmla="*/ 1 w 84"/>
                <a:gd name="T9" fmla="*/ 0 h 62"/>
                <a:gd name="T10" fmla="*/ 1 w 84"/>
                <a:gd name="T11" fmla="*/ 0 h 62"/>
                <a:gd name="T12" fmla="*/ 0 w 84"/>
                <a:gd name="T13" fmla="*/ 0 h 62"/>
                <a:gd name="T14" fmla="*/ 1 w 84"/>
                <a:gd name="T15" fmla="*/ 0 h 62"/>
                <a:gd name="T16" fmla="*/ 1 w 84"/>
                <a:gd name="T17" fmla="*/ 0 h 62"/>
                <a:gd name="T18" fmla="*/ 1 w 84"/>
                <a:gd name="T19" fmla="*/ 0 h 62"/>
                <a:gd name="T20" fmla="*/ 1 w 84"/>
                <a:gd name="T21" fmla="*/ 0 h 62"/>
                <a:gd name="T22" fmla="*/ 1 w 84"/>
                <a:gd name="T23" fmla="*/ 0 h 62"/>
                <a:gd name="T24" fmla="*/ 1 w 84"/>
                <a:gd name="T25" fmla="*/ 0 h 62"/>
                <a:gd name="T26" fmla="*/ 1 w 84"/>
                <a:gd name="T27" fmla="*/ 0 h 62"/>
                <a:gd name="T28" fmla="*/ 1 w 84"/>
                <a:gd name="T29" fmla="*/ 0 h 62"/>
                <a:gd name="T30" fmla="*/ 1 w 84"/>
                <a:gd name="T31" fmla="*/ 0 h 62"/>
                <a:gd name="T32" fmla="*/ 1 w 84"/>
                <a:gd name="T33" fmla="*/ 0 h 62"/>
                <a:gd name="T34" fmla="*/ 1 w 84"/>
                <a:gd name="T35" fmla="*/ 0 h 62"/>
                <a:gd name="T36" fmla="*/ 1 w 84"/>
                <a:gd name="T37" fmla="*/ 0 h 62"/>
                <a:gd name="T38" fmla="*/ 1 w 84"/>
                <a:gd name="T39" fmla="*/ 0 h 62"/>
                <a:gd name="T40" fmla="*/ 1 w 84"/>
                <a:gd name="T41" fmla="*/ 0 h 62"/>
                <a:gd name="T42" fmla="*/ 1 w 84"/>
                <a:gd name="T43" fmla="*/ 0 h 62"/>
                <a:gd name="T44" fmla="*/ 1 w 84"/>
                <a:gd name="T45" fmla="*/ 0 h 62"/>
                <a:gd name="T46" fmla="*/ 1 w 84"/>
                <a:gd name="T47" fmla="*/ 0 h 62"/>
                <a:gd name="T48" fmla="*/ 1 w 84"/>
                <a:gd name="T49" fmla="*/ 0 h 62"/>
                <a:gd name="T50" fmla="*/ 1 w 84"/>
                <a:gd name="T51" fmla="*/ 0 h 62"/>
                <a:gd name="T52" fmla="*/ 1 w 84"/>
                <a:gd name="T53" fmla="*/ 0 h 62"/>
                <a:gd name="T54" fmla="*/ 1 w 84"/>
                <a:gd name="T55" fmla="*/ 0 h 62"/>
                <a:gd name="T56" fmla="*/ 1 w 84"/>
                <a:gd name="T57" fmla="*/ 0 h 62"/>
                <a:gd name="T58" fmla="*/ 1 w 84"/>
                <a:gd name="T59" fmla="*/ 0 h 62"/>
                <a:gd name="T60" fmla="*/ 1 w 84"/>
                <a:gd name="T61" fmla="*/ 0 h 62"/>
                <a:gd name="T62" fmla="*/ 1 w 84"/>
                <a:gd name="T63" fmla="*/ 0 h 62"/>
                <a:gd name="T64" fmla="*/ 1 w 84"/>
                <a:gd name="T65" fmla="*/ 0 h 62"/>
                <a:gd name="T66" fmla="*/ 1 w 84"/>
                <a:gd name="T67" fmla="*/ 0 h 62"/>
                <a:gd name="T68" fmla="*/ 1 w 84"/>
                <a:gd name="T69" fmla="*/ 0 h 62"/>
                <a:gd name="T70" fmla="*/ 1 w 84"/>
                <a:gd name="T71" fmla="*/ 0 h 62"/>
                <a:gd name="T72" fmla="*/ 1 w 84"/>
                <a:gd name="T73" fmla="*/ 0 h 6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84" h="62">
                  <a:moveTo>
                    <a:pt x="24" y="62"/>
                  </a:moveTo>
                  <a:lnTo>
                    <a:pt x="18" y="55"/>
                  </a:lnTo>
                  <a:lnTo>
                    <a:pt x="12" y="51"/>
                  </a:lnTo>
                  <a:lnTo>
                    <a:pt x="9" y="48"/>
                  </a:lnTo>
                  <a:lnTo>
                    <a:pt x="6" y="45"/>
                  </a:lnTo>
                  <a:lnTo>
                    <a:pt x="3" y="42"/>
                  </a:lnTo>
                  <a:lnTo>
                    <a:pt x="0" y="39"/>
                  </a:lnTo>
                  <a:lnTo>
                    <a:pt x="5" y="37"/>
                  </a:lnTo>
                  <a:lnTo>
                    <a:pt x="11" y="36"/>
                  </a:lnTo>
                  <a:lnTo>
                    <a:pt x="18" y="34"/>
                  </a:lnTo>
                  <a:lnTo>
                    <a:pt x="24" y="33"/>
                  </a:lnTo>
                  <a:lnTo>
                    <a:pt x="28" y="30"/>
                  </a:lnTo>
                  <a:lnTo>
                    <a:pt x="33" y="28"/>
                  </a:lnTo>
                  <a:lnTo>
                    <a:pt x="38" y="26"/>
                  </a:lnTo>
                  <a:lnTo>
                    <a:pt x="44" y="24"/>
                  </a:lnTo>
                  <a:lnTo>
                    <a:pt x="48" y="21"/>
                  </a:lnTo>
                  <a:lnTo>
                    <a:pt x="53" y="19"/>
                  </a:lnTo>
                  <a:lnTo>
                    <a:pt x="56" y="16"/>
                  </a:lnTo>
                  <a:lnTo>
                    <a:pt x="60" y="14"/>
                  </a:lnTo>
                  <a:lnTo>
                    <a:pt x="65" y="10"/>
                  </a:lnTo>
                  <a:lnTo>
                    <a:pt x="68" y="7"/>
                  </a:lnTo>
                  <a:lnTo>
                    <a:pt x="72" y="3"/>
                  </a:lnTo>
                  <a:lnTo>
                    <a:pt x="75" y="0"/>
                  </a:lnTo>
                  <a:lnTo>
                    <a:pt x="84" y="43"/>
                  </a:lnTo>
                  <a:lnTo>
                    <a:pt x="82" y="43"/>
                  </a:lnTo>
                  <a:lnTo>
                    <a:pt x="80" y="44"/>
                  </a:lnTo>
                  <a:lnTo>
                    <a:pt x="75" y="46"/>
                  </a:lnTo>
                  <a:lnTo>
                    <a:pt x="69" y="48"/>
                  </a:lnTo>
                  <a:lnTo>
                    <a:pt x="65" y="50"/>
                  </a:lnTo>
                  <a:lnTo>
                    <a:pt x="59" y="51"/>
                  </a:lnTo>
                  <a:lnTo>
                    <a:pt x="54" y="52"/>
                  </a:lnTo>
                  <a:lnTo>
                    <a:pt x="50" y="54"/>
                  </a:lnTo>
                  <a:lnTo>
                    <a:pt x="44" y="55"/>
                  </a:lnTo>
                  <a:lnTo>
                    <a:pt x="37" y="58"/>
                  </a:lnTo>
                  <a:lnTo>
                    <a:pt x="30" y="60"/>
                  </a:lnTo>
                  <a:lnTo>
                    <a:pt x="24" y="6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615" name="Freeform 245"/>
            <p:cNvSpPr>
              <a:spLocks/>
            </p:cNvSpPr>
            <p:nvPr/>
          </p:nvSpPr>
          <p:spPr bwMode="auto">
            <a:xfrm>
              <a:off x="4613" y="2332"/>
              <a:ext cx="98" cy="73"/>
            </a:xfrm>
            <a:custGeom>
              <a:avLst/>
              <a:gdLst>
                <a:gd name="T0" fmla="*/ 1 w 195"/>
                <a:gd name="T1" fmla="*/ 1 h 146"/>
                <a:gd name="T2" fmla="*/ 1 w 195"/>
                <a:gd name="T3" fmla="*/ 1 h 146"/>
                <a:gd name="T4" fmla="*/ 1 w 195"/>
                <a:gd name="T5" fmla="*/ 1 h 146"/>
                <a:gd name="T6" fmla="*/ 1 w 195"/>
                <a:gd name="T7" fmla="*/ 1 h 146"/>
                <a:gd name="T8" fmla="*/ 1 w 195"/>
                <a:gd name="T9" fmla="*/ 1 h 146"/>
                <a:gd name="T10" fmla="*/ 1 w 195"/>
                <a:gd name="T11" fmla="*/ 1 h 146"/>
                <a:gd name="T12" fmla="*/ 1 w 195"/>
                <a:gd name="T13" fmla="*/ 1 h 146"/>
                <a:gd name="T14" fmla="*/ 1 w 195"/>
                <a:gd name="T15" fmla="*/ 1 h 146"/>
                <a:gd name="T16" fmla="*/ 1 w 195"/>
                <a:gd name="T17" fmla="*/ 1 h 146"/>
                <a:gd name="T18" fmla="*/ 1 w 195"/>
                <a:gd name="T19" fmla="*/ 1 h 146"/>
                <a:gd name="T20" fmla="*/ 1 w 195"/>
                <a:gd name="T21" fmla="*/ 1 h 146"/>
                <a:gd name="T22" fmla="*/ 1 w 195"/>
                <a:gd name="T23" fmla="*/ 1 h 146"/>
                <a:gd name="T24" fmla="*/ 1 w 195"/>
                <a:gd name="T25" fmla="*/ 1 h 146"/>
                <a:gd name="T26" fmla="*/ 1 w 195"/>
                <a:gd name="T27" fmla="*/ 1 h 146"/>
                <a:gd name="T28" fmla="*/ 1 w 195"/>
                <a:gd name="T29" fmla="*/ 1 h 146"/>
                <a:gd name="T30" fmla="*/ 1 w 195"/>
                <a:gd name="T31" fmla="*/ 1 h 146"/>
                <a:gd name="T32" fmla="*/ 1 w 195"/>
                <a:gd name="T33" fmla="*/ 1 h 146"/>
                <a:gd name="T34" fmla="*/ 1 w 195"/>
                <a:gd name="T35" fmla="*/ 1 h 146"/>
                <a:gd name="T36" fmla="*/ 1 w 195"/>
                <a:gd name="T37" fmla="*/ 1 h 146"/>
                <a:gd name="T38" fmla="*/ 1 w 195"/>
                <a:gd name="T39" fmla="*/ 1 h 146"/>
                <a:gd name="T40" fmla="*/ 1 w 195"/>
                <a:gd name="T41" fmla="*/ 1 h 146"/>
                <a:gd name="T42" fmla="*/ 1 w 195"/>
                <a:gd name="T43" fmla="*/ 1 h 146"/>
                <a:gd name="T44" fmla="*/ 1 w 195"/>
                <a:gd name="T45" fmla="*/ 1 h 146"/>
                <a:gd name="T46" fmla="*/ 1 w 195"/>
                <a:gd name="T47" fmla="*/ 1 h 146"/>
                <a:gd name="T48" fmla="*/ 1 w 195"/>
                <a:gd name="T49" fmla="*/ 1 h 146"/>
                <a:gd name="T50" fmla="*/ 1 w 195"/>
                <a:gd name="T51" fmla="*/ 1 h 146"/>
                <a:gd name="T52" fmla="*/ 1 w 195"/>
                <a:gd name="T53" fmla="*/ 1 h 146"/>
                <a:gd name="T54" fmla="*/ 1 w 195"/>
                <a:gd name="T55" fmla="*/ 1 h 146"/>
                <a:gd name="T56" fmla="*/ 1 w 195"/>
                <a:gd name="T57" fmla="*/ 1 h 146"/>
                <a:gd name="T58" fmla="*/ 1 w 195"/>
                <a:gd name="T59" fmla="*/ 1 h 146"/>
                <a:gd name="T60" fmla="*/ 1 w 195"/>
                <a:gd name="T61" fmla="*/ 1 h 146"/>
                <a:gd name="T62" fmla="*/ 1 w 195"/>
                <a:gd name="T63" fmla="*/ 1 h 146"/>
                <a:gd name="T64" fmla="*/ 1 w 195"/>
                <a:gd name="T65" fmla="*/ 1 h 146"/>
                <a:gd name="T66" fmla="*/ 1 w 195"/>
                <a:gd name="T67" fmla="*/ 1 h 146"/>
                <a:gd name="T68" fmla="*/ 1 w 195"/>
                <a:gd name="T69" fmla="*/ 1 h 146"/>
                <a:gd name="T70" fmla="*/ 1 w 195"/>
                <a:gd name="T71" fmla="*/ 1 h 146"/>
                <a:gd name="T72" fmla="*/ 1 w 195"/>
                <a:gd name="T73" fmla="*/ 1 h 146"/>
                <a:gd name="T74" fmla="*/ 1 w 195"/>
                <a:gd name="T75" fmla="*/ 1 h 146"/>
                <a:gd name="T76" fmla="*/ 1 w 195"/>
                <a:gd name="T77" fmla="*/ 1 h 146"/>
                <a:gd name="T78" fmla="*/ 0 w 195"/>
                <a:gd name="T79" fmla="*/ 0 h 14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95" h="146">
                  <a:moveTo>
                    <a:pt x="0" y="0"/>
                  </a:moveTo>
                  <a:lnTo>
                    <a:pt x="2" y="1"/>
                  </a:lnTo>
                  <a:lnTo>
                    <a:pt x="4" y="2"/>
                  </a:lnTo>
                  <a:lnTo>
                    <a:pt x="8" y="6"/>
                  </a:lnTo>
                  <a:lnTo>
                    <a:pt x="12" y="8"/>
                  </a:lnTo>
                  <a:lnTo>
                    <a:pt x="18" y="12"/>
                  </a:lnTo>
                  <a:lnTo>
                    <a:pt x="22" y="14"/>
                  </a:lnTo>
                  <a:lnTo>
                    <a:pt x="26" y="16"/>
                  </a:lnTo>
                  <a:lnTo>
                    <a:pt x="30" y="20"/>
                  </a:lnTo>
                  <a:lnTo>
                    <a:pt x="34" y="23"/>
                  </a:lnTo>
                  <a:lnTo>
                    <a:pt x="38" y="25"/>
                  </a:lnTo>
                  <a:lnTo>
                    <a:pt x="42" y="28"/>
                  </a:lnTo>
                  <a:lnTo>
                    <a:pt x="48" y="31"/>
                  </a:lnTo>
                  <a:lnTo>
                    <a:pt x="53" y="34"/>
                  </a:lnTo>
                  <a:lnTo>
                    <a:pt x="57" y="37"/>
                  </a:lnTo>
                  <a:lnTo>
                    <a:pt x="63" y="40"/>
                  </a:lnTo>
                  <a:lnTo>
                    <a:pt x="69" y="45"/>
                  </a:lnTo>
                  <a:lnTo>
                    <a:pt x="75" y="48"/>
                  </a:lnTo>
                  <a:lnTo>
                    <a:pt x="81" y="52"/>
                  </a:lnTo>
                  <a:lnTo>
                    <a:pt x="88" y="55"/>
                  </a:lnTo>
                  <a:lnTo>
                    <a:pt x="94" y="59"/>
                  </a:lnTo>
                  <a:lnTo>
                    <a:pt x="102" y="62"/>
                  </a:lnTo>
                  <a:lnTo>
                    <a:pt x="105" y="64"/>
                  </a:lnTo>
                  <a:lnTo>
                    <a:pt x="109" y="66"/>
                  </a:lnTo>
                  <a:lnTo>
                    <a:pt x="112" y="69"/>
                  </a:lnTo>
                  <a:lnTo>
                    <a:pt x="116" y="71"/>
                  </a:lnTo>
                  <a:lnTo>
                    <a:pt x="120" y="73"/>
                  </a:lnTo>
                  <a:lnTo>
                    <a:pt x="125" y="75"/>
                  </a:lnTo>
                  <a:lnTo>
                    <a:pt x="128" y="77"/>
                  </a:lnTo>
                  <a:lnTo>
                    <a:pt x="133" y="79"/>
                  </a:lnTo>
                  <a:lnTo>
                    <a:pt x="136" y="82"/>
                  </a:lnTo>
                  <a:lnTo>
                    <a:pt x="140" y="86"/>
                  </a:lnTo>
                  <a:lnTo>
                    <a:pt x="144" y="90"/>
                  </a:lnTo>
                  <a:lnTo>
                    <a:pt x="149" y="94"/>
                  </a:lnTo>
                  <a:lnTo>
                    <a:pt x="152" y="98"/>
                  </a:lnTo>
                  <a:lnTo>
                    <a:pt x="156" y="102"/>
                  </a:lnTo>
                  <a:lnTo>
                    <a:pt x="159" y="106"/>
                  </a:lnTo>
                  <a:lnTo>
                    <a:pt x="163" y="110"/>
                  </a:lnTo>
                  <a:lnTo>
                    <a:pt x="167" y="114"/>
                  </a:lnTo>
                  <a:lnTo>
                    <a:pt x="171" y="119"/>
                  </a:lnTo>
                  <a:lnTo>
                    <a:pt x="176" y="123"/>
                  </a:lnTo>
                  <a:lnTo>
                    <a:pt x="180" y="128"/>
                  </a:lnTo>
                  <a:lnTo>
                    <a:pt x="183" y="132"/>
                  </a:lnTo>
                  <a:lnTo>
                    <a:pt x="187" y="136"/>
                  </a:lnTo>
                  <a:lnTo>
                    <a:pt x="191" y="140"/>
                  </a:lnTo>
                  <a:lnTo>
                    <a:pt x="195" y="146"/>
                  </a:lnTo>
                  <a:lnTo>
                    <a:pt x="189" y="143"/>
                  </a:lnTo>
                  <a:lnTo>
                    <a:pt x="184" y="139"/>
                  </a:lnTo>
                  <a:lnTo>
                    <a:pt x="178" y="137"/>
                  </a:lnTo>
                  <a:lnTo>
                    <a:pt x="173" y="135"/>
                  </a:lnTo>
                  <a:lnTo>
                    <a:pt x="166" y="132"/>
                  </a:lnTo>
                  <a:lnTo>
                    <a:pt x="161" y="130"/>
                  </a:lnTo>
                  <a:lnTo>
                    <a:pt x="156" y="127"/>
                  </a:lnTo>
                  <a:lnTo>
                    <a:pt x="150" y="125"/>
                  </a:lnTo>
                  <a:lnTo>
                    <a:pt x="144" y="122"/>
                  </a:lnTo>
                  <a:lnTo>
                    <a:pt x="138" y="120"/>
                  </a:lnTo>
                  <a:lnTo>
                    <a:pt x="132" y="116"/>
                  </a:lnTo>
                  <a:lnTo>
                    <a:pt x="127" y="114"/>
                  </a:lnTo>
                  <a:lnTo>
                    <a:pt x="120" y="111"/>
                  </a:lnTo>
                  <a:lnTo>
                    <a:pt x="115" y="109"/>
                  </a:lnTo>
                  <a:lnTo>
                    <a:pt x="110" y="106"/>
                  </a:lnTo>
                  <a:lnTo>
                    <a:pt x="104" y="104"/>
                  </a:lnTo>
                  <a:lnTo>
                    <a:pt x="99" y="101"/>
                  </a:lnTo>
                  <a:lnTo>
                    <a:pt x="92" y="98"/>
                  </a:lnTo>
                  <a:lnTo>
                    <a:pt x="86" y="94"/>
                  </a:lnTo>
                  <a:lnTo>
                    <a:pt x="81" y="91"/>
                  </a:lnTo>
                  <a:lnTo>
                    <a:pt x="75" y="88"/>
                  </a:lnTo>
                  <a:lnTo>
                    <a:pt x="68" y="85"/>
                  </a:lnTo>
                  <a:lnTo>
                    <a:pt x="62" y="82"/>
                  </a:lnTo>
                  <a:lnTo>
                    <a:pt x="57" y="79"/>
                  </a:lnTo>
                  <a:lnTo>
                    <a:pt x="50" y="76"/>
                  </a:lnTo>
                  <a:lnTo>
                    <a:pt x="43" y="73"/>
                  </a:lnTo>
                  <a:lnTo>
                    <a:pt x="38" y="70"/>
                  </a:lnTo>
                  <a:lnTo>
                    <a:pt x="32" y="66"/>
                  </a:lnTo>
                  <a:lnTo>
                    <a:pt x="26" y="62"/>
                  </a:lnTo>
                  <a:lnTo>
                    <a:pt x="19" y="60"/>
                  </a:lnTo>
                  <a:lnTo>
                    <a:pt x="13" y="56"/>
                  </a:lnTo>
                  <a:lnTo>
                    <a:pt x="7" y="53"/>
                  </a:lnTo>
                  <a:lnTo>
                    <a:pt x="0"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616" name="Freeform 246"/>
            <p:cNvSpPr>
              <a:spLocks/>
            </p:cNvSpPr>
            <p:nvPr/>
          </p:nvSpPr>
          <p:spPr bwMode="auto">
            <a:xfrm>
              <a:off x="4653" y="2114"/>
              <a:ext cx="77" cy="16"/>
            </a:xfrm>
            <a:custGeom>
              <a:avLst/>
              <a:gdLst>
                <a:gd name="T0" fmla="*/ 1 w 154"/>
                <a:gd name="T1" fmla="*/ 0 h 33"/>
                <a:gd name="T2" fmla="*/ 1 w 154"/>
                <a:gd name="T3" fmla="*/ 0 h 33"/>
                <a:gd name="T4" fmla="*/ 1 w 154"/>
                <a:gd name="T5" fmla="*/ 0 h 33"/>
                <a:gd name="T6" fmla="*/ 1 w 154"/>
                <a:gd name="T7" fmla="*/ 0 h 33"/>
                <a:gd name="T8" fmla="*/ 0 w 154"/>
                <a:gd name="T9" fmla="*/ 0 h 33"/>
                <a:gd name="T10" fmla="*/ 1 w 154"/>
                <a:gd name="T11" fmla="*/ 0 h 33"/>
                <a:gd name="T12" fmla="*/ 1 w 154"/>
                <a:gd name="T13" fmla="*/ 0 h 33"/>
                <a:gd name="T14" fmla="*/ 1 w 154"/>
                <a:gd name="T15" fmla="*/ 0 h 33"/>
                <a:gd name="T16" fmla="*/ 1 w 154"/>
                <a:gd name="T17" fmla="*/ 0 h 33"/>
                <a:gd name="T18" fmla="*/ 1 w 154"/>
                <a:gd name="T19" fmla="*/ 0 h 33"/>
                <a:gd name="T20" fmla="*/ 1 w 154"/>
                <a:gd name="T21" fmla="*/ 0 h 33"/>
                <a:gd name="T22" fmla="*/ 1 w 154"/>
                <a:gd name="T23" fmla="*/ 0 h 33"/>
                <a:gd name="T24" fmla="*/ 1 w 154"/>
                <a:gd name="T25" fmla="*/ 0 h 33"/>
                <a:gd name="T26" fmla="*/ 1 w 154"/>
                <a:gd name="T27" fmla="*/ 0 h 33"/>
                <a:gd name="T28" fmla="*/ 1 w 154"/>
                <a:gd name="T29" fmla="*/ 0 h 33"/>
                <a:gd name="T30" fmla="*/ 1 w 154"/>
                <a:gd name="T31" fmla="*/ 0 h 33"/>
                <a:gd name="T32" fmla="*/ 1 w 154"/>
                <a:gd name="T33" fmla="*/ 0 h 33"/>
                <a:gd name="T34" fmla="*/ 1 w 154"/>
                <a:gd name="T35" fmla="*/ 0 h 33"/>
                <a:gd name="T36" fmla="*/ 1 w 154"/>
                <a:gd name="T37" fmla="*/ 0 h 33"/>
                <a:gd name="T38" fmla="*/ 1 w 154"/>
                <a:gd name="T39" fmla="*/ 0 h 33"/>
                <a:gd name="T40" fmla="*/ 1 w 154"/>
                <a:gd name="T41" fmla="*/ 0 h 33"/>
                <a:gd name="T42" fmla="*/ 1 w 154"/>
                <a:gd name="T43" fmla="*/ 0 h 33"/>
                <a:gd name="T44" fmla="*/ 1 w 154"/>
                <a:gd name="T45" fmla="*/ 0 h 33"/>
                <a:gd name="T46" fmla="*/ 1 w 154"/>
                <a:gd name="T47" fmla="*/ 0 h 33"/>
                <a:gd name="T48" fmla="*/ 1 w 154"/>
                <a:gd name="T49" fmla="*/ 0 h 33"/>
                <a:gd name="T50" fmla="*/ 1 w 154"/>
                <a:gd name="T51" fmla="*/ 0 h 33"/>
                <a:gd name="T52" fmla="*/ 1 w 154"/>
                <a:gd name="T53" fmla="*/ 0 h 33"/>
                <a:gd name="T54" fmla="*/ 1 w 154"/>
                <a:gd name="T55" fmla="*/ 0 h 33"/>
                <a:gd name="T56" fmla="*/ 1 w 154"/>
                <a:gd name="T57" fmla="*/ 0 h 33"/>
                <a:gd name="T58" fmla="*/ 1 w 154"/>
                <a:gd name="T59" fmla="*/ 0 h 33"/>
                <a:gd name="T60" fmla="*/ 1 w 154"/>
                <a:gd name="T61" fmla="*/ 0 h 33"/>
                <a:gd name="T62" fmla="*/ 1 w 154"/>
                <a:gd name="T63" fmla="*/ 0 h 33"/>
                <a:gd name="T64" fmla="*/ 1 w 154"/>
                <a:gd name="T65" fmla="*/ 0 h 33"/>
                <a:gd name="T66" fmla="*/ 1 w 154"/>
                <a:gd name="T67" fmla="*/ 0 h 33"/>
                <a:gd name="T68" fmla="*/ 1 w 154"/>
                <a:gd name="T69" fmla="*/ 0 h 33"/>
                <a:gd name="T70" fmla="*/ 1 w 154"/>
                <a:gd name="T71" fmla="*/ 0 h 33"/>
                <a:gd name="T72" fmla="*/ 1 w 154"/>
                <a:gd name="T73" fmla="*/ 0 h 33"/>
                <a:gd name="T74" fmla="*/ 1 w 154"/>
                <a:gd name="T75" fmla="*/ 0 h 33"/>
                <a:gd name="T76" fmla="*/ 1 w 154"/>
                <a:gd name="T77" fmla="*/ 0 h 33"/>
                <a:gd name="T78" fmla="*/ 1 w 154"/>
                <a:gd name="T79" fmla="*/ 0 h 33"/>
                <a:gd name="T80" fmla="*/ 1 w 154"/>
                <a:gd name="T81" fmla="*/ 0 h 33"/>
                <a:gd name="T82" fmla="*/ 1 w 154"/>
                <a:gd name="T83" fmla="*/ 0 h 33"/>
                <a:gd name="T84" fmla="*/ 1 w 154"/>
                <a:gd name="T85" fmla="*/ 0 h 33"/>
                <a:gd name="T86" fmla="*/ 1 w 154"/>
                <a:gd name="T87" fmla="*/ 0 h 33"/>
                <a:gd name="T88" fmla="*/ 1 w 154"/>
                <a:gd name="T89" fmla="*/ 0 h 33"/>
                <a:gd name="T90" fmla="*/ 1 w 154"/>
                <a:gd name="T91" fmla="*/ 0 h 33"/>
                <a:gd name="T92" fmla="*/ 1 w 154"/>
                <a:gd name="T93" fmla="*/ 0 h 33"/>
                <a:gd name="T94" fmla="*/ 1 w 154"/>
                <a:gd name="T95" fmla="*/ 0 h 33"/>
                <a:gd name="T96" fmla="*/ 1 w 154"/>
                <a:gd name="T97" fmla="*/ 0 h 33"/>
                <a:gd name="T98" fmla="*/ 1 w 154"/>
                <a:gd name="T99" fmla="*/ 0 h 33"/>
                <a:gd name="T100" fmla="*/ 1 w 154"/>
                <a:gd name="T101" fmla="*/ 0 h 33"/>
                <a:gd name="T102" fmla="*/ 1 w 154"/>
                <a:gd name="T103" fmla="*/ 0 h 33"/>
                <a:gd name="T104" fmla="*/ 1 w 154"/>
                <a:gd name="T105" fmla="*/ 0 h 33"/>
                <a:gd name="T106" fmla="*/ 1 w 154"/>
                <a:gd name="T107" fmla="*/ 0 h 33"/>
                <a:gd name="T108" fmla="*/ 1 w 154"/>
                <a:gd name="T109" fmla="*/ 0 h 33"/>
                <a:gd name="T110" fmla="*/ 1 w 154"/>
                <a:gd name="T111" fmla="*/ 0 h 33"/>
                <a:gd name="T112" fmla="*/ 1 w 154"/>
                <a:gd name="T113" fmla="*/ 0 h 33"/>
                <a:gd name="T114" fmla="*/ 1 w 154"/>
                <a:gd name="T115" fmla="*/ 0 h 33"/>
                <a:gd name="T116" fmla="*/ 1 w 154"/>
                <a:gd name="T117" fmla="*/ 0 h 3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54" h="33">
                  <a:moveTo>
                    <a:pt x="25" y="33"/>
                  </a:moveTo>
                  <a:lnTo>
                    <a:pt x="19" y="26"/>
                  </a:lnTo>
                  <a:lnTo>
                    <a:pt x="12" y="21"/>
                  </a:lnTo>
                  <a:lnTo>
                    <a:pt x="5" y="15"/>
                  </a:lnTo>
                  <a:lnTo>
                    <a:pt x="0" y="10"/>
                  </a:lnTo>
                  <a:lnTo>
                    <a:pt x="5" y="8"/>
                  </a:lnTo>
                  <a:lnTo>
                    <a:pt x="11" y="6"/>
                  </a:lnTo>
                  <a:lnTo>
                    <a:pt x="19" y="4"/>
                  </a:lnTo>
                  <a:lnTo>
                    <a:pt x="25" y="4"/>
                  </a:lnTo>
                  <a:lnTo>
                    <a:pt x="31" y="2"/>
                  </a:lnTo>
                  <a:lnTo>
                    <a:pt x="38" y="1"/>
                  </a:lnTo>
                  <a:lnTo>
                    <a:pt x="41" y="0"/>
                  </a:lnTo>
                  <a:lnTo>
                    <a:pt x="46" y="0"/>
                  </a:lnTo>
                  <a:lnTo>
                    <a:pt x="50" y="0"/>
                  </a:lnTo>
                  <a:lnTo>
                    <a:pt x="54" y="0"/>
                  </a:lnTo>
                  <a:lnTo>
                    <a:pt x="57" y="0"/>
                  </a:lnTo>
                  <a:lnTo>
                    <a:pt x="61" y="0"/>
                  </a:lnTo>
                  <a:lnTo>
                    <a:pt x="64" y="0"/>
                  </a:lnTo>
                  <a:lnTo>
                    <a:pt x="69" y="0"/>
                  </a:lnTo>
                  <a:lnTo>
                    <a:pt x="73" y="0"/>
                  </a:lnTo>
                  <a:lnTo>
                    <a:pt x="77" y="0"/>
                  </a:lnTo>
                  <a:lnTo>
                    <a:pt x="80" y="0"/>
                  </a:lnTo>
                  <a:lnTo>
                    <a:pt x="84" y="0"/>
                  </a:lnTo>
                  <a:lnTo>
                    <a:pt x="88" y="0"/>
                  </a:lnTo>
                  <a:lnTo>
                    <a:pt x="92" y="0"/>
                  </a:lnTo>
                  <a:lnTo>
                    <a:pt x="97" y="0"/>
                  </a:lnTo>
                  <a:lnTo>
                    <a:pt x="101" y="1"/>
                  </a:lnTo>
                  <a:lnTo>
                    <a:pt x="104" y="1"/>
                  </a:lnTo>
                  <a:lnTo>
                    <a:pt x="109" y="2"/>
                  </a:lnTo>
                  <a:lnTo>
                    <a:pt x="113" y="2"/>
                  </a:lnTo>
                  <a:lnTo>
                    <a:pt x="119" y="4"/>
                  </a:lnTo>
                  <a:lnTo>
                    <a:pt x="154" y="28"/>
                  </a:lnTo>
                  <a:lnTo>
                    <a:pt x="152" y="28"/>
                  </a:lnTo>
                  <a:lnTo>
                    <a:pt x="150" y="27"/>
                  </a:lnTo>
                  <a:lnTo>
                    <a:pt x="147" y="26"/>
                  </a:lnTo>
                  <a:lnTo>
                    <a:pt x="142" y="26"/>
                  </a:lnTo>
                  <a:lnTo>
                    <a:pt x="137" y="24"/>
                  </a:lnTo>
                  <a:lnTo>
                    <a:pt x="131" y="24"/>
                  </a:lnTo>
                  <a:lnTo>
                    <a:pt x="127" y="24"/>
                  </a:lnTo>
                  <a:lnTo>
                    <a:pt x="123" y="23"/>
                  </a:lnTo>
                  <a:lnTo>
                    <a:pt x="119" y="23"/>
                  </a:lnTo>
                  <a:lnTo>
                    <a:pt x="115" y="23"/>
                  </a:lnTo>
                  <a:lnTo>
                    <a:pt x="109" y="22"/>
                  </a:lnTo>
                  <a:lnTo>
                    <a:pt x="105" y="22"/>
                  </a:lnTo>
                  <a:lnTo>
                    <a:pt x="100" y="22"/>
                  </a:lnTo>
                  <a:lnTo>
                    <a:pt x="95" y="22"/>
                  </a:lnTo>
                  <a:lnTo>
                    <a:pt x="89" y="22"/>
                  </a:lnTo>
                  <a:lnTo>
                    <a:pt x="84" y="22"/>
                  </a:lnTo>
                  <a:lnTo>
                    <a:pt x="79" y="23"/>
                  </a:lnTo>
                  <a:lnTo>
                    <a:pt x="74" y="24"/>
                  </a:lnTo>
                  <a:lnTo>
                    <a:pt x="67" y="24"/>
                  </a:lnTo>
                  <a:lnTo>
                    <a:pt x="62" y="24"/>
                  </a:lnTo>
                  <a:lnTo>
                    <a:pt x="56" y="25"/>
                  </a:lnTo>
                  <a:lnTo>
                    <a:pt x="50" y="26"/>
                  </a:lnTo>
                  <a:lnTo>
                    <a:pt x="44" y="27"/>
                  </a:lnTo>
                  <a:lnTo>
                    <a:pt x="37" y="28"/>
                  </a:lnTo>
                  <a:lnTo>
                    <a:pt x="31" y="31"/>
                  </a:lnTo>
                  <a:lnTo>
                    <a:pt x="25" y="33"/>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617" name="Freeform 247"/>
            <p:cNvSpPr>
              <a:spLocks/>
            </p:cNvSpPr>
            <p:nvPr/>
          </p:nvSpPr>
          <p:spPr bwMode="auto">
            <a:xfrm>
              <a:off x="4584" y="2149"/>
              <a:ext cx="30" cy="46"/>
            </a:xfrm>
            <a:custGeom>
              <a:avLst/>
              <a:gdLst>
                <a:gd name="T0" fmla="*/ 0 w 61"/>
                <a:gd name="T1" fmla="*/ 1 h 92"/>
                <a:gd name="T2" fmla="*/ 0 w 61"/>
                <a:gd name="T3" fmla="*/ 1 h 92"/>
                <a:gd name="T4" fmla="*/ 0 w 61"/>
                <a:gd name="T5" fmla="*/ 1 h 92"/>
                <a:gd name="T6" fmla="*/ 0 w 61"/>
                <a:gd name="T7" fmla="*/ 1 h 92"/>
                <a:gd name="T8" fmla="*/ 0 w 61"/>
                <a:gd name="T9" fmla="*/ 1 h 92"/>
                <a:gd name="T10" fmla="*/ 0 w 61"/>
                <a:gd name="T11" fmla="*/ 1 h 92"/>
                <a:gd name="T12" fmla="*/ 0 w 61"/>
                <a:gd name="T13" fmla="*/ 1 h 92"/>
                <a:gd name="T14" fmla="*/ 0 w 61"/>
                <a:gd name="T15" fmla="*/ 1 h 92"/>
                <a:gd name="T16" fmla="*/ 0 w 61"/>
                <a:gd name="T17" fmla="*/ 1 h 92"/>
                <a:gd name="T18" fmla="*/ 0 w 61"/>
                <a:gd name="T19" fmla="*/ 1 h 92"/>
                <a:gd name="T20" fmla="*/ 0 w 61"/>
                <a:gd name="T21" fmla="*/ 1 h 92"/>
                <a:gd name="T22" fmla="*/ 0 w 61"/>
                <a:gd name="T23" fmla="*/ 1 h 92"/>
                <a:gd name="T24" fmla="*/ 0 w 61"/>
                <a:gd name="T25" fmla="*/ 1 h 92"/>
                <a:gd name="T26" fmla="*/ 0 w 61"/>
                <a:gd name="T27" fmla="*/ 1 h 92"/>
                <a:gd name="T28" fmla="*/ 0 w 61"/>
                <a:gd name="T29" fmla="*/ 0 h 92"/>
                <a:gd name="T30" fmla="*/ 0 w 61"/>
                <a:gd name="T31" fmla="*/ 1 h 92"/>
                <a:gd name="T32" fmla="*/ 0 w 61"/>
                <a:gd name="T33" fmla="*/ 1 h 92"/>
                <a:gd name="T34" fmla="*/ 0 w 61"/>
                <a:gd name="T35" fmla="*/ 1 h 92"/>
                <a:gd name="T36" fmla="*/ 0 w 61"/>
                <a:gd name="T37" fmla="*/ 1 h 92"/>
                <a:gd name="T38" fmla="*/ 0 w 61"/>
                <a:gd name="T39" fmla="*/ 1 h 92"/>
                <a:gd name="T40" fmla="*/ 0 w 61"/>
                <a:gd name="T41" fmla="*/ 1 h 92"/>
                <a:gd name="T42" fmla="*/ 0 w 61"/>
                <a:gd name="T43" fmla="*/ 1 h 92"/>
                <a:gd name="T44" fmla="*/ 0 w 61"/>
                <a:gd name="T45" fmla="*/ 1 h 92"/>
                <a:gd name="T46" fmla="*/ 0 w 61"/>
                <a:gd name="T47" fmla="*/ 1 h 92"/>
                <a:gd name="T48" fmla="*/ 0 w 61"/>
                <a:gd name="T49" fmla="*/ 1 h 92"/>
                <a:gd name="T50" fmla="*/ 0 w 61"/>
                <a:gd name="T51" fmla="*/ 1 h 92"/>
                <a:gd name="T52" fmla="*/ 0 w 61"/>
                <a:gd name="T53" fmla="*/ 1 h 92"/>
                <a:gd name="T54" fmla="*/ 0 w 61"/>
                <a:gd name="T55" fmla="*/ 1 h 92"/>
                <a:gd name="T56" fmla="*/ 0 w 61"/>
                <a:gd name="T57" fmla="*/ 1 h 92"/>
                <a:gd name="T58" fmla="*/ 0 w 61"/>
                <a:gd name="T59" fmla="*/ 1 h 92"/>
                <a:gd name="T60" fmla="*/ 0 w 61"/>
                <a:gd name="T61" fmla="*/ 1 h 92"/>
                <a:gd name="T62" fmla="*/ 0 w 61"/>
                <a:gd name="T63" fmla="*/ 1 h 92"/>
                <a:gd name="T64" fmla="*/ 0 w 61"/>
                <a:gd name="T65" fmla="*/ 1 h 92"/>
                <a:gd name="T66" fmla="*/ 0 w 61"/>
                <a:gd name="T67" fmla="*/ 1 h 92"/>
                <a:gd name="T68" fmla="*/ 0 w 61"/>
                <a:gd name="T69" fmla="*/ 1 h 92"/>
                <a:gd name="T70" fmla="*/ 0 w 61"/>
                <a:gd name="T71" fmla="*/ 1 h 92"/>
                <a:gd name="T72" fmla="*/ 0 w 61"/>
                <a:gd name="T73" fmla="*/ 1 h 9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61" h="92">
                  <a:moveTo>
                    <a:pt x="0" y="67"/>
                  </a:moveTo>
                  <a:lnTo>
                    <a:pt x="0" y="65"/>
                  </a:lnTo>
                  <a:lnTo>
                    <a:pt x="2" y="61"/>
                  </a:lnTo>
                  <a:lnTo>
                    <a:pt x="2" y="57"/>
                  </a:lnTo>
                  <a:lnTo>
                    <a:pt x="5" y="53"/>
                  </a:lnTo>
                  <a:lnTo>
                    <a:pt x="7" y="50"/>
                  </a:lnTo>
                  <a:lnTo>
                    <a:pt x="10" y="46"/>
                  </a:lnTo>
                  <a:lnTo>
                    <a:pt x="12" y="41"/>
                  </a:lnTo>
                  <a:lnTo>
                    <a:pt x="15" y="36"/>
                  </a:lnTo>
                  <a:lnTo>
                    <a:pt x="19" y="29"/>
                  </a:lnTo>
                  <a:lnTo>
                    <a:pt x="22" y="24"/>
                  </a:lnTo>
                  <a:lnTo>
                    <a:pt x="26" y="19"/>
                  </a:lnTo>
                  <a:lnTo>
                    <a:pt x="32" y="13"/>
                  </a:lnTo>
                  <a:lnTo>
                    <a:pt x="36" y="6"/>
                  </a:lnTo>
                  <a:lnTo>
                    <a:pt x="42" y="0"/>
                  </a:lnTo>
                  <a:lnTo>
                    <a:pt x="46" y="4"/>
                  </a:lnTo>
                  <a:lnTo>
                    <a:pt x="51" y="8"/>
                  </a:lnTo>
                  <a:lnTo>
                    <a:pt x="56" y="13"/>
                  </a:lnTo>
                  <a:lnTo>
                    <a:pt x="61" y="17"/>
                  </a:lnTo>
                  <a:lnTo>
                    <a:pt x="56" y="21"/>
                  </a:lnTo>
                  <a:lnTo>
                    <a:pt x="51" y="24"/>
                  </a:lnTo>
                  <a:lnTo>
                    <a:pt x="47" y="27"/>
                  </a:lnTo>
                  <a:lnTo>
                    <a:pt x="43" y="31"/>
                  </a:lnTo>
                  <a:lnTo>
                    <a:pt x="39" y="36"/>
                  </a:lnTo>
                  <a:lnTo>
                    <a:pt x="35" y="40"/>
                  </a:lnTo>
                  <a:lnTo>
                    <a:pt x="32" y="44"/>
                  </a:lnTo>
                  <a:lnTo>
                    <a:pt x="28" y="50"/>
                  </a:lnTo>
                  <a:lnTo>
                    <a:pt x="24" y="53"/>
                  </a:lnTo>
                  <a:lnTo>
                    <a:pt x="20" y="60"/>
                  </a:lnTo>
                  <a:lnTo>
                    <a:pt x="17" y="64"/>
                  </a:lnTo>
                  <a:lnTo>
                    <a:pt x="14" y="70"/>
                  </a:lnTo>
                  <a:lnTo>
                    <a:pt x="11" y="74"/>
                  </a:lnTo>
                  <a:lnTo>
                    <a:pt x="8" y="80"/>
                  </a:lnTo>
                  <a:lnTo>
                    <a:pt x="5" y="87"/>
                  </a:lnTo>
                  <a:lnTo>
                    <a:pt x="2" y="92"/>
                  </a:lnTo>
                  <a:lnTo>
                    <a:pt x="0" y="67"/>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618" name="Freeform 248"/>
            <p:cNvSpPr>
              <a:spLocks/>
            </p:cNvSpPr>
            <p:nvPr/>
          </p:nvSpPr>
          <p:spPr bwMode="auto">
            <a:xfrm>
              <a:off x="4830" y="1866"/>
              <a:ext cx="51" cy="35"/>
            </a:xfrm>
            <a:custGeom>
              <a:avLst/>
              <a:gdLst>
                <a:gd name="T0" fmla="*/ 1 w 101"/>
                <a:gd name="T1" fmla="*/ 0 h 71"/>
                <a:gd name="T2" fmla="*/ 1 w 101"/>
                <a:gd name="T3" fmla="*/ 0 h 71"/>
                <a:gd name="T4" fmla="*/ 1 w 101"/>
                <a:gd name="T5" fmla="*/ 0 h 71"/>
                <a:gd name="T6" fmla="*/ 1 w 101"/>
                <a:gd name="T7" fmla="*/ 0 h 71"/>
                <a:gd name="T8" fmla="*/ 1 w 101"/>
                <a:gd name="T9" fmla="*/ 0 h 71"/>
                <a:gd name="T10" fmla="*/ 1 w 101"/>
                <a:gd name="T11" fmla="*/ 0 h 71"/>
                <a:gd name="T12" fmla="*/ 1 w 101"/>
                <a:gd name="T13" fmla="*/ 0 h 71"/>
                <a:gd name="T14" fmla="*/ 1 w 101"/>
                <a:gd name="T15" fmla="*/ 0 h 71"/>
                <a:gd name="T16" fmla="*/ 1 w 101"/>
                <a:gd name="T17" fmla="*/ 0 h 71"/>
                <a:gd name="T18" fmla="*/ 1 w 101"/>
                <a:gd name="T19" fmla="*/ 0 h 71"/>
                <a:gd name="T20" fmla="*/ 1 w 101"/>
                <a:gd name="T21" fmla="*/ 0 h 71"/>
                <a:gd name="T22" fmla="*/ 1 w 101"/>
                <a:gd name="T23" fmla="*/ 0 h 71"/>
                <a:gd name="T24" fmla="*/ 1 w 101"/>
                <a:gd name="T25" fmla="*/ 0 h 71"/>
                <a:gd name="T26" fmla="*/ 1 w 101"/>
                <a:gd name="T27" fmla="*/ 0 h 71"/>
                <a:gd name="T28" fmla="*/ 1 w 101"/>
                <a:gd name="T29" fmla="*/ 0 h 71"/>
                <a:gd name="T30" fmla="*/ 1 w 101"/>
                <a:gd name="T31" fmla="*/ 0 h 71"/>
                <a:gd name="T32" fmla="*/ 1 w 101"/>
                <a:gd name="T33" fmla="*/ 0 h 71"/>
                <a:gd name="T34" fmla="*/ 1 w 101"/>
                <a:gd name="T35" fmla="*/ 0 h 71"/>
                <a:gd name="T36" fmla="*/ 1 w 101"/>
                <a:gd name="T37" fmla="*/ 0 h 71"/>
                <a:gd name="T38" fmla="*/ 1 w 101"/>
                <a:gd name="T39" fmla="*/ 0 h 71"/>
                <a:gd name="T40" fmla="*/ 1 w 101"/>
                <a:gd name="T41" fmla="*/ 0 h 71"/>
                <a:gd name="T42" fmla="*/ 1 w 101"/>
                <a:gd name="T43" fmla="*/ 0 h 71"/>
                <a:gd name="T44" fmla="*/ 1 w 101"/>
                <a:gd name="T45" fmla="*/ 0 h 71"/>
                <a:gd name="T46" fmla="*/ 1 w 101"/>
                <a:gd name="T47" fmla="*/ 0 h 71"/>
                <a:gd name="T48" fmla="*/ 1 w 101"/>
                <a:gd name="T49" fmla="*/ 0 h 71"/>
                <a:gd name="T50" fmla="*/ 1 w 101"/>
                <a:gd name="T51" fmla="*/ 0 h 71"/>
                <a:gd name="T52" fmla="*/ 1 w 101"/>
                <a:gd name="T53" fmla="*/ 0 h 71"/>
                <a:gd name="T54" fmla="*/ 1 w 101"/>
                <a:gd name="T55" fmla="*/ 0 h 71"/>
                <a:gd name="T56" fmla="*/ 1 w 101"/>
                <a:gd name="T57" fmla="*/ 0 h 71"/>
                <a:gd name="T58" fmla="*/ 1 w 101"/>
                <a:gd name="T59" fmla="*/ 0 h 71"/>
                <a:gd name="T60" fmla="*/ 1 w 101"/>
                <a:gd name="T61" fmla="*/ 0 h 71"/>
                <a:gd name="T62" fmla="*/ 0 w 101"/>
                <a:gd name="T63" fmla="*/ 0 h 71"/>
                <a:gd name="T64" fmla="*/ 1 w 101"/>
                <a:gd name="T65" fmla="*/ 0 h 71"/>
                <a:gd name="T66" fmla="*/ 1 w 101"/>
                <a:gd name="T67" fmla="*/ 0 h 71"/>
                <a:gd name="T68" fmla="*/ 1 w 101"/>
                <a:gd name="T69" fmla="*/ 0 h 71"/>
                <a:gd name="T70" fmla="*/ 1 w 101"/>
                <a:gd name="T71" fmla="*/ 0 h 71"/>
                <a:gd name="T72" fmla="*/ 1 w 101"/>
                <a:gd name="T73" fmla="*/ 0 h 71"/>
                <a:gd name="T74" fmla="*/ 1 w 101"/>
                <a:gd name="T75" fmla="*/ 0 h 71"/>
                <a:gd name="T76" fmla="*/ 1 w 101"/>
                <a:gd name="T77" fmla="*/ 0 h 71"/>
                <a:gd name="T78" fmla="*/ 1 w 101"/>
                <a:gd name="T79" fmla="*/ 0 h 71"/>
                <a:gd name="T80" fmla="*/ 1 w 101"/>
                <a:gd name="T81" fmla="*/ 0 h 71"/>
                <a:gd name="T82" fmla="*/ 1 w 101"/>
                <a:gd name="T83" fmla="*/ 0 h 71"/>
                <a:gd name="T84" fmla="*/ 1 w 101"/>
                <a:gd name="T85" fmla="*/ 0 h 71"/>
                <a:gd name="T86" fmla="*/ 1 w 101"/>
                <a:gd name="T87" fmla="*/ 0 h 71"/>
                <a:gd name="T88" fmla="*/ 1 w 101"/>
                <a:gd name="T89" fmla="*/ 0 h 71"/>
                <a:gd name="T90" fmla="*/ 1 w 101"/>
                <a:gd name="T91" fmla="*/ 0 h 71"/>
                <a:gd name="T92" fmla="*/ 1 w 101"/>
                <a:gd name="T93" fmla="*/ 0 h 71"/>
                <a:gd name="T94" fmla="*/ 1 w 101"/>
                <a:gd name="T95" fmla="*/ 0 h 71"/>
                <a:gd name="T96" fmla="*/ 1 w 101"/>
                <a:gd name="T97" fmla="*/ 0 h 7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101" h="71">
                  <a:moveTo>
                    <a:pt x="75" y="0"/>
                  </a:moveTo>
                  <a:lnTo>
                    <a:pt x="80" y="2"/>
                  </a:lnTo>
                  <a:lnTo>
                    <a:pt x="86" y="8"/>
                  </a:lnTo>
                  <a:lnTo>
                    <a:pt x="89" y="10"/>
                  </a:lnTo>
                  <a:lnTo>
                    <a:pt x="93" y="12"/>
                  </a:lnTo>
                  <a:lnTo>
                    <a:pt x="97" y="14"/>
                  </a:lnTo>
                  <a:lnTo>
                    <a:pt x="101" y="17"/>
                  </a:lnTo>
                  <a:lnTo>
                    <a:pt x="97" y="17"/>
                  </a:lnTo>
                  <a:lnTo>
                    <a:pt x="93" y="18"/>
                  </a:lnTo>
                  <a:lnTo>
                    <a:pt x="89" y="19"/>
                  </a:lnTo>
                  <a:lnTo>
                    <a:pt x="86" y="20"/>
                  </a:lnTo>
                  <a:lnTo>
                    <a:pt x="80" y="22"/>
                  </a:lnTo>
                  <a:lnTo>
                    <a:pt x="74" y="24"/>
                  </a:lnTo>
                  <a:lnTo>
                    <a:pt x="68" y="26"/>
                  </a:lnTo>
                  <a:lnTo>
                    <a:pt x="62" y="29"/>
                  </a:lnTo>
                  <a:lnTo>
                    <a:pt x="57" y="31"/>
                  </a:lnTo>
                  <a:lnTo>
                    <a:pt x="53" y="34"/>
                  </a:lnTo>
                  <a:lnTo>
                    <a:pt x="48" y="36"/>
                  </a:lnTo>
                  <a:lnTo>
                    <a:pt x="44" y="38"/>
                  </a:lnTo>
                  <a:lnTo>
                    <a:pt x="39" y="40"/>
                  </a:lnTo>
                  <a:lnTo>
                    <a:pt x="36" y="42"/>
                  </a:lnTo>
                  <a:lnTo>
                    <a:pt x="32" y="44"/>
                  </a:lnTo>
                  <a:lnTo>
                    <a:pt x="29" y="47"/>
                  </a:lnTo>
                  <a:lnTo>
                    <a:pt x="26" y="48"/>
                  </a:lnTo>
                  <a:lnTo>
                    <a:pt x="24" y="51"/>
                  </a:lnTo>
                  <a:lnTo>
                    <a:pt x="19" y="55"/>
                  </a:lnTo>
                  <a:lnTo>
                    <a:pt x="14" y="59"/>
                  </a:lnTo>
                  <a:lnTo>
                    <a:pt x="11" y="62"/>
                  </a:lnTo>
                  <a:lnTo>
                    <a:pt x="9" y="65"/>
                  </a:lnTo>
                  <a:lnTo>
                    <a:pt x="5" y="69"/>
                  </a:lnTo>
                  <a:lnTo>
                    <a:pt x="5" y="71"/>
                  </a:lnTo>
                  <a:lnTo>
                    <a:pt x="0" y="50"/>
                  </a:lnTo>
                  <a:lnTo>
                    <a:pt x="3" y="45"/>
                  </a:lnTo>
                  <a:lnTo>
                    <a:pt x="6" y="40"/>
                  </a:lnTo>
                  <a:lnTo>
                    <a:pt x="10" y="36"/>
                  </a:lnTo>
                  <a:lnTo>
                    <a:pt x="14" y="32"/>
                  </a:lnTo>
                  <a:lnTo>
                    <a:pt x="19" y="29"/>
                  </a:lnTo>
                  <a:lnTo>
                    <a:pt x="22" y="24"/>
                  </a:lnTo>
                  <a:lnTo>
                    <a:pt x="26" y="21"/>
                  </a:lnTo>
                  <a:lnTo>
                    <a:pt x="31" y="18"/>
                  </a:lnTo>
                  <a:lnTo>
                    <a:pt x="35" y="15"/>
                  </a:lnTo>
                  <a:lnTo>
                    <a:pt x="41" y="12"/>
                  </a:lnTo>
                  <a:lnTo>
                    <a:pt x="46" y="10"/>
                  </a:lnTo>
                  <a:lnTo>
                    <a:pt x="51" y="8"/>
                  </a:lnTo>
                  <a:lnTo>
                    <a:pt x="57" y="5"/>
                  </a:lnTo>
                  <a:lnTo>
                    <a:pt x="62" y="2"/>
                  </a:lnTo>
                  <a:lnTo>
                    <a:pt x="69" y="1"/>
                  </a:lnTo>
                  <a:lnTo>
                    <a:pt x="75"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619" name="Freeform 249"/>
            <p:cNvSpPr>
              <a:spLocks/>
            </p:cNvSpPr>
            <p:nvPr/>
          </p:nvSpPr>
          <p:spPr bwMode="auto">
            <a:xfrm>
              <a:off x="4955" y="1852"/>
              <a:ext cx="81" cy="15"/>
            </a:xfrm>
            <a:custGeom>
              <a:avLst/>
              <a:gdLst>
                <a:gd name="T0" fmla="*/ 1 w 161"/>
                <a:gd name="T1" fmla="*/ 1 h 29"/>
                <a:gd name="T2" fmla="*/ 1 w 161"/>
                <a:gd name="T3" fmla="*/ 1 h 29"/>
                <a:gd name="T4" fmla="*/ 1 w 161"/>
                <a:gd name="T5" fmla="*/ 1 h 29"/>
                <a:gd name="T6" fmla="*/ 1 w 161"/>
                <a:gd name="T7" fmla="*/ 1 h 29"/>
                <a:gd name="T8" fmla="*/ 1 w 161"/>
                <a:gd name="T9" fmla="*/ 1 h 29"/>
                <a:gd name="T10" fmla="*/ 1 w 161"/>
                <a:gd name="T11" fmla="*/ 1 h 29"/>
                <a:gd name="T12" fmla="*/ 1 w 161"/>
                <a:gd name="T13" fmla="*/ 1 h 29"/>
                <a:gd name="T14" fmla="*/ 1 w 161"/>
                <a:gd name="T15" fmla="*/ 1 h 29"/>
                <a:gd name="T16" fmla="*/ 1 w 161"/>
                <a:gd name="T17" fmla="*/ 1 h 29"/>
                <a:gd name="T18" fmla="*/ 1 w 161"/>
                <a:gd name="T19" fmla="*/ 1 h 29"/>
                <a:gd name="T20" fmla="*/ 1 w 161"/>
                <a:gd name="T21" fmla="*/ 1 h 29"/>
                <a:gd name="T22" fmla="*/ 1 w 161"/>
                <a:gd name="T23" fmla="*/ 1 h 29"/>
                <a:gd name="T24" fmla="*/ 1 w 161"/>
                <a:gd name="T25" fmla="*/ 0 h 29"/>
                <a:gd name="T26" fmla="*/ 1 w 161"/>
                <a:gd name="T27" fmla="*/ 1 h 29"/>
                <a:gd name="T28" fmla="*/ 1 w 161"/>
                <a:gd name="T29" fmla="*/ 1 h 29"/>
                <a:gd name="T30" fmla="*/ 1 w 161"/>
                <a:gd name="T31" fmla="*/ 1 h 29"/>
                <a:gd name="T32" fmla="*/ 1 w 161"/>
                <a:gd name="T33" fmla="*/ 1 h 29"/>
                <a:gd name="T34" fmla="*/ 1 w 161"/>
                <a:gd name="T35" fmla="*/ 1 h 29"/>
                <a:gd name="T36" fmla="*/ 1 w 161"/>
                <a:gd name="T37" fmla="*/ 1 h 29"/>
                <a:gd name="T38" fmla="*/ 1 w 161"/>
                <a:gd name="T39" fmla="*/ 1 h 29"/>
                <a:gd name="T40" fmla="*/ 1 w 161"/>
                <a:gd name="T41" fmla="*/ 1 h 29"/>
                <a:gd name="T42" fmla="*/ 1 w 161"/>
                <a:gd name="T43" fmla="*/ 1 h 29"/>
                <a:gd name="T44" fmla="*/ 1 w 161"/>
                <a:gd name="T45" fmla="*/ 1 h 29"/>
                <a:gd name="T46" fmla="*/ 1 w 161"/>
                <a:gd name="T47" fmla="*/ 1 h 29"/>
                <a:gd name="T48" fmla="*/ 1 w 161"/>
                <a:gd name="T49" fmla="*/ 1 h 29"/>
                <a:gd name="T50" fmla="*/ 1 w 161"/>
                <a:gd name="T51" fmla="*/ 1 h 29"/>
                <a:gd name="T52" fmla="*/ 1 w 161"/>
                <a:gd name="T53" fmla="*/ 1 h 29"/>
                <a:gd name="T54" fmla="*/ 1 w 161"/>
                <a:gd name="T55" fmla="*/ 1 h 29"/>
                <a:gd name="T56" fmla="*/ 1 w 161"/>
                <a:gd name="T57" fmla="*/ 1 h 29"/>
                <a:gd name="T58" fmla="*/ 1 w 161"/>
                <a:gd name="T59" fmla="*/ 1 h 29"/>
                <a:gd name="T60" fmla="*/ 1 w 161"/>
                <a:gd name="T61" fmla="*/ 1 h 29"/>
                <a:gd name="T62" fmla="*/ 1 w 161"/>
                <a:gd name="T63" fmla="*/ 1 h 29"/>
                <a:gd name="T64" fmla="*/ 1 w 161"/>
                <a:gd name="T65" fmla="*/ 1 h 29"/>
                <a:gd name="T66" fmla="*/ 1 w 161"/>
                <a:gd name="T67" fmla="*/ 1 h 29"/>
                <a:gd name="T68" fmla="*/ 1 w 161"/>
                <a:gd name="T69" fmla="*/ 1 h 2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61" h="29">
                  <a:moveTo>
                    <a:pt x="33" y="25"/>
                  </a:moveTo>
                  <a:lnTo>
                    <a:pt x="29" y="22"/>
                  </a:lnTo>
                  <a:lnTo>
                    <a:pt x="26" y="20"/>
                  </a:lnTo>
                  <a:lnTo>
                    <a:pt x="21" y="17"/>
                  </a:lnTo>
                  <a:lnTo>
                    <a:pt x="16" y="14"/>
                  </a:lnTo>
                  <a:lnTo>
                    <a:pt x="11" y="10"/>
                  </a:lnTo>
                  <a:lnTo>
                    <a:pt x="7" y="7"/>
                  </a:lnTo>
                  <a:lnTo>
                    <a:pt x="3" y="4"/>
                  </a:lnTo>
                  <a:lnTo>
                    <a:pt x="0" y="2"/>
                  </a:lnTo>
                  <a:lnTo>
                    <a:pt x="4" y="2"/>
                  </a:lnTo>
                  <a:lnTo>
                    <a:pt x="8" y="2"/>
                  </a:lnTo>
                  <a:lnTo>
                    <a:pt x="13" y="2"/>
                  </a:lnTo>
                  <a:lnTo>
                    <a:pt x="19" y="2"/>
                  </a:lnTo>
                  <a:lnTo>
                    <a:pt x="24" y="2"/>
                  </a:lnTo>
                  <a:lnTo>
                    <a:pt x="30" y="2"/>
                  </a:lnTo>
                  <a:lnTo>
                    <a:pt x="36" y="2"/>
                  </a:lnTo>
                  <a:lnTo>
                    <a:pt x="42" y="2"/>
                  </a:lnTo>
                  <a:lnTo>
                    <a:pt x="48" y="2"/>
                  </a:lnTo>
                  <a:lnTo>
                    <a:pt x="53" y="2"/>
                  </a:lnTo>
                  <a:lnTo>
                    <a:pt x="59" y="2"/>
                  </a:lnTo>
                  <a:lnTo>
                    <a:pt x="65" y="2"/>
                  </a:lnTo>
                  <a:lnTo>
                    <a:pt x="71" y="2"/>
                  </a:lnTo>
                  <a:lnTo>
                    <a:pt x="76" y="2"/>
                  </a:lnTo>
                  <a:lnTo>
                    <a:pt x="81" y="2"/>
                  </a:lnTo>
                  <a:lnTo>
                    <a:pt x="86" y="2"/>
                  </a:lnTo>
                  <a:lnTo>
                    <a:pt x="89" y="0"/>
                  </a:lnTo>
                  <a:lnTo>
                    <a:pt x="93" y="0"/>
                  </a:lnTo>
                  <a:lnTo>
                    <a:pt x="97" y="1"/>
                  </a:lnTo>
                  <a:lnTo>
                    <a:pt x="101" y="2"/>
                  </a:lnTo>
                  <a:lnTo>
                    <a:pt x="105" y="2"/>
                  </a:lnTo>
                  <a:lnTo>
                    <a:pt x="109" y="2"/>
                  </a:lnTo>
                  <a:lnTo>
                    <a:pt x="113" y="3"/>
                  </a:lnTo>
                  <a:lnTo>
                    <a:pt x="118" y="4"/>
                  </a:lnTo>
                  <a:lnTo>
                    <a:pt x="123" y="7"/>
                  </a:lnTo>
                  <a:lnTo>
                    <a:pt x="128" y="10"/>
                  </a:lnTo>
                  <a:lnTo>
                    <a:pt x="133" y="13"/>
                  </a:lnTo>
                  <a:lnTo>
                    <a:pt x="139" y="17"/>
                  </a:lnTo>
                  <a:lnTo>
                    <a:pt x="145" y="19"/>
                  </a:lnTo>
                  <a:lnTo>
                    <a:pt x="151" y="22"/>
                  </a:lnTo>
                  <a:lnTo>
                    <a:pt x="156" y="25"/>
                  </a:lnTo>
                  <a:lnTo>
                    <a:pt x="161" y="29"/>
                  </a:lnTo>
                  <a:lnTo>
                    <a:pt x="155" y="28"/>
                  </a:lnTo>
                  <a:lnTo>
                    <a:pt x="149" y="27"/>
                  </a:lnTo>
                  <a:lnTo>
                    <a:pt x="141" y="27"/>
                  </a:lnTo>
                  <a:lnTo>
                    <a:pt x="135" y="27"/>
                  </a:lnTo>
                  <a:lnTo>
                    <a:pt x="131" y="26"/>
                  </a:lnTo>
                  <a:lnTo>
                    <a:pt x="127" y="26"/>
                  </a:lnTo>
                  <a:lnTo>
                    <a:pt x="123" y="26"/>
                  </a:lnTo>
                  <a:lnTo>
                    <a:pt x="120" y="26"/>
                  </a:lnTo>
                  <a:lnTo>
                    <a:pt x="115" y="26"/>
                  </a:lnTo>
                  <a:lnTo>
                    <a:pt x="111" y="26"/>
                  </a:lnTo>
                  <a:lnTo>
                    <a:pt x="108" y="26"/>
                  </a:lnTo>
                  <a:lnTo>
                    <a:pt x="105" y="26"/>
                  </a:lnTo>
                  <a:lnTo>
                    <a:pt x="100" y="25"/>
                  </a:lnTo>
                  <a:lnTo>
                    <a:pt x="96" y="25"/>
                  </a:lnTo>
                  <a:lnTo>
                    <a:pt x="91" y="25"/>
                  </a:lnTo>
                  <a:lnTo>
                    <a:pt x="87" y="25"/>
                  </a:lnTo>
                  <a:lnTo>
                    <a:pt x="83" y="25"/>
                  </a:lnTo>
                  <a:lnTo>
                    <a:pt x="79" y="25"/>
                  </a:lnTo>
                  <a:lnTo>
                    <a:pt x="74" y="25"/>
                  </a:lnTo>
                  <a:lnTo>
                    <a:pt x="70" y="25"/>
                  </a:lnTo>
                  <a:lnTo>
                    <a:pt x="64" y="25"/>
                  </a:lnTo>
                  <a:lnTo>
                    <a:pt x="60" y="25"/>
                  </a:lnTo>
                  <a:lnTo>
                    <a:pt x="55" y="25"/>
                  </a:lnTo>
                  <a:lnTo>
                    <a:pt x="51" y="25"/>
                  </a:lnTo>
                  <a:lnTo>
                    <a:pt x="46" y="25"/>
                  </a:lnTo>
                  <a:lnTo>
                    <a:pt x="42" y="25"/>
                  </a:lnTo>
                  <a:lnTo>
                    <a:pt x="37" y="25"/>
                  </a:lnTo>
                  <a:lnTo>
                    <a:pt x="33" y="25"/>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620" name="Freeform 250"/>
            <p:cNvSpPr>
              <a:spLocks/>
            </p:cNvSpPr>
            <p:nvPr/>
          </p:nvSpPr>
          <p:spPr bwMode="auto">
            <a:xfrm>
              <a:off x="4476" y="2412"/>
              <a:ext cx="59" cy="23"/>
            </a:xfrm>
            <a:custGeom>
              <a:avLst/>
              <a:gdLst>
                <a:gd name="T0" fmla="*/ 0 w 118"/>
                <a:gd name="T1" fmla="*/ 0 h 47"/>
                <a:gd name="T2" fmla="*/ 0 w 118"/>
                <a:gd name="T3" fmla="*/ 0 h 47"/>
                <a:gd name="T4" fmla="*/ 1 w 118"/>
                <a:gd name="T5" fmla="*/ 0 h 47"/>
                <a:gd name="T6" fmla="*/ 1 w 118"/>
                <a:gd name="T7" fmla="*/ 0 h 47"/>
                <a:gd name="T8" fmla="*/ 1 w 118"/>
                <a:gd name="T9" fmla="*/ 0 h 47"/>
                <a:gd name="T10" fmla="*/ 1 w 118"/>
                <a:gd name="T11" fmla="*/ 0 h 47"/>
                <a:gd name="T12" fmla="*/ 1 w 118"/>
                <a:gd name="T13" fmla="*/ 0 h 47"/>
                <a:gd name="T14" fmla="*/ 1 w 118"/>
                <a:gd name="T15" fmla="*/ 0 h 47"/>
                <a:gd name="T16" fmla="*/ 1 w 118"/>
                <a:gd name="T17" fmla="*/ 0 h 47"/>
                <a:gd name="T18" fmla="*/ 1 w 118"/>
                <a:gd name="T19" fmla="*/ 0 h 47"/>
                <a:gd name="T20" fmla="*/ 1 w 118"/>
                <a:gd name="T21" fmla="*/ 0 h 47"/>
                <a:gd name="T22" fmla="*/ 1 w 118"/>
                <a:gd name="T23" fmla="*/ 0 h 47"/>
                <a:gd name="T24" fmla="*/ 1 w 118"/>
                <a:gd name="T25" fmla="*/ 0 h 47"/>
                <a:gd name="T26" fmla="*/ 1 w 118"/>
                <a:gd name="T27" fmla="*/ 0 h 47"/>
                <a:gd name="T28" fmla="*/ 1 w 118"/>
                <a:gd name="T29" fmla="*/ 0 h 47"/>
                <a:gd name="T30" fmla="*/ 1 w 118"/>
                <a:gd name="T31" fmla="*/ 0 h 47"/>
                <a:gd name="T32" fmla="*/ 1 w 118"/>
                <a:gd name="T33" fmla="*/ 0 h 47"/>
                <a:gd name="T34" fmla="*/ 1 w 118"/>
                <a:gd name="T35" fmla="*/ 0 h 47"/>
                <a:gd name="T36" fmla="*/ 1 w 118"/>
                <a:gd name="T37" fmla="*/ 0 h 47"/>
                <a:gd name="T38" fmla="*/ 1 w 118"/>
                <a:gd name="T39" fmla="*/ 0 h 47"/>
                <a:gd name="T40" fmla="*/ 1 w 118"/>
                <a:gd name="T41" fmla="*/ 0 h 47"/>
                <a:gd name="T42" fmla="*/ 1 w 118"/>
                <a:gd name="T43" fmla="*/ 0 h 47"/>
                <a:gd name="T44" fmla="*/ 1 w 118"/>
                <a:gd name="T45" fmla="*/ 0 h 47"/>
                <a:gd name="T46" fmla="*/ 1 w 118"/>
                <a:gd name="T47" fmla="*/ 0 h 47"/>
                <a:gd name="T48" fmla="*/ 1 w 118"/>
                <a:gd name="T49" fmla="*/ 0 h 47"/>
                <a:gd name="T50" fmla="*/ 1 w 118"/>
                <a:gd name="T51" fmla="*/ 0 h 47"/>
                <a:gd name="T52" fmla="*/ 1 w 118"/>
                <a:gd name="T53" fmla="*/ 0 h 47"/>
                <a:gd name="T54" fmla="*/ 1 w 118"/>
                <a:gd name="T55" fmla="*/ 0 h 47"/>
                <a:gd name="T56" fmla="*/ 1 w 118"/>
                <a:gd name="T57" fmla="*/ 0 h 47"/>
                <a:gd name="T58" fmla="*/ 1 w 118"/>
                <a:gd name="T59" fmla="*/ 0 h 47"/>
                <a:gd name="T60" fmla="*/ 1 w 118"/>
                <a:gd name="T61" fmla="*/ 0 h 47"/>
                <a:gd name="T62" fmla="*/ 1 w 118"/>
                <a:gd name="T63" fmla="*/ 0 h 47"/>
                <a:gd name="T64" fmla="*/ 1 w 118"/>
                <a:gd name="T65" fmla="*/ 0 h 47"/>
                <a:gd name="T66" fmla="*/ 1 w 118"/>
                <a:gd name="T67" fmla="*/ 0 h 47"/>
                <a:gd name="T68" fmla="*/ 1 w 118"/>
                <a:gd name="T69" fmla="*/ 0 h 47"/>
                <a:gd name="T70" fmla="*/ 1 w 118"/>
                <a:gd name="T71" fmla="*/ 0 h 47"/>
                <a:gd name="T72" fmla="*/ 1 w 118"/>
                <a:gd name="T73" fmla="*/ 0 h 47"/>
                <a:gd name="T74" fmla="*/ 1 w 118"/>
                <a:gd name="T75" fmla="*/ 0 h 47"/>
                <a:gd name="T76" fmla="*/ 1 w 118"/>
                <a:gd name="T77" fmla="*/ 0 h 47"/>
                <a:gd name="T78" fmla="*/ 1 w 118"/>
                <a:gd name="T79" fmla="*/ 0 h 47"/>
                <a:gd name="T80" fmla="*/ 1 w 118"/>
                <a:gd name="T81" fmla="*/ 0 h 47"/>
                <a:gd name="T82" fmla="*/ 1 w 118"/>
                <a:gd name="T83" fmla="*/ 0 h 47"/>
                <a:gd name="T84" fmla="*/ 1 w 118"/>
                <a:gd name="T85" fmla="*/ 0 h 47"/>
                <a:gd name="T86" fmla="*/ 1 w 118"/>
                <a:gd name="T87" fmla="*/ 0 h 47"/>
                <a:gd name="T88" fmla="*/ 1 w 118"/>
                <a:gd name="T89" fmla="*/ 0 h 47"/>
                <a:gd name="T90" fmla="*/ 1 w 118"/>
                <a:gd name="T91" fmla="*/ 0 h 47"/>
                <a:gd name="T92" fmla="*/ 1 w 118"/>
                <a:gd name="T93" fmla="*/ 0 h 47"/>
                <a:gd name="T94" fmla="*/ 1 w 118"/>
                <a:gd name="T95" fmla="*/ 0 h 47"/>
                <a:gd name="T96" fmla="*/ 0 w 118"/>
                <a:gd name="T97" fmla="*/ 0 h 47"/>
                <a:gd name="T98" fmla="*/ 0 w 118"/>
                <a:gd name="T99" fmla="*/ 0 h 4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118" h="47">
                  <a:moveTo>
                    <a:pt x="0" y="1"/>
                  </a:moveTo>
                  <a:lnTo>
                    <a:pt x="0" y="0"/>
                  </a:lnTo>
                  <a:lnTo>
                    <a:pt x="2" y="0"/>
                  </a:lnTo>
                  <a:lnTo>
                    <a:pt x="4" y="0"/>
                  </a:lnTo>
                  <a:lnTo>
                    <a:pt x="8" y="0"/>
                  </a:lnTo>
                  <a:lnTo>
                    <a:pt x="11" y="0"/>
                  </a:lnTo>
                  <a:lnTo>
                    <a:pt x="16" y="1"/>
                  </a:lnTo>
                  <a:lnTo>
                    <a:pt x="23" y="1"/>
                  </a:lnTo>
                  <a:lnTo>
                    <a:pt x="30" y="2"/>
                  </a:lnTo>
                  <a:lnTo>
                    <a:pt x="33" y="2"/>
                  </a:lnTo>
                  <a:lnTo>
                    <a:pt x="37" y="2"/>
                  </a:lnTo>
                  <a:lnTo>
                    <a:pt x="40" y="3"/>
                  </a:lnTo>
                  <a:lnTo>
                    <a:pt x="46" y="4"/>
                  </a:lnTo>
                  <a:lnTo>
                    <a:pt x="50" y="4"/>
                  </a:lnTo>
                  <a:lnTo>
                    <a:pt x="54" y="6"/>
                  </a:lnTo>
                  <a:lnTo>
                    <a:pt x="58" y="6"/>
                  </a:lnTo>
                  <a:lnTo>
                    <a:pt x="63" y="9"/>
                  </a:lnTo>
                  <a:lnTo>
                    <a:pt x="67" y="9"/>
                  </a:lnTo>
                  <a:lnTo>
                    <a:pt x="73" y="11"/>
                  </a:lnTo>
                  <a:lnTo>
                    <a:pt x="77" y="12"/>
                  </a:lnTo>
                  <a:lnTo>
                    <a:pt x="83" y="14"/>
                  </a:lnTo>
                  <a:lnTo>
                    <a:pt x="87" y="16"/>
                  </a:lnTo>
                  <a:lnTo>
                    <a:pt x="92" y="18"/>
                  </a:lnTo>
                  <a:lnTo>
                    <a:pt x="98" y="19"/>
                  </a:lnTo>
                  <a:lnTo>
                    <a:pt x="104" y="22"/>
                  </a:lnTo>
                  <a:lnTo>
                    <a:pt x="118" y="47"/>
                  </a:lnTo>
                  <a:lnTo>
                    <a:pt x="116" y="46"/>
                  </a:lnTo>
                  <a:lnTo>
                    <a:pt x="111" y="45"/>
                  </a:lnTo>
                  <a:lnTo>
                    <a:pt x="106" y="43"/>
                  </a:lnTo>
                  <a:lnTo>
                    <a:pt x="102" y="43"/>
                  </a:lnTo>
                  <a:lnTo>
                    <a:pt x="96" y="41"/>
                  </a:lnTo>
                  <a:lnTo>
                    <a:pt x="90" y="41"/>
                  </a:lnTo>
                  <a:lnTo>
                    <a:pt x="86" y="40"/>
                  </a:lnTo>
                  <a:lnTo>
                    <a:pt x="83" y="39"/>
                  </a:lnTo>
                  <a:lnTo>
                    <a:pt x="79" y="38"/>
                  </a:lnTo>
                  <a:lnTo>
                    <a:pt x="76" y="38"/>
                  </a:lnTo>
                  <a:lnTo>
                    <a:pt x="72" y="37"/>
                  </a:lnTo>
                  <a:lnTo>
                    <a:pt x="67" y="36"/>
                  </a:lnTo>
                  <a:lnTo>
                    <a:pt x="62" y="36"/>
                  </a:lnTo>
                  <a:lnTo>
                    <a:pt x="59" y="36"/>
                  </a:lnTo>
                  <a:lnTo>
                    <a:pt x="54" y="35"/>
                  </a:lnTo>
                  <a:lnTo>
                    <a:pt x="49" y="34"/>
                  </a:lnTo>
                  <a:lnTo>
                    <a:pt x="45" y="32"/>
                  </a:lnTo>
                  <a:lnTo>
                    <a:pt x="39" y="32"/>
                  </a:lnTo>
                  <a:lnTo>
                    <a:pt x="33" y="31"/>
                  </a:lnTo>
                  <a:lnTo>
                    <a:pt x="29" y="30"/>
                  </a:lnTo>
                  <a:lnTo>
                    <a:pt x="23" y="30"/>
                  </a:lnTo>
                  <a:lnTo>
                    <a:pt x="18" y="30"/>
                  </a:lnTo>
                  <a:lnTo>
                    <a:pt x="0" y="1"/>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621" name="Freeform 251"/>
            <p:cNvSpPr>
              <a:spLocks/>
            </p:cNvSpPr>
            <p:nvPr/>
          </p:nvSpPr>
          <p:spPr bwMode="auto">
            <a:xfrm>
              <a:off x="4508" y="2449"/>
              <a:ext cx="43" cy="21"/>
            </a:xfrm>
            <a:custGeom>
              <a:avLst/>
              <a:gdLst>
                <a:gd name="T0" fmla="*/ 0 w 86"/>
                <a:gd name="T1" fmla="*/ 0 h 44"/>
                <a:gd name="T2" fmla="*/ 1 w 86"/>
                <a:gd name="T3" fmla="*/ 0 h 44"/>
                <a:gd name="T4" fmla="*/ 1 w 86"/>
                <a:gd name="T5" fmla="*/ 0 h 44"/>
                <a:gd name="T6" fmla="*/ 1 w 86"/>
                <a:gd name="T7" fmla="*/ 0 h 44"/>
                <a:gd name="T8" fmla="*/ 0 w 86"/>
                <a:gd name="T9" fmla="*/ 0 h 44"/>
                <a:gd name="T10" fmla="*/ 0 w 86"/>
                <a:gd name="T11" fmla="*/ 0 h 4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6" h="44">
                  <a:moveTo>
                    <a:pt x="0" y="0"/>
                  </a:moveTo>
                  <a:lnTo>
                    <a:pt x="69" y="15"/>
                  </a:lnTo>
                  <a:lnTo>
                    <a:pt x="86" y="44"/>
                  </a:lnTo>
                  <a:lnTo>
                    <a:pt x="19" y="27"/>
                  </a:lnTo>
                  <a:lnTo>
                    <a:pt x="0"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622" name="Freeform 252"/>
            <p:cNvSpPr>
              <a:spLocks/>
            </p:cNvSpPr>
            <p:nvPr/>
          </p:nvSpPr>
          <p:spPr bwMode="auto">
            <a:xfrm>
              <a:off x="4955" y="1720"/>
              <a:ext cx="57" cy="2"/>
            </a:xfrm>
            <a:custGeom>
              <a:avLst/>
              <a:gdLst>
                <a:gd name="T0" fmla="*/ 0 w 113"/>
                <a:gd name="T1" fmla="*/ 0 h 5"/>
                <a:gd name="T2" fmla="*/ 1 w 113"/>
                <a:gd name="T3" fmla="*/ 0 h 5"/>
                <a:gd name="T4" fmla="*/ 1 w 113"/>
                <a:gd name="T5" fmla="*/ 0 h 5"/>
                <a:gd name="T6" fmla="*/ 1 w 113"/>
                <a:gd name="T7" fmla="*/ 0 h 5"/>
                <a:gd name="T8" fmla="*/ 0 w 113"/>
                <a:gd name="T9" fmla="*/ 0 h 5"/>
                <a:gd name="T10" fmla="*/ 0 w 113"/>
                <a:gd name="T11" fmla="*/ 0 h 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3" h="5">
                  <a:moveTo>
                    <a:pt x="0" y="2"/>
                  </a:moveTo>
                  <a:lnTo>
                    <a:pt x="108" y="0"/>
                  </a:lnTo>
                  <a:lnTo>
                    <a:pt x="113" y="5"/>
                  </a:lnTo>
                  <a:lnTo>
                    <a:pt x="65" y="3"/>
                  </a:lnTo>
                  <a:lnTo>
                    <a:pt x="0" y="2"/>
                  </a:lnTo>
                  <a:close/>
                </a:path>
              </a:pathLst>
            </a:custGeom>
            <a:solidFill>
              <a:srgbClr val="D4EBD4"/>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623" name="Freeform 253"/>
            <p:cNvSpPr>
              <a:spLocks/>
            </p:cNvSpPr>
            <p:nvPr/>
          </p:nvSpPr>
          <p:spPr bwMode="auto">
            <a:xfrm>
              <a:off x="4445" y="1721"/>
              <a:ext cx="482" cy="571"/>
            </a:xfrm>
            <a:custGeom>
              <a:avLst/>
              <a:gdLst>
                <a:gd name="T0" fmla="*/ 0 w 965"/>
                <a:gd name="T1" fmla="*/ 1 h 1142"/>
                <a:gd name="T2" fmla="*/ 0 w 965"/>
                <a:gd name="T3" fmla="*/ 1 h 1142"/>
                <a:gd name="T4" fmla="*/ 0 w 965"/>
                <a:gd name="T5" fmla="*/ 1 h 1142"/>
                <a:gd name="T6" fmla="*/ 0 w 965"/>
                <a:gd name="T7" fmla="*/ 1 h 1142"/>
                <a:gd name="T8" fmla="*/ 0 w 965"/>
                <a:gd name="T9" fmla="*/ 0 h 1142"/>
                <a:gd name="T10" fmla="*/ 0 w 965"/>
                <a:gd name="T11" fmla="*/ 1 h 1142"/>
                <a:gd name="T12" fmla="*/ 0 w 965"/>
                <a:gd name="T13" fmla="*/ 1 h 1142"/>
                <a:gd name="T14" fmla="*/ 0 w 965"/>
                <a:gd name="T15" fmla="*/ 1 h 1142"/>
                <a:gd name="T16" fmla="*/ 0 w 965"/>
                <a:gd name="T17" fmla="*/ 1 h 1142"/>
                <a:gd name="T18" fmla="*/ 0 w 965"/>
                <a:gd name="T19" fmla="*/ 1 h 1142"/>
                <a:gd name="T20" fmla="*/ 0 w 965"/>
                <a:gd name="T21" fmla="*/ 1 h 1142"/>
                <a:gd name="T22" fmla="*/ 0 w 965"/>
                <a:gd name="T23" fmla="*/ 1 h 1142"/>
                <a:gd name="T24" fmla="*/ 0 w 965"/>
                <a:gd name="T25" fmla="*/ 1 h 1142"/>
                <a:gd name="T26" fmla="*/ 0 w 965"/>
                <a:gd name="T27" fmla="*/ 1 h 1142"/>
                <a:gd name="T28" fmla="*/ 0 w 965"/>
                <a:gd name="T29" fmla="*/ 1 h 1142"/>
                <a:gd name="T30" fmla="*/ 0 w 965"/>
                <a:gd name="T31" fmla="*/ 1 h 1142"/>
                <a:gd name="T32" fmla="*/ 0 w 965"/>
                <a:gd name="T33" fmla="*/ 1 h 1142"/>
                <a:gd name="T34" fmla="*/ 0 w 965"/>
                <a:gd name="T35" fmla="*/ 1 h 1142"/>
                <a:gd name="T36" fmla="*/ 0 w 965"/>
                <a:gd name="T37" fmla="*/ 1 h 1142"/>
                <a:gd name="T38" fmla="*/ 0 w 965"/>
                <a:gd name="T39" fmla="*/ 1 h 1142"/>
                <a:gd name="T40" fmla="*/ 0 w 965"/>
                <a:gd name="T41" fmla="*/ 1 h 1142"/>
                <a:gd name="T42" fmla="*/ 0 w 965"/>
                <a:gd name="T43" fmla="*/ 1 h 1142"/>
                <a:gd name="T44" fmla="*/ 0 w 965"/>
                <a:gd name="T45" fmla="*/ 1 h 1142"/>
                <a:gd name="T46" fmla="*/ 0 w 965"/>
                <a:gd name="T47" fmla="*/ 1 h 1142"/>
                <a:gd name="T48" fmla="*/ 0 w 965"/>
                <a:gd name="T49" fmla="*/ 1 h 1142"/>
                <a:gd name="T50" fmla="*/ 0 w 965"/>
                <a:gd name="T51" fmla="*/ 1 h 1142"/>
                <a:gd name="T52" fmla="*/ 0 w 965"/>
                <a:gd name="T53" fmla="*/ 1 h 1142"/>
                <a:gd name="T54" fmla="*/ 0 w 965"/>
                <a:gd name="T55" fmla="*/ 1 h 1142"/>
                <a:gd name="T56" fmla="*/ 0 w 965"/>
                <a:gd name="T57" fmla="*/ 1 h 1142"/>
                <a:gd name="T58" fmla="*/ 0 w 965"/>
                <a:gd name="T59" fmla="*/ 1 h 1142"/>
                <a:gd name="T60" fmla="*/ 0 w 965"/>
                <a:gd name="T61" fmla="*/ 1 h 1142"/>
                <a:gd name="T62" fmla="*/ 0 w 965"/>
                <a:gd name="T63" fmla="*/ 1 h 1142"/>
                <a:gd name="T64" fmla="*/ 0 w 965"/>
                <a:gd name="T65" fmla="*/ 1 h 1142"/>
                <a:gd name="T66" fmla="*/ 0 w 965"/>
                <a:gd name="T67" fmla="*/ 1 h 1142"/>
                <a:gd name="T68" fmla="*/ 0 w 965"/>
                <a:gd name="T69" fmla="*/ 1 h 1142"/>
                <a:gd name="T70" fmla="*/ 0 w 965"/>
                <a:gd name="T71" fmla="*/ 1 h 1142"/>
                <a:gd name="T72" fmla="*/ 0 w 965"/>
                <a:gd name="T73" fmla="*/ 1 h 1142"/>
                <a:gd name="T74" fmla="*/ 0 w 965"/>
                <a:gd name="T75" fmla="*/ 1 h 1142"/>
                <a:gd name="T76" fmla="*/ 0 w 965"/>
                <a:gd name="T77" fmla="*/ 1 h 114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965" h="1142">
                  <a:moveTo>
                    <a:pt x="0" y="33"/>
                  </a:moveTo>
                  <a:lnTo>
                    <a:pt x="196" y="28"/>
                  </a:lnTo>
                  <a:lnTo>
                    <a:pt x="451" y="17"/>
                  </a:lnTo>
                  <a:lnTo>
                    <a:pt x="669" y="11"/>
                  </a:lnTo>
                  <a:lnTo>
                    <a:pt x="965" y="0"/>
                  </a:lnTo>
                  <a:lnTo>
                    <a:pt x="907" y="6"/>
                  </a:lnTo>
                  <a:lnTo>
                    <a:pt x="858" y="19"/>
                  </a:lnTo>
                  <a:lnTo>
                    <a:pt x="816" y="35"/>
                  </a:lnTo>
                  <a:lnTo>
                    <a:pt x="784" y="54"/>
                  </a:lnTo>
                  <a:lnTo>
                    <a:pt x="760" y="76"/>
                  </a:lnTo>
                  <a:lnTo>
                    <a:pt x="748" y="93"/>
                  </a:lnTo>
                  <a:lnTo>
                    <a:pt x="693" y="129"/>
                  </a:lnTo>
                  <a:lnTo>
                    <a:pt x="634" y="184"/>
                  </a:lnTo>
                  <a:lnTo>
                    <a:pt x="589" y="237"/>
                  </a:lnTo>
                  <a:lnTo>
                    <a:pt x="557" y="278"/>
                  </a:lnTo>
                  <a:lnTo>
                    <a:pt x="552" y="336"/>
                  </a:lnTo>
                  <a:lnTo>
                    <a:pt x="557" y="413"/>
                  </a:lnTo>
                  <a:lnTo>
                    <a:pt x="572" y="495"/>
                  </a:lnTo>
                  <a:lnTo>
                    <a:pt x="592" y="551"/>
                  </a:lnTo>
                  <a:lnTo>
                    <a:pt x="542" y="547"/>
                  </a:lnTo>
                  <a:lnTo>
                    <a:pt x="471" y="545"/>
                  </a:lnTo>
                  <a:lnTo>
                    <a:pt x="415" y="551"/>
                  </a:lnTo>
                  <a:lnTo>
                    <a:pt x="352" y="572"/>
                  </a:lnTo>
                  <a:lnTo>
                    <a:pt x="268" y="620"/>
                  </a:lnTo>
                  <a:lnTo>
                    <a:pt x="176" y="684"/>
                  </a:lnTo>
                  <a:lnTo>
                    <a:pt x="119" y="734"/>
                  </a:lnTo>
                  <a:lnTo>
                    <a:pt x="96" y="778"/>
                  </a:lnTo>
                  <a:lnTo>
                    <a:pt x="75" y="845"/>
                  </a:lnTo>
                  <a:lnTo>
                    <a:pt x="59" y="924"/>
                  </a:lnTo>
                  <a:lnTo>
                    <a:pt x="52" y="1004"/>
                  </a:lnTo>
                  <a:lnTo>
                    <a:pt x="52" y="1074"/>
                  </a:lnTo>
                  <a:lnTo>
                    <a:pt x="61" y="1138"/>
                  </a:lnTo>
                  <a:lnTo>
                    <a:pt x="15" y="1142"/>
                  </a:lnTo>
                  <a:lnTo>
                    <a:pt x="11" y="977"/>
                  </a:lnTo>
                  <a:lnTo>
                    <a:pt x="9" y="670"/>
                  </a:lnTo>
                  <a:lnTo>
                    <a:pt x="4" y="386"/>
                  </a:lnTo>
                  <a:lnTo>
                    <a:pt x="0" y="88"/>
                  </a:lnTo>
                  <a:lnTo>
                    <a:pt x="0" y="33"/>
                  </a:lnTo>
                  <a:close/>
                </a:path>
              </a:pathLst>
            </a:custGeom>
            <a:solidFill>
              <a:srgbClr val="D4EBD4"/>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624" name="Freeform 254"/>
            <p:cNvSpPr>
              <a:spLocks/>
            </p:cNvSpPr>
            <p:nvPr/>
          </p:nvSpPr>
          <p:spPr bwMode="auto">
            <a:xfrm>
              <a:off x="4754" y="1897"/>
              <a:ext cx="635" cy="706"/>
            </a:xfrm>
            <a:custGeom>
              <a:avLst/>
              <a:gdLst>
                <a:gd name="T0" fmla="*/ 1 w 1269"/>
                <a:gd name="T1" fmla="*/ 1 h 1411"/>
                <a:gd name="T2" fmla="*/ 1 w 1269"/>
                <a:gd name="T3" fmla="*/ 1 h 1411"/>
                <a:gd name="T4" fmla="*/ 1 w 1269"/>
                <a:gd name="T5" fmla="*/ 1 h 1411"/>
                <a:gd name="T6" fmla="*/ 1 w 1269"/>
                <a:gd name="T7" fmla="*/ 1 h 1411"/>
                <a:gd name="T8" fmla="*/ 1 w 1269"/>
                <a:gd name="T9" fmla="*/ 1 h 1411"/>
                <a:gd name="T10" fmla="*/ 1 w 1269"/>
                <a:gd name="T11" fmla="*/ 1 h 1411"/>
                <a:gd name="T12" fmla="*/ 1 w 1269"/>
                <a:gd name="T13" fmla="*/ 1 h 1411"/>
                <a:gd name="T14" fmla="*/ 1 w 1269"/>
                <a:gd name="T15" fmla="*/ 1 h 1411"/>
                <a:gd name="T16" fmla="*/ 1 w 1269"/>
                <a:gd name="T17" fmla="*/ 1 h 1411"/>
                <a:gd name="T18" fmla="*/ 1 w 1269"/>
                <a:gd name="T19" fmla="*/ 1 h 1411"/>
                <a:gd name="T20" fmla="*/ 1 w 1269"/>
                <a:gd name="T21" fmla="*/ 1 h 1411"/>
                <a:gd name="T22" fmla="*/ 1 w 1269"/>
                <a:gd name="T23" fmla="*/ 1 h 1411"/>
                <a:gd name="T24" fmla="*/ 1 w 1269"/>
                <a:gd name="T25" fmla="*/ 1 h 1411"/>
                <a:gd name="T26" fmla="*/ 1 w 1269"/>
                <a:gd name="T27" fmla="*/ 0 h 1411"/>
                <a:gd name="T28" fmla="*/ 1 w 1269"/>
                <a:gd name="T29" fmla="*/ 1 h 1411"/>
                <a:gd name="T30" fmla="*/ 1 w 1269"/>
                <a:gd name="T31" fmla="*/ 1 h 1411"/>
                <a:gd name="T32" fmla="*/ 1 w 1269"/>
                <a:gd name="T33" fmla="*/ 1 h 1411"/>
                <a:gd name="T34" fmla="*/ 1 w 1269"/>
                <a:gd name="T35" fmla="*/ 1 h 1411"/>
                <a:gd name="T36" fmla="*/ 1 w 1269"/>
                <a:gd name="T37" fmla="*/ 1 h 1411"/>
                <a:gd name="T38" fmla="*/ 1 w 1269"/>
                <a:gd name="T39" fmla="*/ 1 h 1411"/>
                <a:gd name="T40" fmla="*/ 1 w 1269"/>
                <a:gd name="T41" fmla="*/ 1 h 1411"/>
                <a:gd name="T42" fmla="*/ 1 w 1269"/>
                <a:gd name="T43" fmla="*/ 1 h 1411"/>
                <a:gd name="T44" fmla="*/ 1 w 1269"/>
                <a:gd name="T45" fmla="*/ 1 h 1411"/>
                <a:gd name="T46" fmla="*/ 1 w 1269"/>
                <a:gd name="T47" fmla="*/ 1 h 1411"/>
                <a:gd name="T48" fmla="*/ 1 w 1269"/>
                <a:gd name="T49" fmla="*/ 1 h 1411"/>
                <a:gd name="T50" fmla="*/ 1 w 1269"/>
                <a:gd name="T51" fmla="*/ 1 h 1411"/>
                <a:gd name="T52" fmla="*/ 1 w 1269"/>
                <a:gd name="T53" fmla="*/ 1 h 1411"/>
                <a:gd name="T54" fmla="*/ 1 w 1269"/>
                <a:gd name="T55" fmla="*/ 1 h 1411"/>
                <a:gd name="T56" fmla="*/ 1 w 1269"/>
                <a:gd name="T57" fmla="*/ 1 h 1411"/>
                <a:gd name="T58" fmla="*/ 1 w 1269"/>
                <a:gd name="T59" fmla="*/ 1 h 1411"/>
                <a:gd name="T60" fmla="*/ 1 w 1269"/>
                <a:gd name="T61" fmla="*/ 1 h 1411"/>
                <a:gd name="T62" fmla="*/ 1 w 1269"/>
                <a:gd name="T63" fmla="*/ 1 h 1411"/>
                <a:gd name="T64" fmla="*/ 1 w 1269"/>
                <a:gd name="T65" fmla="*/ 1 h 1411"/>
                <a:gd name="T66" fmla="*/ 1 w 1269"/>
                <a:gd name="T67" fmla="*/ 1 h 1411"/>
                <a:gd name="T68" fmla="*/ 1 w 1269"/>
                <a:gd name="T69" fmla="*/ 1 h 1411"/>
                <a:gd name="T70" fmla="*/ 1 w 1269"/>
                <a:gd name="T71" fmla="*/ 1 h 1411"/>
                <a:gd name="T72" fmla="*/ 1 w 1269"/>
                <a:gd name="T73" fmla="*/ 1 h 1411"/>
                <a:gd name="T74" fmla="*/ 1 w 1269"/>
                <a:gd name="T75" fmla="*/ 1 h 1411"/>
                <a:gd name="T76" fmla="*/ 1 w 1269"/>
                <a:gd name="T77" fmla="*/ 1 h 1411"/>
                <a:gd name="T78" fmla="*/ 1 w 1269"/>
                <a:gd name="T79" fmla="*/ 1 h 1411"/>
                <a:gd name="T80" fmla="*/ 1 w 1269"/>
                <a:gd name="T81" fmla="*/ 1 h 1411"/>
                <a:gd name="T82" fmla="*/ 1 w 1269"/>
                <a:gd name="T83" fmla="*/ 1 h 1411"/>
                <a:gd name="T84" fmla="*/ 1 w 1269"/>
                <a:gd name="T85" fmla="*/ 1 h 1411"/>
                <a:gd name="T86" fmla="*/ 1 w 1269"/>
                <a:gd name="T87" fmla="*/ 1 h 1411"/>
                <a:gd name="T88" fmla="*/ 1 w 1269"/>
                <a:gd name="T89" fmla="*/ 1 h 1411"/>
                <a:gd name="T90" fmla="*/ 1 w 1269"/>
                <a:gd name="T91" fmla="*/ 1 h 1411"/>
                <a:gd name="T92" fmla="*/ 1 w 1269"/>
                <a:gd name="T93" fmla="*/ 1 h 1411"/>
                <a:gd name="T94" fmla="*/ 1 w 1269"/>
                <a:gd name="T95" fmla="*/ 1 h 1411"/>
                <a:gd name="T96" fmla="*/ 1 w 1269"/>
                <a:gd name="T97" fmla="*/ 1 h 1411"/>
                <a:gd name="T98" fmla="*/ 1 w 1269"/>
                <a:gd name="T99" fmla="*/ 1 h 1411"/>
                <a:gd name="T100" fmla="*/ 1 w 1269"/>
                <a:gd name="T101" fmla="*/ 1 h 1411"/>
                <a:gd name="T102" fmla="*/ 0 w 1269"/>
                <a:gd name="T103" fmla="*/ 1 h 1411"/>
                <a:gd name="T104" fmla="*/ 1 w 1269"/>
                <a:gd name="T105" fmla="*/ 1 h 1411"/>
                <a:gd name="T106" fmla="*/ 1 w 1269"/>
                <a:gd name="T107" fmla="*/ 1 h 1411"/>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269" h="1411">
                  <a:moveTo>
                    <a:pt x="14" y="1343"/>
                  </a:moveTo>
                  <a:lnTo>
                    <a:pt x="42" y="1378"/>
                  </a:lnTo>
                  <a:lnTo>
                    <a:pt x="70" y="1409"/>
                  </a:lnTo>
                  <a:lnTo>
                    <a:pt x="150" y="1411"/>
                  </a:lnTo>
                  <a:lnTo>
                    <a:pt x="299" y="1407"/>
                  </a:lnTo>
                  <a:lnTo>
                    <a:pt x="514" y="1403"/>
                  </a:lnTo>
                  <a:lnTo>
                    <a:pt x="813" y="1397"/>
                  </a:lnTo>
                  <a:lnTo>
                    <a:pt x="1115" y="1391"/>
                  </a:lnTo>
                  <a:lnTo>
                    <a:pt x="1269" y="1393"/>
                  </a:lnTo>
                  <a:lnTo>
                    <a:pt x="1269" y="1243"/>
                  </a:lnTo>
                  <a:lnTo>
                    <a:pt x="1262" y="932"/>
                  </a:lnTo>
                  <a:lnTo>
                    <a:pt x="1257" y="673"/>
                  </a:lnTo>
                  <a:lnTo>
                    <a:pt x="1255" y="358"/>
                  </a:lnTo>
                  <a:lnTo>
                    <a:pt x="1249" y="0"/>
                  </a:lnTo>
                  <a:lnTo>
                    <a:pt x="1197" y="6"/>
                  </a:lnTo>
                  <a:lnTo>
                    <a:pt x="1144" y="6"/>
                  </a:lnTo>
                  <a:lnTo>
                    <a:pt x="1117" y="4"/>
                  </a:lnTo>
                  <a:lnTo>
                    <a:pt x="1146" y="62"/>
                  </a:lnTo>
                  <a:lnTo>
                    <a:pt x="1180" y="150"/>
                  </a:lnTo>
                  <a:lnTo>
                    <a:pt x="1207" y="242"/>
                  </a:lnTo>
                  <a:lnTo>
                    <a:pt x="1218" y="321"/>
                  </a:lnTo>
                  <a:lnTo>
                    <a:pt x="1225" y="412"/>
                  </a:lnTo>
                  <a:lnTo>
                    <a:pt x="1223" y="467"/>
                  </a:lnTo>
                  <a:lnTo>
                    <a:pt x="1218" y="496"/>
                  </a:lnTo>
                  <a:lnTo>
                    <a:pt x="1183" y="564"/>
                  </a:lnTo>
                  <a:lnTo>
                    <a:pt x="1122" y="631"/>
                  </a:lnTo>
                  <a:lnTo>
                    <a:pt x="1055" y="689"/>
                  </a:lnTo>
                  <a:lnTo>
                    <a:pt x="983" y="737"/>
                  </a:lnTo>
                  <a:lnTo>
                    <a:pt x="927" y="771"/>
                  </a:lnTo>
                  <a:lnTo>
                    <a:pt x="868" y="791"/>
                  </a:lnTo>
                  <a:lnTo>
                    <a:pt x="813" y="798"/>
                  </a:lnTo>
                  <a:lnTo>
                    <a:pt x="760" y="797"/>
                  </a:lnTo>
                  <a:lnTo>
                    <a:pt x="714" y="793"/>
                  </a:lnTo>
                  <a:lnTo>
                    <a:pt x="731" y="855"/>
                  </a:lnTo>
                  <a:lnTo>
                    <a:pt x="745" y="930"/>
                  </a:lnTo>
                  <a:lnTo>
                    <a:pt x="749" y="995"/>
                  </a:lnTo>
                  <a:lnTo>
                    <a:pt x="745" y="1066"/>
                  </a:lnTo>
                  <a:lnTo>
                    <a:pt x="736" y="1116"/>
                  </a:lnTo>
                  <a:lnTo>
                    <a:pt x="705" y="1170"/>
                  </a:lnTo>
                  <a:lnTo>
                    <a:pt x="647" y="1232"/>
                  </a:lnTo>
                  <a:lnTo>
                    <a:pt x="577" y="1289"/>
                  </a:lnTo>
                  <a:lnTo>
                    <a:pt x="512" y="1330"/>
                  </a:lnTo>
                  <a:lnTo>
                    <a:pt x="473" y="1359"/>
                  </a:lnTo>
                  <a:lnTo>
                    <a:pt x="423" y="1386"/>
                  </a:lnTo>
                  <a:lnTo>
                    <a:pt x="372" y="1399"/>
                  </a:lnTo>
                  <a:lnTo>
                    <a:pt x="309" y="1405"/>
                  </a:lnTo>
                  <a:lnTo>
                    <a:pt x="255" y="1403"/>
                  </a:lnTo>
                  <a:lnTo>
                    <a:pt x="186" y="1397"/>
                  </a:lnTo>
                  <a:lnTo>
                    <a:pt x="121" y="1380"/>
                  </a:lnTo>
                  <a:lnTo>
                    <a:pt x="68" y="1361"/>
                  </a:lnTo>
                  <a:lnTo>
                    <a:pt x="24" y="1339"/>
                  </a:lnTo>
                  <a:lnTo>
                    <a:pt x="0" y="1324"/>
                  </a:lnTo>
                  <a:lnTo>
                    <a:pt x="14" y="1343"/>
                  </a:lnTo>
                  <a:close/>
                </a:path>
              </a:pathLst>
            </a:custGeom>
            <a:solidFill>
              <a:srgbClr val="D4EBD4"/>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625" name="Freeform 255"/>
            <p:cNvSpPr>
              <a:spLocks/>
            </p:cNvSpPr>
            <p:nvPr/>
          </p:nvSpPr>
          <p:spPr bwMode="auto">
            <a:xfrm>
              <a:off x="5313" y="1721"/>
              <a:ext cx="57" cy="25"/>
            </a:xfrm>
            <a:custGeom>
              <a:avLst/>
              <a:gdLst>
                <a:gd name="T0" fmla="*/ 0 w 114"/>
                <a:gd name="T1" fmla="*/ 0 h 50"/>
                <a:gd name="T2" fmla="*/ 1 w 114"/>
                <a:gd name="T3" fmla="*/ 0 h 50"/>
                <a:gd name="T4" fmla="*/ 1 w 114"/>
                <a:gd name="T5" fmla="*/ 1 h 50"/>
                <a:gd name="T6" fmla="*/ 1 w 114"/>
                <a:gd name="T7" fmla="*/ 1 h 50"/>
                <a:gd name="T8" fmla="*/ 1 w 114"/>
                <a:gd name="T9" fmla="*/ 1 h 50"/>
                <a:gd name="T10" fmla="*/ 0 w 114"/>
                <a:gd name="T11" fmla="*/ 0 h 50"/>
                <a:gd name="T12" fmla="*/ 0 w 114"/>
                <a:gd name="T13" fmla="*/ 0 h 5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4" h="50">
                  <a:moveTo>
                    <a:pt x="0" y="0"/>
                  </a:moveTo>
                  <a:lnTo>
                    <a:pt x="110" y="0"/>
                  </a:lnTo>
                  <a:lnTo>
                    <a:pt x="114" y="48"/>
                  </a:lnTo>
                  <a:lnTo>
                    <a:pt x="44" y="50"/>
                  </a:lnTo>
                  <a:lnTo>
                    <a:pt x="20" y="19"/>
                  </a:lnTo>
                  <a:lnTo>
                    <a:pt x="0" y="0"/>
                  </a:lnTo>
                  <a:close/>
                </a:path>
              </a:pathLst>
            </a:custGeom>
            <a:solidFill>
              <a:srgbClr val="D4EBD4"/>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626" name="Freeform 256"/>
            <p:cNvSpPr>
              <a:spLocks/>
            </p:cNvSpPr>
            <p:nvPr/>
          </p:nvSpPr>
          <p:spPr bwMode="auto">
            <a:xfrm>
              <a:off x="5189" y="1721"/>
              <a:ext cx="27" cy="24"/>
            </a:xfrm>
            <a:custGeom>
              <a:avLst/>
              <a:gdLst>
                <a:gd name="T0" fmla="*/ 0 w 54"/>
                <a:gd name="T1" fmla="*/ 0 h 49"/>
                <a:gd name="T2" fmla="*/ 1 w 54"/>
                <a:gd name="T3" fmla="*/ 0 h 49"/>
                <a:gd name="T4" fmla="*/ 1 w 54"/>
                <a:gd name="T5" fmla="*/ 0 h 49"/>
                <a:gd name="T6" fmla="*/ 0 w 54"/>
                <a:gd name="T7" fmla="*/ 0 h 49"/>
                <a:gd name="T8" fmla="*/ 0 w 54"/>
                <a:gd name="T9" fmla="*/ 0 h 4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4" h="49">
                  <a:moveTo>
                    <a:pt x="0" y="0"/>
                  </a:moveTo>
                  <a:lnTo>
                    <a:pt x="41" y="48"/>
                  </a:lnTo>
                  <a:lnTo>
                    <a:pt x="54" y="49"/>
                  </a:lnTo>
                  <a:lnTo>
                    <a:pt x="0" y="0"/>
                  </a:lnTo>
                  <a:close/>
                </a:path>
              </a:pathLst>
            </a:custGeom>
            <a:solidFill>
              <a:srgbClr val="D4EBD4"/>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627" name="Freeform 257"/>
            <p:cNvSpPr>
              <a:spLocks/>
            </p:cNvSpPr>
            <p:nvPr/>
          </p:nvSpPr>
          <p:spPr bwMode="auto">
            <a:xfrm>
              <a:off x="5012" y="1875"/>
              <a:ext cx="195" cy="117"/>
            </a:xfrm>
            <a:custGeom>
              <a:avLst/>
              <a:gdLst>
                <a:gd name="T0" fmla="*/ 0 w 391"/>
                <a:gd name="T1" fmla="*/ 1 h 234"/>
                <a:gd name="T2" fmla="*/ 0 w 391"/>
                <a:gd name="T3" fmla="*/ 1 h 234"/>
                <a:gd name="T4" fmla="*/ 0 w 391"/>
                <a:gd name="T5" fmla="*/ 1 h 234"/>
                <a:gd name="T6" fmla="*/ 0 w 391"/>
                <a:gd name="T7" fmla="*/ 1 h 234"/>
                <a:gd name="T8" fmla="*/ 0 w 391"/>
                <a:gd name="T9" fmla="*/ 1 h 234"/>
                <a:gd name="T10" fmla="*/ 0 w 391"/>
                <a:gd name="T11" fmla="*/ 1 h 234"/>
                <a:gd name="T12" fmla="*/ 0 w 391"/>
                <a:gd name="T13" fmla="*/ 1 h 234"/>
                <a:gd name="T14" fmla="*/ 0 w 391"/>
                <a:gd name="T15" fmla="*/ 0 h 234"/>
                <a:gd name="T16" fmla="*/ 0 w 391"/>
                <a:gd name="T17" fmla="*/ 1 h 234"/>
                <a:gd name="T18" fmla="*/ 0 w 391"/>
                <a:gd name="T19" fmla="*/ 1 h 23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91" h="234">
                  <a:moveTo>
                    <a:pt x="17" y="4"/>
                  </a:moveTo>
                  <a:lnTo>
                    <a:pt x="151" y="77"/>
                  </a:lnTo>
                  <a:lnTo>
                    <a:pt x="292" y="159"/>
                  </a:lnTo>
                  <a:lnTo>
                    <a:pt x="383" y="217"/>
                  </a:lnTo>
                  <a:lnTo>
                    <a:pt x="391" y="234"/>
                  </a:lnTo>
                  <a:lnTo>
                    <a:pt x="295" y="177"/>
                  </a:lnTo>
                  <a:lnTo>
                    <a:pt x="120" y="73"/>
                  </a:lnTo>
                  <a:lnTo>
                    <a:pt x="0" y="0"/>
                  </a:lnTo>
                  <a:lnTo>
                    <a:pt x="17" y="4"/>
                  </a:lnTo>
                  <a:close/>
                </a:path>
              </a:pathLst>
            </a:custGeom>
            <a:solidFill>
              <a:srgbClr val="D4EBD4"/>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628" name="Freeform 258"/>
            <p:cNvSpPr>
              <a:spLocks/>
            </p:cNvSpPr>
            <p:nvPr/>
          </p:nvSpPr>
          <p:spPr bwMode="auto">
            <a:xfrm>
              <a:off x="4865" y="1885"/>
              <a:ext cx="377" cy="252"/>
            </a:xfrm>
            <a:custGeom>
              <a:avLst/>
              <a:gdLst>
                <a:gd name="T0" fmla="*/ 1 w 753"/>
                <a:gd name="T1" fmla="*/ 0 h 502"/>
                <a:gd name="T2" fmla="*/ 1 w 753"/>
                <a:gd name="T3" fmla="*/ 1 h 502"/>
                <a:gd name="T4" fmla="*/ 1 w 753"/>
                <a:gd name="T5" fmla="*/ 1 h 502"/>
                <a:gd name="T6" fmla="*/ 1 w 753"/>
                <a:gd name="T7" fmla="*/ 1 h 502"/>
                <a:gd name="T8" fmla="*/ 1 w 753"/>
                <a:gd name="T9" fmla="*/ 1 h 502"/>
                <a:gd name="T10" fmla="*/ 1 w 753"/>
                <a:gd name="T11" fmla="*/ 1 h 502"/>
                <a:gd name="T12" fmla="*/ 1 w 753"/>
                <a:gd name="T13" fmla="*/ 1 h 502"/>
                <a:gd name="T14" fmla="*/ 1 w 753"/>
                <a:gd name="T15" fmla="*/ 1 h 502"/>
                <a:gd name="T16" fmla="*/ 1 w 753"/>
                <a:gd name="T17" fmla="*/ 1 h 502"/>
                <a:gd name="T18" fmla="*/ 1 w 753"/>
                <a:gd name="T19" fmla="*/ 1 h 502"/>
                <a:gd name="T20" fmla="*/ 1 w 753"/>
                <a:gd name="T21" fmla="*/ 1 h 502"/>
                <a:gd name="T22" fmla="*/ 0 w 753"/>
                <a:gd name="T23" fmla="*/ 1 h 502"/>
                <a:gd name="T24" fmla="*/ 1 w 753"/>
                <a:gd name="T25" fmla="*/ 0 h 502"/>
                <a:gd name="T26" fmla="*/ 1 w 753"/>
                <a:gd name="T27" fmla="*/ 0 h 50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753" h="502">
                  <a:moveTo>
                    <a:pt x="19" y="0"/>
                  </a:moveTo>
                  <a:lnTo>
                    <a:pt x="140" y="78"/>
                  </a:lnTo>
                  <a:lnTo>
                    <a:pt x="329" y="202"/>
                  </a:lnTo>
                  <a:lnTo>
                    <a:pt x="505" y="315"/>
                  </a:lnTo>
                  <a:lnTo>
                    <a:pt x="661" y="421"/>
                  </a:lnTo>
                  <a:lnTo>
                    <a:pt x="753" y="494"/>
                  </a:lnTo>
                  <a:lnTo>
                    <a:pt x="721" y="500"/>
                  </a:lnTo>
                  <a:lnTo>
                    <a:pt x="687" y="502"/>
                  </a:lnTo>
                  <a:lnTo>
                    <a:pt x="560" y="404"/>
                  </a:lnTo>
                  <a:lnTo>
                    <a:pt x="355" y="254"/>
                  </a:lnTo>
                  <a:lnTo>
                    <a:pt x="157" y="119"/>
                  </a:lnTo>
                  <a:lnTo>
                    <a:pt x="0" y="8"/>
                  </a:lnTo>
                  <a:lnTo>
                    <a:pt x="19" y="0"/>
                  </a:lnTo>
                  <a:close/>
                </a:path>
              </a:pathLst>
            </a:custGeom>
            <a:solidFill>
              <a:srgbClr val="D4EBD4"/>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629" name="Freeform 259"/>
            <p:cNvSpPr>
              <a:spLocks/>
            </p:cNvSpPr>
            <p:nvPr/>
          </p:nvSpPr>
          <p:spPr bwMode="auto">
            <a:xfrm>
              <a:off x="4926" y="2041"/>
              <a:ext cx="75" cy="53"/>
            </a:xfrm>
            <a:custGeom>
              <a:avLst/>
              <a:gdLst>
                <a:gd name="T0" fmla="*/ 0 w 150"/>
                <a:gd name="T1" fmla="*/ 0 h 107"/>
                <a:gd name="T2" fmla="*/ 1 w 150"/>
                <a:gd name="T3" fmla="*/ 0 h 107"/>
                <a:gd name="T4" fmla="*/ 1 w 150"/>
                <a:gd name="T5" fmla="*/ 0 h 107"/>
                <a:gd name="T6" fmla="*/ 1 w 150"/>
                <a:gd name="T7" fmla="*/ 0 h 107"/>
                <a:gd name="T8" fmla="*/ 0 w 150"/>
                <a:gd name="T9" fmla="*/ 0 h 107"/>
                <a:gd name="T10" fmla="*/ 0 w 150"/>
                <a:gd name="T11" fmla="*/ 0 h 10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0" h="107">
                  <a:moveTo>
                    <a:pt x="0" y="0"/>
                  </a:moveTo>
                  <a:lnTo>
                    <a:pt x="150" y="107"/>
                  </a:lnTo>
                  <a:lnTo>
                    <a:pt x="110" y="90"/>
                  </a:lnTo>
                  <a:lnTo>
                    <a:pt x="48" y="55"/>
                  </a:lnTo>
                  <a:lnTo>
                    <a:pt x="0" y="0"/>
                  </a:lnTo>
                  <a:close/>
                </a:path>
              </a:pathLst>
            </a:custGeom>
            <a:solidFill>
              <a:srgbClr val="D4EBD4"/>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630" name="Freeform 260"/>
            <p:cNvSpPr>
              <a:spLocks/>
            </p:cNvSpPr>
            <p:nvPr/>
          </p:nvSpPr>
          <p:spPr bwMode="auto">
            <a:xfrm>
              <a:off x="4697" y="2134"/>
              <a:ext cx="313" cy="282"/>
            </a:xfrm>
            <a:custGeom>
              <a:avLst/>
              <a:gdLst>
                <a:gd name="T0" fmla="*/ 0 w 627"/>
                <a:gd name="T1" fmla="*/ 1 h 564"/>
                <a:gd name="T2" fmla="*/ 0 w 627"/>
                <a:gd name="T3" fmla="*/ 0 h 564"/>
                <a:gd name="T4" fmla="*/ 0 w 627"/>
                <a:gd name="T5" fmla="*/ 1 h 564"/>
                <a:gd name="T6" fmla="*/ 0 w 627"/>
                <a:gd name="T7" fmla="*/ 1 h 564"/>
                <a:gd name="T8" fmla="*/ 0 w 627"/>
                <a:gd name="T9" fmla="*/ 1 h 564"/>
                <a:gd name="T10" fmla="*/ 0 w 627"/>
                <a:gd name="T11" fmla="*/ 1 h 564"/>
                <a:gd name="T12" fmla="*/ 0 w 627"/>
                <a:gd name="T13" fmla="*/ 1 h 564"/>
                <a:gd name="T14" fmla="*/ 0 w 627"/>
                <a:gd name="T15" fmla="*/ 1 h 564"/>
                <a:gd name="T16" fmla="*/ 0 w 627"/>
                <a:gd name="T17" fmla="*/ 1 h 564"/>
                <a:gd name="T18" fmla="*/ 0 w 627"/>
                <a:gd name="T19" fmla="*/ 1 h 564"/>
                <a:gd name="T20" fmla="*/ 0 w 627"/>
                <a:gd name="T21" fmla="*/ 1 h 564"/>
                <a:gd name="T22" fmla="*/ 0 w 627"/>
                <a:gd name="T23" fmla="*/ 1 h 56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627" h="564">
                  <a:moveTo>
                    <a:pt x="0" y="2"/>
                  </a:moveTo>
                  <a:lnTo>
                    <a:pt x="19" y="0"/>
                  </a:lnTo>
                  <a:lnTo>
                    <a:pt x="42" y="4"/>
                  </a:lnTo>
                  <a:lnTo>
                    <a:pt x="171" y="125"/>
                  </a:lnTo>
                  <a:lnTo>
                    <a:pt x="367" y="301"/>
                  </a:lnTo>
                  <a:lnTo>
                    <a:pt x="627" y="545"/>
                  </a:lnTo>
                  <a:lnTo>
                    <a:pt x="608" y="556"/>
                  </a:lnTo>
                  <a:lnTo>
                    <a:pt x="584" y="564"/>
                  </a:lnTo>
                  <a:lnTo>
                    <a:pt x="454" y="436"/>
                  </a:lnTo>
                  <a:lnTo>
                    <a:pt x="211" y="197"/>
                  </a:lnTo>
                  <a:lnTo>
                    <a:pt x="0" y="2"/>
                  </a:lnTo>
                  <a:close/>
                </a:path>
              </a:pathLst>
            </a:custGeom>
            <a:solidFill>
              <a:srgbClr val="D4EBD4"/>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631" name="Freeform 261"/>
            <p:cNvSpPr>
              <a:spLocks/>
            </p:cNvSpPr>
            <p:nvPr/>
          </p:nvSpPr>
          <p:spPr bwMode="auto">
            <a:xfrm>
              <a:off x="4601" y="2173"/>
              <a:ext cx="266" cy="245"/>
            </a:xfrm>
            <a:custGeom>
              <a:avLst/>
              <a:gdLst>
                <a:gd name="T0" fmla="*/ 0 w 532"/>
                <a:gd name="T1" fmla="*/ 0 h 491"/>
                <a:gd name="T2" fmla="*/ 1 w 532"/>
                <a:gd name="T3" fmla="*/ 0 h 491"/>
                <a:gd name="T4" fmla="*/ 1 w 532"/>
                <a:gd name="T5" fmla="*/ 0 h 491"/>
                <a:gd name="T6" fmla="*/ 1 w 532"/>
                <a:gd name="T7" fmla="*/ 0 h 491"/>
                <a:gd name="T8" fmla="*/ 1 w 532"/>
                <a:gd name="T9" fmla="*/ 0 h 491"/>
                <a:gd name="T10" fmla="*/ 1 w 532"/>
                <a:gd name="T11" fmla="*/ 0 h 491"/>
                <a:gd name="T12" fmla="*/ 1 w 532"/>
                <a:gd name="T13" fmla="*/ 0 h 491"/>
                <a:gd name="T14" fmla="*/ 1 w 532"/>
                <a:gd name="T15" fmla="*/ 0 h 491"/>
                <a:gd name="T16" fmla="*/ 1 w 532"/>
                <a:gd name="T17" fmla="*/ 0 h 491"/>
                <a:gd name="T18" fmla="*/ 1 w 532"/>
                <a:gd name="T19" fmla="*/ 0 h 491"/>
                <a:gd name="T20" fmla="*/ 0 w 532"/>
                <a:gd name="T21" fmla="*/ 0 h 491"/>
                <a:gd name="T22" fmla="*/ 0 w 532"/>
                <a:gd name="T23" fmla="*/ 0 h 4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32" h="491">
                  <a:moveTo>
                    <a:pt x="0" y="27"/>
                  </a:moveTo>
                  <a:lnTo>
                    <a:pt x="14" y="6"/>
                  </a:lnTo>
                  <a:lnTo>
                    <a:pt x="23" y="0"/>
                  </a:lnTo>
                  <a:lnTo>
                    <a:pt x="145" y="120"/>
                  </a:lnTo>
                  <a:lnTo>
                    <a:pt x="351" y="318"/>
                  </a:lnTo>
                  <a:lnTo>
                    <a:pt x="532" y="491"/>
                  </a:lnTo>
                  <a:lnTo>
                    <a:pt x="490" y="484"/>
                  </a:lnTo>
                  <a:lnTo>
                    <a:pt x="428" y="472"/>
                  </a:lnTo>
                  <a:lnTo>
                    <a:pt x="312" y="351"/>
                  </a:lnTo>
                  <a:lnTo>
                    <a:pt x="129" y="152"/>
                  </a:lnTo>
                  <a:lnTo>
                    <a:pt x="0" y="27"/>
                  </a:lnTo>
                  <a:close/>
                </a:path>
              </a:pathLst>
            </a:custGeom>
            <a:solidFill>
              <a:srgbClr val="D4EBD4"/>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632" name="Freeform 262"/>
            <p:cNvSpPr>
              <a:spLocks/>
            </p:cNvSpPr>
            <p:nvPr/>
          </p:nvSpPr>
          <p:spPr bwMode="auto">
            <a:xfrm>
              <a:off x="4624" y="2328"/>
              <a:ext cx="15" cy="15"/>
            </a:xfrm>
            <a:custGeom>
              <a:avLst/>
              <a:gdLst>
                <a:gd name="T0" fmla="*/ 0 w 30"/>
                <a:gd name="T1" fmla="*/ 0 h 30"/>
                <a:gd name="T2" fmla="*/ 1 w 30"/>
                <a:gd name="T3" fmla="*/ 1 h 30"/>
                <a:gd name="T4" fmla="*/ 1 w 30"/>
                <a:gd name="T5" fmla="*/ 1 h 30"/>
                <a:gd name="T6" fmla="*/ 0 w 30"/>
                <a:gd name="T7" fmla="*/ 0 h 30"/>
                <a:gd name="T8" fmla="*/ 0 w 30"/>
                <a:gd name="T9" fmla="*/ 0 h 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 h="30">
                  <a:moveTo>
                    <a:pt x="0" y="0"/>
                  </a:moveTo>
                  <a:lnTo>
                    <a:pt x="5" y="14"/>
                  </a:lnTo>
                  <a:lnTo>
                    <a:pt x="30" y="30"/>
                  </a:lnTo>
                  <a:lnTo>
                    <a:pt x="0" y="0"/>
                  </a:lnTo>
                  <a:close/>
                </a:path>
              </a:pathLst>
            </a:custGeom>
            <a:solidFill>
              <a:srgbClr val="D4EBD4"/>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633" name="Freeform 263"/>
            <p:cNvSpPr>
              <a:spLocks/>
            </p:cNvSpPr>
            <p:nvPr/>
          </p:nvSpPr>
          <p:spPr bwMode="auto">
            <a:xfrm>
              <a:off x="4447" y="2486"/>
              <a:ext cx="99" cy="119"/>
            </a:xfrm>
            <a:custGeom>
              <a:avLst/>
              <a:gdLst>
                <a:gd name="T0" fmla="*/ 0 w 198"/>
                <a:gd name="T1" fmla="*/ 0 h 238"/>
                <a:gd name="T2" fmla="*/ 1 w 198"/>
                <a:gd name="T3" fmla="*/ 1 h 238"/>
                <a:gd name="T4" fmla="*/ 1 w 198"/>
                <a:gd name="T5" fmla="*/ 1 h 238"/>
                <a:gd name="T6" fmla="*/ 1 w 198"/>
                <a:gd name="T7" fmla="*/ 1 h 238"/>
                <a:gd name="T8" fmla="*/ 1 w 198"/>
                <a:gd name="T9" fmla="*/ 1 h 238"/>
                <a:gd name="T10" fmla="*/ 1 w 198"/>
                <a:gd name="T11" fmla="*/ 1 h 238"/>
                <a:gd name="T12" fmla="*/ 0 w 198"/>
                <a:gd name="T13" fmla="*/ 0 h 238"/>
                <a:gd name="T14" fmla="*/ 0 w 198"/>
                <a:gd name="T15" fmla="*/ 0 h 23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8" h="238">
                  <a:moveTo>
                    <a:pt x="0" y="0"/>
                  </a:moveTo>
                  <a:lnTo>
                    <a:pt x="3" y="36"/>
                  </a:lnTo>
                  <a:lnTo>
                    <a:pt x="59" y="104"/>
                  </a:lnTo>
                  <a:lnTo>
                    <a:pt x="169" y="238"/>
                  </a:lnTo>
                  <a:lnTo>
                    <a:pt x="198" y="237"/>
                  </a:lnTo>
                  <a:lnTo>
                    <a:pt x="136" y="161"/>
                  </a:lnTo>
                  <a:lnTo>
                    <a:pt x="0" y="0"/>
                  </a:lnTo>
                  <a:close/>
                </a:path>
              </a:pathLst>
            </a:custGeom>
            <a:solidFill>
              <a:srgbClr val="D4EBD4"/>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634" name="Freeform 264"/>
            <p:cNvSpPr>
              <a:spLocks/>
            </p:cNvSpPr>
            <p:nvPr/>
          </p:nvSpPr>
          <p:spPr bwMode="auto">
            <a:xfrm>
              <a:off x="4967" y="1802"/>
              <a:ext cx="192" cy="129"/>
            </a:xfrm>
            <a:custGeom>
              <a:avLst/>
              <a:gdLst>
                <a:gd name="T0" fmla="*/ 1 w 384"/>
                <a:gd name="T1" fmla="*/ 0 h 260"/>
                <a:gd name="T2" fmla="*/ 1 w 384"/>
                <a:gd name="T3" fmla="*/ 0 h 260"/>
                <a:gd name="T4" fmla="*/ 1 w 384"/>
                <a:gd name="T5" fmla="*/ 0 h 260"/>
                <a:gd name="T6" fmla="*/ 1 w 384"/>
                <a:gd name="T7" fmla="*/ 0 h 260"/>
                <a:gd name="T8" fmla="*/ 1 w 384"/>
                <a:gd name="T9" fmla="*/ 0 h 260"/>
                <a:gd name="T10" fmla="*/ 0 w 384"/>
                <a:gd name="T11" fmla="*/ 0 h 260"/>
                <a:gd name="T12" fmla="*/ 0 w 384"/>
                <a:gd name="T13" fmla="*/ 0 h 260"/>
                <a:gd name="T14" fmla="*/ 1 w 384"/>
                <a:gd name="T15" fmla="*/ 0 h 260"/>
                <a:gd name="T16" fmla="*/ 1 w 384"/>
                <a:gd name="T17" fmla="*/ 0 h 26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84" h="260">
                  <a:moveTo>
                    <a:pt x="13" y="0"/>
                  </a:moveTo>
                  <a:lnTo>
                    <a:pt x="106" y="58"/>
                  </a:lnTo>
                  <a:lnTo>
                    <a:pt x="384" y="210"/>
                  </a:lnTo>
                  <a:lnTo>
                    <a:pt x="369" y="260"/>
                  </a:lnTo>
                  <a:lnTo>
                    <a:pt x="212" y="174"/>
                  </a:lnTo>
                  <a:lnTo>
                    <a:pt x="0" y="46"/>
                  </a:lnTo>
                  <a:lnTo>
                    <a:pt x="0" y="12"/>
                  </a:lnTo>
                  <a:lnTo>
                    <a:pt x="13" y="0"/>
                  </a:lnTo>
                  <a:close/>
                </a:path>
              </a:pathLst>
            </a:custGeom>
            <a:solidFill>
              <a:srgbClr val="00CC8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635" name="Freeform 265"/>
            <p:cNvSpPr>
              <a:spLocks/>
            </p:cNvSpPr>
            <p:nvPr/>
          </p:nvSpPr>
          <p:spPr bwMode="auto">
            <a:xfrm>
              <a:off x="4465" y="1754"/>
              <a:ext cx="341" cy="368"/>
            </a:xfrm>
            <a:custGeom>
              <a:avLst/>
              <a:gdLst>
                <a:gd name="T0" fmla="*/ 0 w 683"/>
                <a:gd name="T1" fmla="*/ 0 h 737"/>
                <a:gd name="T2" fmla="*/ 0 w 683"/>
                <a:gd name="T3" fmla="*/ 0 h 737"/>
                <a:gd name="T4" fmla="*/ 0 w 683"/>
                <a:gd name="T5" fmla="*/ 0 h 737"/>
                <a:gd name="T6" fmla="*/ 0 w 683"/>
                <a:gd name="T7" fmla="*/ 0 h 737"/>
                <a:gd name="T8" fmla="*/ 0 w 683"/>
                <a:gd name="T9" fmla="*/ 0 h 737"/>
                <a:gd name="T10" fmla="*/ 0 w 683"/>
                <a:gd name="T11" fmla="*/ 0 h 737"/>
                <a:gd name="T12" fmla="*/ 0 w 683"/>
                <a:gd name="T13" fmla="*/ 0 h 737"/>
                <a:gd name="T14" fmla="*/ 0 w 683"/>
                <a:gd name="T15" fmla="*/ 0 h 737"/>
                <a:gd name="T16" fmla="*/ 0 w 683"/>
                <a:gd name="T17" fmla="*/ 0 h 737"/>
                <a:gd name="T18" fmla="*/ 0 w 683"/>
                <a:gd name="T19" fmla="*/ 0 h 737"/>
                <a:gd name="T20" fmla="*/ 0 w 683"/>
                <a:gd name="T21" fmla="*/ 0 h 737"/>
                <a:gd name="T22" fmla="*/ 0 w 683"/>
                <a:gd name="T23" fmla="*/ 0 h 737"/>
                <a:gd name="T24" fmla="*/ 0 w 683"/>
                <a:gd name="T25" fmla="*/ 0 h 737"/>
                <a:gd name="T26" fmla="*/ 0 w 683"/>
                <a:gd name="T27" fmla="*/ 0 h 737"/>
                <a:gd name="T28" fmla="*/ 0 w 683"/>
                <a:gd name="T29" fmla="*/ 0 h 737"/>
                <a:gd name="T30" fmla="*/ 0 w 683"/>
                <a:gd name="T31" fmla="*/ 0 h 737"/>
                <a:gd name="T32" fmla="*/ 0 w 683"/>
                <a:gd name="T33" fmla="*/ 0 h 737"/>
                <a:gd name="T34" fmla="*/ 0 w 683"/>
                <a:gd name="T35" fmla="*/ 0 h 737"/>
                <a:gd name="T36" fmla="*/ 0 w 683"/>
                <a:gd name="T37" fmla="*/ 0 h 737"/>
                <a:gd name="T38" fmla="*/ 0 w 683"/>
                <a:gd name="T39" fmla="*/ 0 h 737"/>
                <a:gd name="T40" fmla="*/ 0 w 683"/>
                <a:gd name="T41" fmla="*/ 0 h 73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683" h="737">
                  <a:moveTo>
                    <a:pt x="7" y="21"/>
                  </a:moveTo>
                  <a:lnTo>
                    <a:pt x="196" y="13"/>
                  </a:lnTo>
                  <a:lnTo>
                    <a:pt x="492" y="15"/>
                  </a:lnTo>
                  <a:lnTo>
                    <a:pt x="683" y="0"/>
                  </a:lnTo>
                  <a:lnTo>
                    <a:pt x="621" y="45"/>
                  </a:lnTo>
                  <a:lnTo>
                    <a:pt x="536" y="120"/>
                  </a:lnTo>
                  <a:lnTo>
                    <a:pt x="484" y="203"/>
                  </a:lnTo>
                  <a:lnTo>
                    <a:pt x="480" y="270"/>
                  </a:lnTo>
                  <a:lnTo>
                    <a:pt x="484" y="362"/>
                  </a:lnTo>
                  <a:lnTo>
                    <a:pt x="502" y="452"/>
                  </a:lnTo>
                  <a:lnTo>
                    <a:pt x="447" y="454"/>
                  </a:lnTo>
                  <a:lnTo>
                    <a:pt x="363" y="462"/>
                  </a:lnTo>
                  <a:lnTo>
                    <a:pt x="272" y="493"/>
                  </a:lnTo>
                  <a:lnTo>
                    <a:pt x="152" y="566"/>
                  </a:lnTo>
                  <a:lnTo>
                    <a:pt x="59" y="635"/>
                  </a:lnTo>
                  <a:lnTo>
                    <a:pt x="26" y="681"/>
                  </a:lnTo>
                  <a:lnTo>
                    <a:pt x="13" y="737"/>
                  </a:lnTo>
                  <a:lnTo>
                    <a:pt x="3" y="474"/>
                  </a:lnTo>
                  <a:lnTo>
                    <a:pt x="0" y="151"/>
                  </a:lnTo>
                  <a:lnTo>
                    <a:pt x="7" y="21"/>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636" name="Freeform 266"/>
            <p:cNvSpPr>
              <a:spLocks/>
            </p:cNvSpPr>
            <p:nvPr/>
          </p:nvSpPr>
          <p:spPr bwMode="auto">
            <a:xfrm>
              <a:off x="5014" y="2188"/>
              <a:ext cx="342" cy="388"/>
            </a:xfrm>
            <a:custGeom>
              <a:avLst/>
              <a:gdLst>
                <a:gd name="T0" fmla="*/ 0 w 685"/>
                <a:gd name="T1" fmla="*/ 1 h 776"/>
                <a:gd name="T2" fmla="*/ 0 w 685"/>
                <a:gd name="T3" fmla="*/ 1 h 776"/>
                <a:gd name="T4" fmla="*/ 0 w 685"/>
                <a:gd name="T5" fmla="*/ 1 h 776"/>
                <a:gd name="T6" fmla="*/ 0 w 685"/>
                <a:gd name="T7" fmla="*/ 1 h 776"/>
                <a:gd name="T8" fmla="*/ 0 w 685"/>
                <a:gd name="T9" fmla="*/ 1 h 776"/>
                <a:gd name="T10" fmla="*/ 0 w 685"/>
                <a:gd name="T11" fmla="*/ 1 h 776"/>
                <a:gd name="T12" fmla="*/ 0 w 685"/>
                <a:gd name="T13" fmla="*/ 1 h 776"/>
                <a:gd name="T14" fmla="*/ 0 w 685"/>
                <a:gd name="T15" fmla="*/ 1 h 776"/>
                <a:gd name="T16" fmla="*/ 0 w 685"/>
                <a:gd name="T17" fmla="*/ 1 h 776"/>
                <a:gd name="T18" fmla="*/ 0 w 685"/>
                <a:gd name="T19" fmla="*/ 1 h 776"/>
                <a:gd name="T20" fmla="*/ 0 w 685"/>
                <a:gd name="T21" fmla="*/ 1 h 776"/>
                <a:gd name="T22" fmla="*/ 0 w 685"/>
                <a:gd name="T23" fmla="*/ 1 h 776"/>
                <a:gd name="T24" fmla="*/ 0 w 685"/>
                <a:gd name="T25" fmla="*/ 1 h 776"/>
                <a:gd name="T26" fmla="*/ 0 w 685"/>
                <a:gd name="T27" fmla="*/ 1 h 776"/>
                <a:gd name="T28" fmla="*/ 0 w 685"/>
                <a:gd name="T29" fmla="*/ 1 h 776"/>
                <a:gd name="T30" fmla="*/ 0 w 685"/>
                <a:gd name="T31" fmla="*/ 0 h 776"/>
                <a:gd name="T32" fmla="*/ 0 w 685"/>
                <a:gd name="T33" fmla="*/ 1 h 776"/>
                <a:gd name="T34" fmla="*/ 0 w 685"/>
                <a:gd name="T35" fmla="*/ 1 h 776"/>
                <a:gd name="T36" fmla="*/ 0 w 685"/>
                <a:gd name="T37" fmla="*/ 1 h 776"/>
                <a:gd name="T38" fmla="*/ 0 w 685"/>
                <a:gd name="T39" fmla="*/ 1 h 776"/>
                <a:gd name="T40" fmla="*/ 0 w 685"/>
                <a:gd name="T41" fmla="*/ 1 h 776"/>
                <a:gd name="T42" fmla="*/ 0 w 685"/>
                <a:gd name="T43" fmla="*/ 1 h 776"/>
                <a:gd name="T44" fmla="*/ 0 w 685"/>
                <a:gd name="T45" fmla="*/ 1 h 776"/>
                <a:gd name="T46" fmla="*/ 0 w 685"/>
                <a:gd name="T47" fmla="*/ 1 h 77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685" h="776">
                  <a:moveTo>
                    <a:pt x="38" y="751"/>
                  </a:moveTo>
                  <a:lnTo>
                    <a:pt x="104" y="701"/>
                  </a:lnTo>
                  <a:lnTo>
                    <a:pt x="171" y="635"/>
                  </a:lnTo>
                  <a:lnTo>
                    <a:pt x="217" y="585"/>
                  </a:lnTo>
                  <a:lnTo>
                    <a:pt x="237" y="541"/>
                  </a:lnTo>
                  <a:lnTo>
                    <a:pt x="250" y="462"/>
                  </a:lnTo>
                  <a:lnTo>
                    <a:pt x="252" y="366"/>
                  </a:lnTo>
                  <a:lnTo>
                    <a:pt x="241" y="291"/>
                  </a:lnTo>
                  <a:lnTo>
                    <a:pt x="230" y="241"/>
                  </a:lnTo>
                  <a:lnTo>
                    <a:pt x="275" y="243"/>
                  </a:lnTo>
                  <a:lnTo>
                    <a:pt x="336" y="239"/>
                  </a:lnTo>
                  <a:lnTo>
                    <a:pt x="415" y="219"/>
                  </a:lnTo>
                  <a:lnTo>
                    <a:pt x="501" y="166"/>
                  </a:lnTo>
                  <a:lnTo>
                    <a:pt x="582" y="103"/>
                  </a:lnTo>
                  <a:lnTo>
                    <a:pt x="637" y="55"/>
                  </a:lnTo>
                  <a:lnTo>
                    <a:pt x="683" y="0"/>
                  </a:lnTo>
                  <a:lnTo>
                    <a:pt x="685" y="378"/>
                  </a:lnTo>
                  <a:lnTo>
                    <a:pt x="675" y="747"/>
                  </a:lnTo>
                  <a:lnTo>
                    <a:pt x="490" y="764"/>
                  </a:lnTo>
                  <a:lnTo>
                    <a:pt x="162" y="774"/>
                  </a:lnTo>
                  <a:lnTo>
                    <a:pt x="0" y="776"/>
                  </a:lnTo>
                  <a:lnTo>
                    <a:pt x="21" y="760"/>
                  </a:lnTo>
                  <a:lnTo>
                    <a:pt x="38" y="751"/>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637" name="Freeform 267"/>
            <p:cNvSpPr>
              <a:spLocks/>
            </p:cNvSpPr>
            <p:nvPr/>
          </p:nvSpPr>
          <p:spPr bwMode="auto">
            <a:xfrm>
              <a:off x="5042" y="1923"/>
              <a:ext cx="202" cy="149"/>
            </a:xfrm>
            <a:custGeom>
              <a:avLst/>
              <a:gdLst>
                <a:gd name="T0" fmla="*/ 0 w 405"/>
                <a:gd name="T1" fmla="*/ 1 h 298"/>
                <a:gd name="T2" fmla="*/ 0 w 405"/>
                <a:gd name="T3" fmla="*/ 1 h 298"/>
                <a:gd name="T4" fmla="*/ 0 w 405"/>
                <a:gd name="T5" fmla="*/ 1 h 298"/>
                <a:gd name="T6" fmla="*/ 0 w 405"/>
                <a:gd name="T7" fmla="*/ 1 h 298"/>
                <a:gd name="T8" fmla="*/ 0 w 405"/>
                <a:gd name="T9" fmla="*/ 1 h 298"/>
                <a:gd name="T10" fmla="*/ 0 w 405"/>
                <a:gd name="T11" fmla="*/ 0 h 298"/>
                <a:gd name="T12" fmla="*/ 0 w 405"/>
                <a:gd name="T13" fmla="*/ 1 h 298"/>
                <a:gd name="T14" fmla="*/ 0 w 405"/>
                <a:gd name="T15" fmla="*/ 1 h 29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05" h="298">
                  <a:moveTo>
                    <a:pt x="0" y="38"/>
                  </a:moveTo>
                  <a:lnTo>
                    <a:pt x="101" y="94"/>
                  </a:lnTo>
                  <a:lnTo>
                    <a:pt x="405" y="298"/>
                  </a:lnTo>
                  <a:lnTo>
                    <a:pt x="393" y="223"/>
                  </a:lnTo>
                  <a:lnTo>
                    <a:pt x="251" y="129"/>
                  </a:lnTo>
                  <a:lnTo>
                    <a:pt x="38" y="0"/>
                  </a:lnTo>
                  <a:lnTo>
                    <a:pt x="0" y="38"/>
                  </a:lnTo>
                  <a:close/>
                </a:path>
              </a:pathLst>
            </a:custGeom>
            <a:solidFill>
              <a:srgbClr val="00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638" name="Freeform 268"/>
            <p:cNvSpPr>
              <a:spLocks/>
            </p:cNvSpPr>
            <p:nvPr/>
          </p:nvSpPr>
          <p:spPr bwMode="auto">
            <a:xfrm>
              <a:off x="4601" y="2076"/>
              <a:ext cx="210" cy="217"/>
            </a:xfrm>
            <a:custGeom>
              <a:avLst/>
              <a:gdLst>
                <a:gd name="T0" fmla="*/ 0 w 419"/>
                <a:gd name="T1" fmla="*/ 0 h 435"/>
                <a:gd name="T2" fmla="*/ 1 w 419"/>
                <a:gd name="T3" fmla="*/ 0 h 435"/>
                <a:gd name="T4" fmla="*/ 1 w 419"/>
                <a:gd name="T5" fmla="*/ 0 h 435"/>
                <a:gd name="T6" fmla="*/ 1 w 419"/>
                <a:gd name="T7" fmla="*/ 0 h 435"/>
                <a:gd name="T8" fmla="*/ 1 w 419"/>
                <a:gd name="T9" fmla="*/ 0 h 435"/>
                <a:gd name="T10" fmla="*/ 1 w 419"/>
                <a:gd name="T11" fmla="*/ 0 h 435"/>
                <a:gd name="T12" fmla="*/ 0 w 419"/>
                <a:gd name="T13" fmla="*/ 0 h 435"/>
                <a:gd name="T14" fmla="*/ 0 w 419"/>
                <a:gd name="T15" fmla="*/ 0 h 43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19" h="435">
                  <a:moveTo>
                    <a:pt x="0" y="59"/>
                  </a:moveTo>
                  <a:lnTo>
                    <a:pt x="111" y="169"/>
                  </a:lnTo>
                  <a:lnTo>
                    <a:pt x="390" y="435"/>
                  </a:lnTo>
                  <a:lnTo>
                    <a:pt x="419" y="384"/>
                  </a:lnTo>
                  <a:lnTo>
                    <a:pt x="315" y="283"/>
                  </a:lnTo>
                  <a:lnTo>
                    <a:pt x="14" y="0"/>
                  </a:lnTo>
                  <a:lnTo>
                    <a:pt x="0" y="59"/>
                  </a:lnTo>
                  <a:close/>
                </a:path>
              </a:pathLst>
            </a:custGeom>
            <a:solidFill>
              <a:srgbClr val="00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639" name="Freeform 269"/>
            <p:cNvSpPr>
              <a:spLocks/>
            </p:cNvSpPr>
            <p:nvPr/>
          </p:nvSpPr>
          <p:spPr bwMode="auto">
            <a:xfrm>
              <a:off x="4451" y="2562"/>
              <a:ext cx="65" cy="54"/>
            </a:xfrm>
            <a:custGeom>
              <a:avLst/>
              <a:gdLst>
                <a:gd name="T0" fmla="*/ 0 w 131"/>
                <a:gd name="T1" fmla="*/ 0 h 109"/>
                <a:gd name="T2" fmla="*/ 0 w 131"/>
                <a:gd name="T3" fmla="*/ 0 h 109"/>
                <a:gd name="T4" fmla="*/ 0 w 131"/>
                <a:gd name="T5" fmla="*/ 0 h 109"/>
                <a:gd name="T6" fmla="*/ 0 w 131"/>
                <a:gd name="T7" fmla="*/ 0 h 109"/>
                <a:gd name="T8" fmla="*/ 0 w 131"/>
                <a:gd name="T9" fmla="*/ 0 h 109"/>
                <a:gd name="T10" fmla="*/ 0 w 131"/>
                <a:gd name="T11" fmla="*/ 0 h 10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31" h="109">
                  <a:moveTo>
                    <a:pt x="0" y="25"/>
                  </a:moveTo>
                  <a:lnTo>
                    <a:pt x="68" y="109"/>
                  </a:lnTo>
                  <a:lnTo>
                    <a:pt x="131" y="109"/>
                  </a:lnTo>
                  <a:lnTo>
                    <a:pt x="54" y="0"/>
                  </a:lnTo>
                  <a:lnTo>
                    <a:pt x="0" y="25"/>
                  </a:lnTo>
                  <a:close/>
                </a:path>
              </a:pathLst>
            </a:custGeom>
            <a:solidFill>
              <a:srgbClr val="00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640" name="Freeform 270"/>
            <p:cNvSpPr>
              <a:spLocks/>
            </p:cNvSpPr>
            <p:nvPr/>
          </p:nvSpPr>
          <p:spPr bwMode="auto">
            <a:xfrm>
              <a:off x="4992" y="2044"/>
              <a:ext cx="221" cy="167"/>
            </a:xfrm>
            <a:custGeom>
              <a:avLst/>
              <a:gdLst>
                <a:gd name="T0" fmla="*/ 1 w 441"/>
                <a:gd name="T1" fmla="*/ 0 h 333"/>
                <a:gd name="T2" fmla="*/ 1 w 441"/>
                <a:gd name="T3" fmla="*/ 1 h 333"/>
                <a:gd name="T4" fmla="*/ 1 w 441"/>
                <a:gd name="T5" fmla="*/ 1 h 333"/>
                <a:gd name="T6" fmla="*/ 1 w 441"/>
                <a:gd name="T7" fmla="*/ 1 h 333"/>
                <a:gd name="T8" fmla="*/ 1 w 441"/>
                <a:gd name="T9" fmla="*/ 1 h 333"/>
                <a:gd name="T10" fmla="*/ 0 w 441"/>
                <a:gd name="T11" fmla="*/ 1 h 333"/>
                <a:gd name="T12" fmla="*/ 1 w 441"/>
                <a:gd name="T13" fmla="*/ 0 h 333"/>
                <a:gd name="T14" fmla="*/ 1 w 441"/>
                <a:gd name="T15" fmla="*/ 0 h 33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41" h="333">
                  <a:moveTo>
                    <a:pt x="26" y="0"/>
                  </a:moveTo>
                  <a:lnTo>
                    <a:pt x="156" y="102"/>
                  </a:lnTo>
                  <a:lnTo>
                    <a:pt x="441" y="315"/>
                  </a:lnTo>
                  <a:lnTo>
                    <a:pt x="392" y="333"/>
                  </a:lnTo>
                  <a:lnTo>
                    <a:pt x="240" y="222"/>
                  </a:lnTo>
                  <a:lnTo>
                    <a:pt x="0" y="46"/>
                  </a:lnTo>
                  <a:lnTo>
                    <a:pt x="26" y="0"/>
                  </a:lnTo>
                  <a:close/>
                </a:path>
              </a:pathLst>
            </a:custGeom>
            <a:solidFill>
              <a:srgbClr val="00CC8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641" name="Freeform 271"/>
            <p:cNvSpPr>
              <a:spLocks/>
            </p:cNvSpPr>
            <p:nvPr/>
          </p:nvSpPr>
          <p:spPr bwMode="auto">
            <a:xfrm>
              <a:off x="4698" y="2075"/>
              <a:ext cx="168" cy="154"/>
            </a:xfrm>
            <a:custGeom>
              <a:avLst/>
              <a:gdLst>
                <a:gd name="T0" fmla="*/ 0 w 338"/>
                <a:gd name="T1" fmla="*/ 0 h 309"/>
                <a:gd name="T2" fmla="*/ 0 w 338"/>
                <a:gd name="T3" fmla="*/ 0 h 309"/>
                <a:gd name="T4" fmla="*/ 0 w 338"/>
                <a:gd name="T5" fmla="*/ 0 h 309"/>
                <a:gd name="T6" fmla="*/ 0 w 338"/>
                <a:gd name="T7" fmla="*/ 0 h 309"/>
                <a:gd name="T8" fmla="*/ 0 w 338"/>
                <a:gd name="T9" fmla="*/ 0 h 309"/>
                <a:gd name="T10" fmla="*/ 0 w 338"/>
                <a:gd name="T11" fmla="*/ 0 h 309"/>
                <a:gd name="T12" fmla="*/ 0 w 338"/>
                <a:gd name="T13" fmla="*/ 0 h 309"/>
                <a:gd name="T14" fmla="*/ 0 w 338"/>
                <a:gd name="T15" fmla="*/ 0 h 30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38" h="309">
                  <a:moveTo>
                    <a:pt x="30" y="0"/>
                  </a:moveTo>
                  <a:lnTo>
                    <a:pt x="127" y="104"/>
                  </a:lnTo>
                  <a:lnTo>
                    <a:pt x="338" y="288"/>
                  </a:lnTo>
                  <a:lnTo>
                    <a:pt x="300" y="309"/>
                  </a:lnTo>
                  <a:lnTo>
                    <a:pt x="171" y="200"/>
                  </a:lnTo>
                  <a:lnTo>
                    <a:pt x="0" y="48"/>
                  </a:lnTo>
                  <a:lnTo>
                    <a:pt x="30" y="0"/>
                  </a:lnTo>
                  <a:close/>
                </a:path>
              </a:pathLst>
            </a:custGeom>
            <a:solidFill>
              <a:srgbClr val="00CC8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642" name="Freeform 272"/>
            <p:cNvSpPr>
              <a:spLocks/>
            </p:cNvSpPr>
            <p:nvPr/>
          </p:nvSpPr>
          <p:spPr bwMode="auto">
            <a:xfrm>
              <a:off x="4692" y="2374"/>
              <a:ext cx="138" cy="131"/>
            </a:xfrm>
            <a:custGeom>
              <a:avLst/>
              <a:gdLst>
                <a:gd name="T0" fmla="*/ 1 w 276"/>
                <a:gd name="T1" fmla="*/ 0 h 262"/>
                <a:gd name="T2" fmla="*/ 1 w 276"/>
                <a:gd name="T3" fmla="*/ 1 h 262"/>
                <a:gd name="T4" fmla="*/ 1 w 276"/>
                <a:gd name="T5" fmla="*/ 1 h 262"/>
                <a:gd name="T6" fmla="*/ 1 w 276"/>
                <a:gd name="T7" fmla="*/ 1 h 262"/>
                <a:gd name="T8" fmla="*/ 0 w 276"/>
                <a:gd name="T9" fmla="*/ 1 h 262"/>
                <a:gd name="T10" fmla="*/ 1 w 276"/>
                <a:gd name="T11" fmla="*/ 0 h 262"/>
                <a:gd name="T12" fmla="*/ 1 w 276"/>
                <a:gd name="T13" fmla="*/ 0 h 2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76" h="262">
                  <a:moveTo>
                    <a:pt x="50" y="0"/>
                  </a:moveTo>
                  <a:lnTo>
                    <a:pt x="158" y="118"/>
                  </a:lnTo>
                  <a:lnTo>
                    <a:pt x="276" y="249"/>
                  </a:lnTo>
                  <a:lnTo>
                    <a:pt x="215" y="262"/>
                  </a:lnTo>
                  <a:lnTo>
                    <a:pt x="0" y="24"/>
                  </a:lnTo>
                  <a:lnTo>
                    <a:pt x="50" y="0"/>
                  </a:lnTo>
                  <a:close/>
                </a:path>
              </a:pathLst>
            </a:custGeom>
            <a:solidFill>
              <a:srgbClr val="00CC8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643" name="Freeform 273"/>
            <p:cNvSpPr>
              <a:spLocks/>
            </p:cNvSpPr>
            <p:nvPr/>
          </p:nvSpPr>
          <p:spPr bwMode="auto">
            <a:xfrm>
              <a:off x="4434" y="2411"/>
              <a:ext cx="88" cy="124"/>
            </a:xfrm>
            <a:custGeom>
              <a:avLst/>
              <a:gdLst>
                <a:gd name="T0" fmla="*/ 1 w 175"/>
                <a:gd name="T1" fmla="*/ 0 h 248"/>
                <a:gd name="T2" fmla="*/ 1 w 175"/>
                <a:gd name="T3" fmla="*/ 1 h 248"/>
                <a:gd name="T4" fmla="*/ 1 w 175"/>
                <a:gd name="T5" fmla="*/ 1 h 248"/>
                <a:gd name="T6" fmla="*/ 0 w 175"/>
                <a:gd name="T7" fmla="*/ 1 h 248"/>
                <a:gd name="T8" fmla="*/ 1 w 175"/>
                <a:gd name="T9" fmla="*/ 0 h 248"/>
                <a:gd name="T10" fmla="*/ 1 w 175"/>
                <a:gd name="T11" fmla="*/ 0 h 24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5" h="248">
                  <a:moveTo>
                    <a:pt x="1" y="0"/>
                  </a:moveTo>
                  <a:lnTo>
                    <a:pt x="175" y="211"/>
                  </a:lnTo>
                  <a:lnTo>
                    <a:pt x="150" y="248"/>
                  </a:lnTo>
                  <a:lnTo>
                    <a:pt x="0" y="86"/>
                  </a:lnTo>
                  <a:lnTo>
                    <a:pt x="1" y="0"/>
                  </a:lnTo>
                  <a:close/>
                </a:path>
              </a:pathLst>
            </a:custGeom>
            <a:solidFill>
              <a:srgbClr val="00CC8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644" name="Freeform 274"/>
            <p:cNvSpPr>
              <a:spLocks/>
            </p:cNvSpPr>
            <p:nvPr/>
          </p:nvSpPr>
          <p:spPr bwMode="auto">
            <a:xfrm>
              <a:off x="5198" y="1706"/>
              <a:ext cx="154" cy="133"/>
            </a:xfrm>
            <a:custGeom>
              <a:avLst/>
              <a:gdLst>
                <a:gd name="T0" fmla="*/ 1 w 308"/>
                <a:gd name="T1" fmla="*/ 1 h 265"/>
                <a:gd name="T2" fmla="*/ 1 w 308"/>
                <a:gd name="T3" fmla="*/ 1 h 265"/>
                <a:gd name="T4" fmla="*/ 1 w 308"/>
                <a:gd name="T5" fmla="*/ 1 h 265"/>
                <a:gd name="T6" fmla="*/ 0 w 308"/>
                <a:gd name="T7" fmla="*/ 0 h 265"/>
                <a:gd name="T8" fmla="*/ 1 w 308"/>
                <a:gd name="T9" fmla="*/ 1 h 265"/>
                <a:gd name="T10" fmla="*/ 1 w 308"/>
                <a:gd name="T11" fmla="*/ 1 h 26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08" h="265">
                  <a:moveTo>
                    <a:pt x="74" y="4"/>
                  </a:moveTo>
                  <a:lnTo>
                    <a:pt x="308" y="252"/>
                  </a:lnTo>
                  <a:lnTo>
                    <a:pt x="248" y="265"/>
                  </a:lnTo>
                  <a:lnTo>
                    <a:pt x="0" y="0"/>
                  </a:lnTo>
                  <a:lnTo>
                    <a:pt x="74" y="4"/>
                  </a:lnTo>
                  <a:close/>
                </a:path>
              </a:pathLst>
            </a:custGeom>
            <a:solidFill>
              <a:srgbClr val="00CC8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645" name="Freeform 275"/>
            <p:cNvSpPr>
              <a:spLocks/>
            </p:cNvSpPr>
            <p:nvPr/>
          </p:nvSpPr>
          <p:spPr bwMode="auto">
            <a:xfrm>
              <a:off x="4432" y="2436"/>
              <a:ext cx="154" cy="183"/>
            </a:xfrm>
            <a:custGeom>
              <a:avLst/>
              <a:gdLst>
                <a:gd name="T0" fmla="*/ 1 w 307"/>
                <a:gd name="T1" fmla="*/ 0 h 367"/>
                <a:gd name="T2" fmla="*/ 1 w 307"/>
                <a:gd name="T3" fmla="*/ 0 h 367"/>
                <a:gd name="T4" fmla="*/ 1 w 307"/>
                <a:gd name="T5" fmla="*/ 0 h 367"/>
                <a:gd name="T6" fmla="*/ 1 w 307"/>
                <a:gd name="T7" fmla="*/ 0 h 367"/>
                <a:gd name="T8" fmla="*/ 1 w 307"/>
                <a:gd name="T9" fmla="*/ 0 h 367"/>
                <a:gd name="T10" fmla="*/ 1 w 307"/>
                <a:gd name="T11" fmla="*/ 0 h 367"/>
                <a:gd name="T12" fmla="*/ 1 w 307"/>
                <a:gd name="T13" fmla="*/ 0 h 367"/>
                <a:gd name="T14" fmla="*/ 1 w 307"/>
                <a:gd name="T15" fmla="*/ 0 h 367"/>
                <a:gd name="T16" fmla="*/ 1 w 307"/>
                <a:gd name="T17" fmla="*/ 0 h 367"/>
                <a:gd name="T18" fmla="*/ 1 w 307"/>
                <a:gd name="T19" fmla="*/ 0 h 367"/>
                <a:gd name="T20" fmla="*/ 1 w 307"/>
                <a:gd name="T21" fmla="*/ 0 h 367"/>
                <a:gd name="T22" fmla="*/ 1 w 307"/>
                <a:gd name="T23" fmla="*/ 0 h 367"/>
                <a:gd name="T24" fmla="*/ 1 w 307"/>
                <a:gd name="T25" fmla="*/ 0 h 367"/>
                <a:gd name="T26" fmla="*/ 1 w 307"/>
                <a:gd name="T27" fmla="*/ 0 h 367"/>
                <a:gd name="T28" fmla="*/ 1 w 307"/>
                <a:gd name="T29" fmla="*/ 0 h 367"/>
                <a:gd name="T30" fmla="*/ 1 w 307"/>
                <a:gd name="T31" fmla="*/ 0 h 367"/>
                <a:gd name="T32" fmla="*/ 1 w 307"/>
                <a:gd name="T33" fmla="*/ 0 h 367"/>
                <a:gd name="T34" fmla="*/ 1 w 307"/>
                <a:gd name="T35" fmla="*/ 0 h 367"/>
                <a:gd name="T36" fmla="*/ 1 w 307"/>
                <a:gd name="T37" fmla="*/ 0 h 367"/>
                <a:gd name="T38" fmla="*/ 0 w 307"/>
                <a:gd name="T39" fmla="*/ 0 h 367"/>
                <a:gd name="T40" fmla="*/ 1 w 307"/>
                <a:gd name="T41" fmla="*/ 0 h 367"/>
                <a:gd name="T42" fmla="*/ 1 w 307"/>
                <a:gd name="T43" fmla="*/ 0 h 367"/>
                <a:gd name="T44" fmla="*/ 1 w 307"/>
                <a:gd name="T45" fmla="*/ 0 h 367"/>
                <a:gd name="T46" fmla="*/ 1 w 307"/>
                <a:gd name="T47" fmla="*/ 0 h 367"/>
                <a:gd name="T48" fmla="*/ 1 w 307"/>
                <a:gd name="T49" fmla="*/ 0 h 367"/>
                <a:gd name="T50" fmla="*/ 1 w 307"/>
                <a:gd name="T51" fmla="*/ 0 h 367"/>
                <a:gd name="T52" fmla="*/ 1 w 307"/>
                <a:gd name="T53" fmla="*/ 0 h 367"/>
                <a:gd name="T54" fmla="*/ 1 w 307"/>
                <a:gd name="T55" fmla="*/ 0 h 367"/>
                <a:gd name="T56" fmla="*/ 1 w 307"/>
                <a:gd name="T57" fmla="*/ 0 h 367"/>
                <a:gd name="T58" fmla="*/ 1 w 307"/>
                <a:gd name="T59" fmla="*/ 0 h 367"/>
                <a:gd name="T60" fmla="*/ 1 w 307"/>
                <a:gd name="T61" fmla="*/ 0 h 367"/>
                <a:gd name="T62" fmla="*/ 1 w 307"/>
                <a:gd name="T63" fmla="*/ 0 h 367"/>
                <a:gd name="T64" fmla="*/ 1 w 307"/>
                <a:gd name="T65" fmla="*/ 0 h 367"/>
                <a:gd name="T66" fmla="*/ 1 w 307"/>
                <a:gd name="T67" fmla="*/ 0 h 367"/>
                <a:gd name="T68" fmla="*/ 1 w 307"/>
                <a:gd name="T69" fmla="*/ 0 h 367"/>
                <a:gd name="T70" fmla="*/ 1 w 307"/>
                <a:gd name="T71" fmla="*/ 0 h 367"/>
                <a:gd name="T72" fmla="*/ 1 w 307"/>
                <a:gd name="T73" fmla="*/ 0 h 367"/>
                <a:gd name="T74" fmla="*/ 1 w 307"/>
                <a:gd name="T75" fmla="*/ 0 h 367"/>
                <a:gd name="T76" fmla="*/ 1 w 307"/>
                <a:gd name="T77" fmla="*/ 0 h 367"/>
                <a:gd name="T78" fmla="*/ 1 w 307"/>
                <a:gd name="T79" fmla="*/ 0 h 367"/>
                <a:gd name="T80" fmla="*/ 1 w 307"/>
                <a:gd name="T81" fmla="*/ 0 h 367"/>
                <a:gd name="T82" fmla="*/ 1 w 307"/>
                <a:gd name="T83" fmla="*/ 0 h 367"/>
                <a:gd name="T84" fmla="*/ 1 w 307"/>
                <a:gd name="T85" fmla="*/ 0 h 367"/>
                <a:gd name="T86" fmla="*/ 1 w 307"/>
                <a:gd name="T87" fmla="*/ 0 h 367"/>
                <a:gd name="T88" fmla="*/ 1 w 307"/>
                <a:gd name="T89" fmla="*/ 0 h 367"/>
                <a:gd name="T90" fmla="*/ 1 w 307"/>
                <a:gd name="T91" fmla="*/ 0 h 367"/>
                <a:gd name="T92" fmla="*/ 1 w 307"/>
                <a:gd name="T93" fmla="*/ 0 h 367"/>
                <a:gd name="T94" fmla="*/ 1 w 307"/>
                <a:gd name="T95" fmla="*/ 0 h 367"/>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307" h="367">
                  <a:moveTo>
                    <a:pt x="273" y="365"/>
                  </a:moveTo>
                  <a:lnTo>
                    <a:pt x="271" y="364"/>
                  </a:lnTo>
                  <a:lnTo>
                    <a:pt x="270" y="362"/>
                  </a:lnTo>
                  <a:lnTo>
                    <a:pt x="268" y="358"/>
                  </a:lnTo>
                  <a:lnTo>
                    <a:pt x="264" y="354"/>
                  </a:lnTo>
                  <a:lnTo>
                    <a:pt x="260" y="349"/>
                  </a:lnTo>
                  <a:lnTo>
                    <a:pt x="254" y="343"/>
                  </a:lnTo>
                  <a:lnTo>
                    <a:pt x="251" y="339"/>
                  </a:lnTo>
                  <a:lnTo>
                    <a:pt x="248" y="336"/>
                  </a:lnTo>
                  <a:lnTo>
                    <a:pt x="245" y="331"/>
                  </a:lnTo>
                  <a:lnTo>
                    <a:pt x="242" y="328"/>
                  </a:lnTo>
                  <a:lnTo>
                    <a:pt x="239" y="323"/>
                  </a:lnTo>
                  <a:lnTo>
                    <a:pt x="235" y="319"/>
                  </a:lnTo>
                  <a:lnTo>
                    <a:pt x="230" y="314"/>
                  </a:lnTo>
                  <a:lnTo>
                    <a:pt x="227" y="310"/>
                  </a:lnTo>
                  <a:lnTo>
                    <a:pt x="222" y="304"/>
                  </a:lnTo>
                  <a:lnTo>
                    <a:pt x="218" y="299"/>
                  </a:lnTo>
                  <a:lnTo>
                    <a:pt x="214" y="294"/>
                  </a:lnTo>
                  <a:lnTo>
                    <a:pt x="210" y="289"/>
                  </a:lnTo>
                  <a:lnTo>
                    <a:pt x="204" y="282"/>
                  </a:lnTo>
                  <a:lnTo>
                    <a:pt x="200" y="277"/>
                  </a:lnTo>
                  <a:lnTo>
                    <a:pt x="194" y="271"/>
                  </a:lnTo>
                  <a:lnTo>
                    <a:pt x="190" y="266"/>
                  </a:lnTo>
                  <a:lnTo>
                    <a:pt x="185" y="258"/>
                  </a:lnTo>
                  <a:lnTo>
                    <a:pt x="179" y="253"/>
                  </a:lnTo>
                  <a:lnTo>
                    <a:pt x="174" y="247"/>
                  </a:lnTo>
                  <a:lnTo>
                    <a:pt x="170" y="241"/>
                  </a:lnTo>
                  <a:lnTo>
                    <a:pt x="164" y="233"/>
                  </a:lnTo>
                  <a:lnTo>
                    <a:pt x="159" y="227"/>
                  </a:lnTo>
                  <a:lnTo>
                    <a:pt x="152" y="220"/>
                  </a:lnTo>
                  <a:lnTo>
                    <a:pt x="147" y="215"/>
                  </a:lnTo>
                  <a:lnTo>
                    <a:pt x="142" y="207"/>
                  </a:lnTo>
                  <a:lnTo>
                    <a:pt x="136" y="201"/>
                  </a:lnTo>
                  <a:lnTo>
                    <a:pt x="130" y="194"/>
                  </a:lnTo>
                  <a:lnTo>
                    <a:pt x="125" y="188"/>
                  </a:lnTo>
                  <a:lnTo>
                    <a:pt x="119" y="180"/>
                  </a:lnTo>
                  <a:lnTo>
                    <a:pt x="113" y="174"/>
                  </a:lnTo>
                  <a:lnTo>
                    <a:pt x="106" y="167"/>
                  </a:lnTo>
                  <a:lnTo>
                    <a:pt x="101" y="161"/>
                  </a:lnTo>
                  <a:lnTo>
                    <a:pt x="96" y="154"/>
                  </a:lnTo>
                  <a:lnTo>
                    <a:pt x="90" y="147"/>
                  </a:lnTo>
                  <a:lnTo>
                    <a:pt x="85" y="141"/>
                  </a:lnTo>
                  <a:lnTo>
                    <a:pt x="79" y="135"/>
                  </a:lnTo>
                  <a:lnTo>
                    <a:pt x="73" y="128"/>
                  </a:lnTo>
                  <a:lnTo>
                    <a:pt x="68" y="121"/>
                  </a:lnTo>
                  <a:lnTo>
                    <a:pt x="63" y="115"/>
                  </a:lnTo>
                  <a:lnTo>
                    <a:pt x="58" y="108"/>
                  </a:lnTo>
                  <a:lnTo>
                    <a:pt x="51" y="102"/>
                  </a:lnTo>
                  <a:lnTo>
                    <a:pt x="46" y="96"/>
                  </a:lnTo>
                  <a:lnTo>
                    <a:pt x="41" y="90"/>
                  </a:lnTo>
                  <a:lnTo>
                    <a:pt x="37" y="85"/>
                  </a:lnTo>
                  <a:lnTo>
                    <a:pt x="32" y="78"/>
                  </a:lnTo>
                  <a:lnTo>
                    <a:pt x="26" y="72"/>
                  </a:lnTo>
                  <a:lnTo>
                    <a:pt x="21" y="67"/>
                  </a:lnTo>
                  <a:lnTo>
                    <a:pt x="17" y="62"/>
                  </a:lnTo>
                  <a:lnTo>
                    <a:pt x="12" y="55"/>
                  </a:lnTo>
                  <a:lnTo>
                    <a:pt x="8" y="51"/>
                  </a:lnTo>
                  <a:lnTo>
                    <a:pt x="4" y="46"/>
                  </a:lnTo>
                  <a:lnTo>
                    <a:pt x="0" y="42"/>
                  </a:lnTo>
                  <a:lnTo>
                    <a:pt x="0" y="0"/>
                  </a:lnTo>
                  <a:lnTo>
                    <a:pt x="3" y="4"/>
                  </a:lnTo>
                  <a:lnTo>
                    <a:pt x="5" y="6"/>
                  </a:lnTo>
                  <a:lnTo>
                    <a:pt x="8" y="10"/>
                  </a:lnTo>
                  <a:lnTo>
                    <a:pt x="12" y="13"/>
                  </a:lnTo>
                  <a:lnTo>
                    <a:pt x="15" y="18"/>
                  </a:lnTo>
                  <a:lnTo>
                    <a:pt x="18" y="22"/>
                  </a:lnTo>
                  <a:lnTo>
                    <a:pt x="22" y="27"/>
                  </a:lnTo>
                  <a:lnTo>
                    <a:pt x="27" y="32"/>
                  </a:lnTo>
                  <a:lnTo>
                    <a:pt x="33" y="39"/>
                  </a:lnTo>
                  <a:lnTo>
                    <a:pt x="38" y="44"/>
                  </a:lnTo>
                  <a:lnTo>
                    <a:pt x="44" y="51"/>
                  </a:lnTo>
                  <a:lnTo>
                    <a:pt x="46" y="54"/>
                  </a:lnTo>
                  <a:lnTo>
                    <a:pt x="50" y="57"/>
                  </a:lnTo>
                  <a:lnTo>
                    <a:pt x="52" y="62"/>
                  </a:lnTo>
                  <a:lnTo>
                    <a:pt x="57" y="66"/>
                  </a:lnTo>
                  <a:lnTo>
                    <a:pt x="59" y="69"/>
                  </a:lnTo>
                  <a:lnTo>
                    <a:pt x="63" y="73"/>
                  </a:lnTo>
                  <a:lnTo>
                    <a:pt x="65" y="77"/>
                  </a:lnTo>
                  <a:lnTo>
                    <a:pt x="69" y="80"/>
                  </a:lnTo>
                  <a:lnTo>
                    <a:pt x="72" y="85"/>
                  </a:lnTo>
                  <a:lnTo>
                    <a:pt x="75" y="89"/>
                  </a:lnTo>
                  <a:lnTo>
                    <a:pt x="79" y="93"/>
                  </a:lnTo>
                  <a:lnTo>
                    <a:pt x="83" y="97"/>
                  </a:lnTo>
                  <a:lnTo>
                    <a:pt x="87" y="101"/>
                  </a:lnTo>
                  <a:lnTo>
                    <a:pt x="90" y="104"/>
                  </a:lnTo>
                  <a:lnTo>
                    <a:pt x="93" y="110"/>
                  </a:lnTo>
                  <a:lnTo>
                    <a:pt x="97" y="114"/>
                  </a:lnTo>
                  <a:lnTo>
                    <a:pt x="101" y="118"/>
                  </a:lnTo>
                  <a:lnTo>
                    <a:pt x="104" y="123"/>
                  </a:lnTo>
                  <a:lnTo>
                    <a:pt x="109" y="127"/>
                  </a:lnTo>
                  <a:lnTo>
                    <a:pt x="113" y="132"/>
                  </a:lnTo>
                  <a:lnTo>
                    <a:pt x="116" y="137"/>
                  </a:lnTo>
                  <a:lnTo>
                    <a:pt x="120" y="142"/>
                  </a:lnTo>
                  <a:lnTo>
                    <a:pt x="124" y="146"/>
                  </a:lnTo>
                  <a:lnTo>
                    <a:pt x="128" y="151"/>
                  </a:lnTo>
                  <a:lnTo>
                    <a:pt x="133" y="156"/>
                  </a:lnTo>
                  <a:lnTo>
                    <a:pt x="136" y="161"/>
                  </a:lnTo>
                  <a:lnTo>
                    <a:pt x="140" y="165"/>
                  </a:lnTo>
                  <a:lnTo>
                    <a:pt x="144" y="171"/>
                  </a:lnTo>
                  <a:lnTo>
                    <a:pt x="148" y="175"/>
                  </a:lnTo>
                  <a:lnTo>
                    <a:pt x="152" y="180"/>
                  </a:lnTo>
                  <a:lnTo>
                    <a:pt x="155" y="186"/>
                  </a:lnTo>
                  <a:lnTo>
                    <a:pt x="161" y="191"/>
                  </a:lnTo>
                  <a:lnTo>
                    <a:pt x="165" y="195"/>
                  </a:lnTo>
                  <a:lnTo>
                    <a:pt x="169" y="200"/>
                  </a:lnTo>
                  <a:lnTo>
                    <a:pt x="172" y="205"/>
                  </a:lnTo>
                  <a:lnTo>
                    <a:pt x="177" y="211"/>
                  </a:lnTo>
                  <a:lnTo>
                    <a:pt x="180" y="215"/>
                  </a:lnTo>
                  <a:lnTo>
                    <a:pt x="185" y="219"/>
                  </a:lnTo>
                  <a:lnTo>
                    <a:pt x="189" y="224"/>
                  </a:lnTo>
                  <a:lnTo>
                    <a:pt x="193" y="228"/>
                  </a:lnTo>
                  <a:lnTo>
                    <a:pt x="196" y="232"/>
                  </a:lnTo>
                  <a:lnTo>
                    <a:pt x="200" y="237"/>
                  </a:lnTo>
                  <a:lnTo>
                    <a:pt x="203" y="241"/>
                  </a:lnTo>
                  <a:lnTo>
                    <a:pt x="208" y="246"/>
                  </a:lnTo>
                  <a:lnTo>
                    <a:pt x="210" y="250"/>
                  </a:lnTo>
                  <a:lnTo>
                    <a:pt x="214" y="253"/>
                  </a:lnTo>
                  <a:lnTo>
                    <a:pt x="217" y="257"/>
                  </a:lnTo>
                  <a:lnTo>
                    <a:pt x="220" y="262"/>
                  </a:lnTo>
                  <a:lnTo>
                    <a:pt x="223" y="266"/>
                  </a:lnTo>
                  <a:lnTo>
                    <a:pt x="226" y="270"/>
                  </a:lnTo>
                  <a:lnTo>
                    <a:pt x="229" y="274"/>
                  </a:lnTo>
                  <a:lnTo>
                    <a:pt x="232" y="277"/>
                  </a:lnTo>
                  <a:lnTo>
                    <a:pt x="239" y="285"/>
                  </a:lnTo>
                  <a:lnTo>
                    <a:pt x="244" y="292"/>
                  </a:lnTo>
                  <a:lnTo>
                    <a:pt x="249" y="298"/>
                  </a:lnTo>
                  <a:lnTo>
                    <a:pt x="255" y="304"/>
                  </a:lnTo>
                  <a:lnTo>
                    <a:pt x="261" y="311"/>
                  </a:lnTo>
                  <a:lnTo>
                    <a:pt x="265" y="316"/>
                  </a:lnTo>
                  <a:lnTo>
                    <a:pt x="270" y="321"/>
                  </a:lnTo>
                  <a:lnTo>
                    <a:pt x="274" y="327"/>
                  </a:lnTo>
                  <a:lnTo>
                    <a:pt x="277" y="330"/>
                  </a:lnTo>
                  <a:lnTo>
                    <a:pt x="281" y="336"/>
                  </a:lnTo>
                  <a:lnTo>
                    <a:pt x="285" y="340"/>
                  </a:lnTo>
                  <a:lnTo>
                    <a:pt x="288" y="344"/>
                  </a:lnTo>
                  <a:lnTo>
                    <a:pt x="293" y="351"/>
                  </a:lnTo>
                  <a:lnTo>
                    <a:pt x="299" y="356"/>
                  </a:lnTo>
                  <a:lnTo>
                    <a:pt x="302" y="361"/>
                  </a:lnTo>
                  <a:lnTo>
                    <a:pt x="305" y="364"/>
                  </a:lnTo>
                  <a:lnTo>
                    <a:pt x="306" y="366"/>
                  </a:lnTo>
                  <a:lnTo>
                    <a:pt x="307" y="367"/>
                  </a:lnTo>
                  <a:lnTo>
                    <a:pt x="273" y="365"/>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646" name="Freeform 276"/>
            <p:cNvSpPr>
              <a:spLocks/>
            </p:cNvSpPr>
            <p:nvPr/>
          </p:nvSpPr>
          <p:spPr bwMode="auto">
            <a:xfrm>
              <a:off x="4434" y="2503"/>
              <a:ext cx="96" cy="114"/>
            </a:xfrm>
            <a:custGeom>
              <a:avLst/>
              <a:gdLst>
                <a:gd name="T0" fmla="*/ 1 w 192"/>
                <a:gd name="T1" fmla="*/ 0 h 230"/>
                <a:gd name="T2" fmla="*/ 1 w 192"/>
                <a:gd name="T3" fmla="*/ 0 h 230"/>
                <a:gd name="T4" fmla="*/ 1 w 192"/>
                <a:gd name="T5" fmla="*/ 0 h 230"/>
                <a:gd name="T6" fmla="*/ 1 w 192"/>
                <a:gd name="T7" fmla="*/ 0 h 230"/>
                <a:gd name="T8" fmla="*/ 1 w 192"/>
                <a:gd name="T9" fmla="*/ 0 h 230"/>
                <a:gd name="T10" fmla="*/ 1 w 192"/>
                <a:gd name="T11" fmla="*/ 0 h 230"/>
                <a:gd name="T12" fmla="*/ 1 w 192"/>
                <a:gd name="T13" fmla="*/ 0 h 230"/>
                <a:gd name="T14" fmla="*/ 1 w 192"/>
                <a:gd name="T15" fmla="*/ 0 h 230"/>
                <a:gd name="T16" fmla="*/ 1 w 192"/>
                <a:gd name="T17" fmla="*/ 0 h 230"/>
                <a:gd name="T18" fmla="*/ 1 w 192"/>
                <a:gd name="T19" fmla="*/ 0 h 230"/>
                <a:gd name="T20" fmla="*/ 1 w 192"/>
                <a:gd name="T21" fmla="*/ 0 h 230"/>
                <a:gd name="T22" fmla="*/ 1 w 192"/>
                <a:gd name="T23" fmla="*/ 0 h 230"/>
                <a:gd name="T24" fmla="*/ 1 w 192"/>
                <a:gd name="T25" fmla="*/ 0 h 230"/>
                <a:gd name="T26" fmla="*/ 1 w 192"/>
                <a:gd name="T27" fmla="*/ 0 h 230"/>
                <a:gd name="T28" fmla="*/ 1 w 192"/>
                <a:gd name="T29" fmla="*/ 0 h 230"/>
                <a:gd name="T30" fmla="*/ 1 w 192"/>
                <a:gd name="T31" fmla="*/ 0 h 230"/>
                <a:gd name="T32" fmla="*/ 1 w 192"/>
                <a:gd name="T33" fmla="*/ 0 h 230"/>
                <a:gd name="T34" fmla="*/ 1 w 192"/>
                <a:gd name="T35" fmla="*/ 0 h 230"/>
                <a:gd name="T36" fmla="*/ 1 w 192"/>
                <a:gd name="T37" fmla="*/ 0 h 230"/>
                <a:gd name="T38" fmla="*/ 1 w 192"/>
                <a:gd name="T39" fmla="*/ 0 h 230"/>
                <a:gd name="T40" fmla="*/ 1 w 192"/>
                <a:gd name="T41" fmla="*/ 0 h 230"/>
                <a:gd name="T42" fmla="*/ 1 w 192"/>
                <a:gd name="T43" fmla="*/ 0 h 230"/>
                <a:gd name="T44" fmla="*/ 1 w 192"/>
                <a:gd name="T45" fmla="*/ 0 h 230"/>
                <a:gd name="T46" fmla="*/ 1 w 192"/>
                <a:gd name="T47" fmla="*/ 0 h 230"/>
                <a:gd name="T48" fmla="*/ 1 w 192"/>
                <a:gd name="T49" fmla="*/ 0 h 230"/>
                <a:gd name="T50" fmla="*/ 1 w 192"/>
                <a:gd name="T51" fmla="*/ 0 h 230"/>
                <a:gd name="T52" fmla="*/ 1 w 192"/>
                <a:gd name="T53" fmla="*/ 0 h 230"/>
                <a:gd name="T54" fmla="*/ 1 w 192"/>
                <a:gd name="T55" fmla="*/ 0 h 230"/>
                <a:gd name="T56" fmla="*/ 1 w 192"/>
                <a:gd name="T57" fmla="*/ 0 h 230"/>
                <a:gd name="T58" fmla="*/ 1 w 192"/>
                <a:gd name="T59" fmla="*/ 0 h 230"/>
                <a:gd name="T60" fmla="*/ 1 w 192"/>
                <a:gd name="T61" fmla="*/ 0 h 230"/>
                <a:gd name="T62" fmla="*/ 1 w 192"/>
                <a:gd name="T63" fmla="*/ 0 h 230"/>
                <a:gd name="T64" fmla="*/ 1 w 192"/>
                <a:gd name="T65" fmla="*/ 0 h 230"/>
                <a:gd name="T66" fmla="*/ 1 w 192"/>
                <a:gd name="T67" fmla="*/ 0 h 230"/>
                <a:gd name="T68" fmla="*/ 1 w 192"/>
                <a:gd name="T69" fmla="*/ 0 h 230"/>
                <a:gd name="T70" fmla="*/ 1 w 192"/>
                <a:gd name="T71" fmla="*/ 0 h 230"/>
                <a:gd name="T72" fmla="*/ 1 w 192"/>
                <a:gd name="T73" fmla="*/ 0 h 230"/>
                <a:gd name="T74" fmla="*/ 1 w 192"/>
                <a:gd name="T75" fmla="*/ 0 h 230"/>
                <a:gd name="T76" fmla="*/ 1 w 192"/>
                <a:gd name="T77" fmla="*/ 0 h 230"/>
                <a:gd name="T78" fmla="*/ 1 w 192"/>
                <a:gd name="T79" fmla="*/ 0 h 230"/>
                <a:gd name="T80" fmla="*/ 1 w 192"/>
                <a:gd name="T81" fmla="*/ 0 h 230"/>
                <a:gd name="T82" fmla="*/ 1 w 192"/>
                <a:gd name="T83" fmla="*/ 0 h 230"/>
                <a:gd name="T84" fmla="*/ 1 w 192"/>
                <a:gd name="T85" fmla="*/ 0 h 230"/>
                <a:gd name="T86" fmla="*/ 1 w 192"/>
                <a:gd name="T87" fmla="*/ 0 h 230"/>
                <a:gd name="T88" fmla="*/ 1 w 192"/>
                <a:gd name="T89" fmla="*/ 0 h 230"/>
                <a:gd name="T90" fmla="*/ 0 w 192"/>
                <a:gd name="T91" fmla="*/ 0 h 230"/>
                <a:gd name="T92" fmla="*/ 0 w 192"/>
                <a:gd name="T93" fmla="*/ 0 h 23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92" h="230">
                  <a:moveTo>
                    <a:pt x="0" y="0"/>
                  </a:moveTo>
                  <a:lnTo>
                    <a:pt x="1" y="2"/>
                  </a:lnTo>
                  <a:lnTo>
                    <a:pt x="6" y="7"/>
                  </a:lnTo>
                  <a:lnTo>
                    <a:pt x="9" y="10"/>
                  </a:lnTo>
                  <a:lnTo>
                    <a:pt x="13" y="15"/>
                  </a:lnTo>
                  <a:lnTo>
                    <a:pt x="16" y="20"/>
                  </a:lnTo>
                  <a:lnTo>
                    <a:pt x="22" y="27"/>
                  </a:lnTo>
                  <a:lnTo>
                    <a:pt x="24" y="29"/>
                  </a:lnTo>
                  <a:lnTo>
                    <a:pt x="28" y="32"/>
                  </a:lnTo>
                  <a:lnTo>
                    <a:pt x="31" y="36"/>
                  </a:lnTo>
                  <a:lnTo>
                    <a:pt x="34" y="40"/>
                  </a:lnTo>
                  <a:lnTo>
                    <a:pt x="37" y="43"/>
                  </a:lnTo>
                  <a:lnTo>
                    <a:pt x="40" y="46"/>
                  </a:lnTo>
                  <a:lnTo>
                    <a:pt x="43" y="50"/>
                  </a:lnTo>
                  <a:lnTo>
                    <a:pt x="47" y="55"/>
                  </a:lnTo>
                  <a:lnTo>
                    <a:pt x="50" y="59"/>
                  </a:lnTo>
                  <a:lnTo>
                    <a:pt x="54" y="63"/>
                  </a:lnTo>
                  <a:lnTo>
                    <a:pt x="58" y="67"/>
                  </a:lnTo>
                  <a:lnTo>
                    <a:pt x="62" y="71"/>
                  </a:lnTo>
                  <a:lnTo>
                    <a:pt x="66" y="75"/>
                  </a:lnTo>
                  <a:lnTo>
                    <a:pt x="69" y="80"/>
                  </a:lnTo>
                  <a:lnTo>
                    <a:pt x="73" y="85"/>
                  </a:lnTo>
                  <a:lnTo>
                    <a:pt x="78" y="90"/>
                  </a:lnTo>
                  <a:lnTo>
                    <a:pt x="81" y="94"/>
                  </a:lnTo>
                  <a:lnTo>
                    <a:pt x="85" y="98"/>
                  </a:lnTo>
                  <a:lnTo>
                    <a:pt x="89" y="104"/>
                  </a:lnTo>
                  <a:lnTo>
                    <a:pt x="93" y="108"/>
                  </a:lnTo>
                  <a:lnTo>
                    <a:pt x="97" y="113"/>
                  </a:lnTo>
                  <a:lnTo>
                    <a:pt x="100" y="117"/>
                  </a:lnTo>
                  <a:lnTo>
                    <a:pt x="105" y="122"/>
                  </a:lnTo>
                  <a:lnTo>
                    <a:pt x="110" y="128"/>
                  </a:lnTo>
                  <a:lnTo>
                    <a:pt x="114" y="132"/>
                  </a:lnTo>
                  <a:lnTo>
                    <a:pt x="117" y="137"/>
                  </a:lnTo>
                  <a:lnTo>
                    <a:pt x="121" y="141"/>
                  </a:lnTo>
                  <a:lnTo>
                    <a:pt x="125" y="146"/>
                  </a:lnTo>
                  <a:lnTo>
                    <a:pt x="130" y="150"/>
                  </a:lnTo>
                  <a:lnTo>
                    <a:pt x="134" y="156"/>
                  </a:lnTo>
                  <a:lnTo>
                    <a:pt x="138" y="160"/>
                  </a:lnTo>
                  <a:lnTo>
                    <a:pt x="141" y="165"/>
                  </a:lnTo>
                  <a:lnTo>
                    <a:pt x="145" y="169"/>
                  </a:lnTo>
                  <a:lnTo>
                    <a:pt x="148" y="173"/>
                  </a:lnTo>
                  <a:lnTo>
                    <a:pt x="151" y="178"/>
                  </a:lnTo>
                  <a:lnTo>
                    <a:pt x="156" y="183"/>
                  </a:lnTo>
                  <a:lnTo>
                    <a:pt x="159" y="187"/>
                  </a:lnTo>
                  <a:lnTo>
                    <a:pt x="162" y="191"/>
                  </a:lnTo>
                  <a:lnTo>
                    <a:pt x="165" y="195"/>
                  </a:lnTo>
                  <a:lnTo>
                    <a:pt x="169" y="200"/>
                  </a:lnTo>
                  <a:lnTo>
                    <a:pt x="172" y="204"/>
                  </a:lnTo>
                  <a:lnTo>
                    <a:pt x="175" y="208"/>
                  </a:lnTo>
                  <a:lnTo>
                    <a:pt x="177" y="212"/>
                  </a:lnTo>
                  <a:lnTo>
                    <a:pt x="182" y="216"/>
                  </a:lnTo>
                  <a:lnTo>
                    <a:pt x="187" y="222"/>
                  </a:lnTo>
                  <a:lnTo>
                    <a:pt x="192" y="230"/>
                  </a:lnTo>
                  <a:lnTo>
                    <a:pt x="157" y="228"/>
                  </a:lnTo>
                  <a:lnTo>
                    <a:pt x="156" y="225"/>
                  </a:lnTo>
                  <a:lnTo>
                    <a:pt x="151" y="221"/>
                  </a:lnTo>
                  <a:lnTo>
                    <a:pt x="148" y="218"/>
                  </a:lnTo>
                  <a:lnTo>
                    <a:pt x="146" y="214"/>
                  </a:lnTo>
                  <a:lnTo>
                    <a:pt x="143" y="210"/>
                  </a:lnTo>
                  <a:lnTo>
                    <a:pt x="139" y="206"/>
                  </a:lnTo>
                  <a:lnTo>
                    <a:pt x="135" y="200"/>
                  </a:lnTo>
                  <a:lnTo>
                    <a:pt x="130" y="195"/>
                  </a:lnTo>
                  <a:lnTo>
                    <a:pt x="125" y="189"/>
                  </a:lnTo>
                  <a:lnTo>
                    <a:pt x="121" y="183"/>
                  </a:lnTo>
                  <a:lnTo>
                    <a:pt x="115" y="175"/>
                  </a:lnTo>
                  <a:lnTo>
                    <a:pt x="110" y="169"/>
                  </a:lnTo>
                  <a:lnTo>
                    <a:pt x="104" y="163"/>
                  </a:lnTo>
                  <a:lnTo>
                    <a:pt x="98" y="156"/>
                  </a:lnTo>
                  <a:lnTo>
                    <a:pt x="95" y="152"/>
                  </a:lnTo>
                  <a:lnTo>
                    <a:pt x="92" y="148"/>
                  </a:lnTo>
                  <a:lnTo>
                    <a:pt x="88" y="144"/>
                  </a:lnTo>
                  <a:lnTo>
                    <a:pt x="86" y="141"/>
                  </a:lnTo>
                  <a:lnTo>
                    <a:pt x="83" y="137"/>
                  </a:lnTo>
                  <a:lnTo>
                    <a:pt x="79" y="133"/>
                  </a:lnTo>
                  <a:lnTo>
                    <a:pt x="75" y="129"/>
                  </a:lnTo>
                  <a:lnTo>
                    <a:pt x="73" y="125"/>
                  </a:lnTo>
                  <a:lnTo>
                    <a:pt x="69" y="121"/>
                  </a:lnTo>
                  <a:lnTo>
                    <a:pt x="66" y="117"/>
                  </a:lnTo>
                  <a:lnTo>
                    <a:pt x="62" y="113"/>
                  </a:lnTo>
                  <a:lnTo>
                    <a:pt x="60" y="109"/>
                  </a:lnTo>
                  <a:lnTo>
                    <a:pt x="54" y="103"/>
                  </a:lnTo>
                  <a:lnTo>
                    <a:pt x="47" y="95"/>
                  </a:lnTo>
                  <a:lnTo>
                    <a:pt x="43" y="91"/>
                  </a:lnTo>
                  <a:lnTo>
                    <a:pt x="40" y="87"/>
                  </a:lnTo>
                  <a:lnTo>
                    <a:pt x="37" y="84"/>
                  </a:lnTo>
                  <a:lnTo>
                    <a:pt x="34" y="81"/>
                  </a:lnTo>
                  <a:lnTo>
                    <a:pt x="28" y="74"/>
                  </a:lnTo>
                  <a:lnTo>
                    <a:pt x="22" y="68"/>
                  </a:lnTo>
                  <a:lnTo>
                    <a:pt x="16" y="62"/>
                  </a:lnTo>
                  <a:lnTo>
                    <a:pt x="10" y="56"/>
                  </a:lnTo>
                  <a:lnTo>
                    <a:pt x="5" y="50"/>
                  </a:lnTo>
                  <a:lnTo>
                    <a:pt x="0" y="46"/>
                  </a:lnTo>
                  <a:lnTo>
                    <a:pt x="0"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647" name="Freeform 277"/>
            <p:cNvSpPr>
              <a:spLocks/>
            </p:cNvSpPr>
            <p:nvPr/>
          </p:nvSpPr>
          <p:spPr bwMode="auto">
            <a:xfrm>
              <a:off x="4858" y="1789"/>
              <a:ext cx="384" cy="255"/>
            </a:xfrm>
            <a:custGeom>
              <a:avLst/>
              <a:gdLst>
                <a:gd name="T0" fmla="*/ 1 w 768"/>
                <a:gd name="T1" fmla="*/ 0 h 511"/>
                <a:gd name="T2" fmla="*/ 1 w 768"/>
                <a:gd name="T3" fmla="*/ 0 h 511"/>
                <a:gd name="T4" fmla="*/ 1 w 768"/>
                <a:gd name="T5" fmla="*/ 0 h 511"/>
                <a:gd name="T6" fmla="*/ 1 w 768"/>
                <a:gd name="T7" fmla="*/ 0 h 511"/>
                <a:gd name="T8" fmla="*/ 1 w 768"/>
                <a:gd name="T9" fmla="*/ 0 h 511"/>
                <a:gd name="T10" fmla="*/ 1 w 768"/>
                <a:gd name="T11" fmla="*/ 0 h 511"/>
                <a:gd name="T12" fmla="*/ 1 w 768"/>
                <a:gd name="T13" fmla="*/ 0 h 511"/>
                <a:gd name="T14" fmla="*/ 1 w 768"/>
                <a:gd name="T15" fmla="*/ 0 h 511"/>
                <a:gd name="T16" fmla="*/ 1 w 768"/>
                <a:gd name="T17" fmla="*/ 0 h 511"/>
                <a:gd name="T18" fmla="*/ 1 w 768"/>
                <a:gd name="T19" fmla="*/ 0 h 511"/>
                <a:gd name="T20" fmla="*/ 1 w 768"/>
                <a:gd name="T21" fmla="*/ 0 h 511"/>
                <a:gd name="T22" fmla="*/ 1 w 768"/>
                <a:gd name="T23" fmla="*/ 0 h 511"/>
                <a:gd name="T24" fmla="*/ 1 w 768"/>
                <a:gd name="T25" fmla="*/ 0 h 511"/>
                <a:gd name="T26" fmla="*/ 1 w 768"/>
                <a:gd name="T27" fmla="*/ 0 h 511"/>
                <a:gd name="T28" fmla="*/ 1 w 768"/>
                <a:gd name="T29" fmla="*/ 0 h 511"/>
                <a:gd name="T30" fmla="*/ 1 w 768"/>
                <a:gd name="T31" fmla="*/ 0 h 511"/>
                <a:gd name="T32" fmla="*/ 1 w 768"/>
                <a:gd name="T33" fmla="*/ 0 h 511"/>
                <a:gd name="T34" fmla="*/ 1 w 768"/>
                <a:gd name="T35" fmla="*/ 0 h 511"/>
                <a:gd name="T36" fmla="*/ 1 w 768"/>
                <a:gd name="T37" fmla="*/ 0 h 511"/>
                <a:gd name="T38" fmla="*/ 1 w 768"/>
                <a:gd name="T39" fmla="*/ 0 h 511"/>
                <a:gd name="T40" fmla="*/ 1 w 768"/>
                <a:gd name="T41" fmla="*/ 0 h 511"/>
                <a:gd name="T42" fmla="*/ 1 w 768"/>
                <a:gd name="T43" fmla="*/ 0 h 511"/>
                <a:gd name="T44" fmla="*/ 1 w 768"/>
                <a:gd name="T45" fmla="*/ 0 h 511"/>
                <a:gd name="T46" fmla="*/ 1 w 768"/>
                <a:gd name="T47" fmla="*/ 0 h 511"/>
                <a:gd name="T48" fmla="*/ 1 w 768"/>
                <a:gd name="T49" fmla="*/ 0 h 511"/>
                <a:gd name="T50" fmla="*/ 1 w 768"/>
                <a:gd name="T51" fmla="*/ 0 h 511"/>
                <a:gd name="T52" fmla="*/ 1 w 768"/>
                <a:gd name="T53" fmla="*/ 0 h 511"/>
                <a:gd name="T54" fmla="*/ 0 w 768"/>
                <a:gd name="T55" fmla="*/ 0 h 511"/>
                <a:gd name="T56" fmla="*/ 1 w 768"/>
                <a:gd name="T57" fmla="*/ 0 h 511"/>
                <a:gd name="T58" fmla="*/ 1 w 768"/>
                <a:gd name="T59" fmla="*/ 0 h 511"/>
                <a:gd name="T60" fmla="*/ 1 w 768"/>
                <a:gd name="T61" fmla="*/ 0 h 511"/>
                <a:gd name="T62" fmla="*/ 1 w 768"/>
                <a:gd name="T63" fmla="*/ 0 h 511"/>
                <a:gd name="T64" fmla="*/ 1 w 768"/>
                <a:gd name="T65" fmla="*/ 0 h 511"/>
                <a:gd name="T66" fmla="*/ 1 w 768"/>
                <a:gd name="T67" fmla="*/ 0 h 511"/>
                <a:gd name="T68" fmla="*/ 1 w 768"/>
                <a:gd name="T69" fmla="*/ 0 h 511"/>
                <a:gd name="T70" fmla="*/ 1 w 768"/>
                <a:gd name="T71" fmla="*/ 0 h 511"/>
                <a:gd name="T72" fmla="*/ 1 w 768"/>
                <a:gd name="T73" fmla="*/ 0 h 511"/>
                <a:gd name="T74" fmla="*/ 1 w 768"/>
                <a:gd name="T75" fmla="*/ 0 h 511"/>
                <a:gd name="T76" fmla="*/ 1 w 768"/>
                <a:gd name="T77" fmla="*/ 0 h 511"/>
                <a:gd name="T78" fmla="*/ 1 w 768"/>
                <a:gd name="T79" fmla="*/ 0 h 511"/>
                <a:gd name="T80" fmla="*/ 1 w 768"/>
                <a:gd name="T81" fmla="*/ 0 h 511"/>
                <a:gd name="T82" fmla="*/ 1 w 768"/>
                <a:gd name="T83" fmla="*/ 0 h 511"/>
                <a:gd name="T84" fmla="*/ 1 w 768"/>
                <a:gd name="T85" fmla="*/ 0 h 511"/>
                <a:gd name="T86" fmla="*/ 1 w 768"/>
                <a:gd name="T87" fmla="*/ 0 h 511"/>
                <a:gd name="T88" fmla="*/ 1 w 768"/>
                <a:gd name="T89" fmla="*/ 0 h 511"/>
                <a:gd name="T90" fmla="*/ 1 w 768"/>
                <a:gd name="T91" fmla="*/ 0 h 511"/>
                <a:gd name="T92" fmla="*/ 1 w 768"/>
                <a:gd name="T93" fmla="*/ 0 h 511"/>
                <a:gd name="T94" fmla="*/ 1 w 768"/>
                <a:gd name="T95" fmla="*/ 0 h 511"/>
                <a:gd name="T96" fmla="*/ 1 w 768"/>
                <a:gd name="T97" fmla="*/ 0 h 511"/>
                <a:gd name="T98" fmla="*/ 1 w 768"/>
                <a:gd name="T99" fmla="*/ 0 h 511"/>
                <a:gd name="T100" fmla="*/ 1 w 768"/>
                <a:gd name="T101" fmla="*/ 0 h 511"/>
                <a:gd name="T102" fmla="*/ 1 w 768"/>
                <a:gd name="T103" fmla="*/ 0 h 511"/>
                <a:gd name="T104" fmla="*/ 1 w 768"/>
                <a:gd name="T105" fmla="*/ 0 h 511"/>
                <a:gd name="T106" fmla="*/ 1 w 768"/>
                <a:gd name="T107" fmla="*/ 0 h 511"/>
                <a:gd name="T108" fmla="*/ 1 w 768"/>
                <a:gd name="T109" fmla="*/ 0 h 511"/>
                <a:gd name="T110" fmla="*/ 1 w 768"/>
                <a:gd name="T111" fmla="*/ 0 h 511"/>
                <a:gd name="T112" fmla="*/ 1 w 768"/>
                <a:gd name="T113" fmla="*/ 0 h 51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768" h="511">
                  <a:moveTo>
                    <a:pt x="747" y="454"/>
                  </a:moveTo>
                  <a:lnTo>
                    <a:pt x="746" y="453"/>
                  </a:lnTo>
                  <a:lnTo>
                    <a:pt x="745" y="452"/>
                  </a:lnTo>
                  <a:lnTo>
                    <a:pt x="742" y="450"/>
                  </a:lnTo>
                  <a:lnTo>
                    <a:pt x="737" y="449"/>
                  </a:lnTo>
                  <a:lnTo>
                    <a:pt x="732" y="445"/>
                  </a:lnTo>
                  <a:lnTo>
                    <a:pt x="726" y="442"/>
                  </a:lnTo>
                  <a:lnTo>
                    <a:pt x="723" y="440"/>
                  </a:lnTo>
                  <a:lnTo>
                    <a:pt x="720" y="438"/>
                  </a:lnTo>
                  <a:lnTo>
                    <a:pt x="715" y="436"/>
                  </a:lnTo>
                  <a:lnTo>
                    <a:pt x="712" y="435"/>
                  </a:lnTo>
                  <a:lnTo>
                    <a:pt x="707" y="430"/>
                  </a:lnTo>
                  <a:lnTo>
                    <a:pt x="703" y="429"/>
                  </a:lnTo>
                  <a:lnTo>
                    <a:pt x="698" y="425"/>
                  </a:lnTo>
                  <a:lnTo>
                    <a:pt x="694" y="423"/>
                  </a:lnTo>
                  <a:lnTo>
                    <a:pt x="688" y="420"/>
                  </a:lnTo>
                  <a:lnTo>
                    <a:pt x="683" y="417"/>
                  </a:lnTo>
                  <a:lnTo>
                    <a:pt x="678" y="414"/>
                  </a:lnTo>
                  <a:lnTo>
                    <a:pt x="672" y="411"/>
                  </a:lnTo>
                  <a:lnTo>
                    <a:pt x="665" y="407"/>
                  </a:lnTo>
                  <a:lnTo>
                    <a:pt x="659" y="403"/>
                  </a:lnTo>
                  <a:lnTo>
                    <a:pt x="654" y="400"/>
                  </a:lnTo>
                  <a:lnTo>
                    <a:pt x="648" y="397"/>
                  </a:lnTo>
                  <a:lnTo>
                    <a:pt x="640" y="393"/>
                  </a:lnTo>
                  <a:lnTo>
                    <a:pt x="634" y="390"/>
                  </a:lnTo>
                  <a:lnTo>
                    <a:pt x="628" y="386"/>
                  </a:lnTo>
                  <a:lnTo>
                    <a:pt x="621" y="383"/>
                  </a:lnTo>
                  <a:lnTo>
                    <a:pt x="613" y="377"/>
                  </a:lnTo>
                  <a:lnTo>
                    <a:pt x="606" y="373"/>
                  </a:lnTo>
                  <a:lnTo>
                    <a:pt x="599" y="368"/>
                  </a:lnTo>
                  <a:lnTo>
                    <a:pt x="592" y="365"/>
                  </a:lnTo>
                  <a:lnTo>
                    <a:pt x="583" y="360"/>
                  </a:lnTo>
                  <a:lnTo>
                    <a:pt x="575" y="355"/>
                  </a:lnTo>
                  <a:lnTo>
                    <a:pt x="568" y="350"/>
                  </a:lnTo>
                  <a:lnTo>
                    <a:pt x="560" y="346"/>
                  </a:lnTo>
                  <a:lnTo>
                    <a:pt x="551" y="341"/>
                  </a:lnTo>
                  <a:lnTo>
                    <a:pt x="544" y="337"/>
                  </a:lnTo>
                  <a:lnTo>
                    <a:pt x="535" y="332"/>
                  </a:lnTo>
                  <a:lnTo>
                    <a:pt x="527" y="326"/>
                  </a:lnTo>
                  <a:lnTo>
                    <a:pt x="519" y="321"/>
                  </a:lnTo>
                  <a:lnTo>
                    <a:pt x="510" y="317"/>
                  </a:lnTo>
                  <a:lnTo>
                    <a:pt x="502" y="311"/>
                  </a:lnTo>
                  <a:lnTo>
                    <a:pt x="494" y="307"/>
                  </a:lnTo>
                  <a:lnTo>
                    <a:pt x="484" y="300"/>
                  </a:lnTo>
                  <a:lnTo>
                    <a:pt x="476" y="295"/>
                  </a:lnTo>
                  <a:lnTo>
                    <a:pt x="467" y="290"/>
                  </a:lnTo>
                  <a:lnTo>
                    <a:pt x="458" y="285"/>
                  </a:lnTo>
                  <a:lnTo>
                    <a:pt x="449" y="278"/>
                  </a:lnTo>
                  <a:lnTo>
                    <a:pt x="441" y="273"/>
                  </a:lnTo>
                  <a:lnTo>
                    <a:pt x="432" y="268"/>
                  </a:lnTo>
                  <a:lnTo>
                    <a:pt x="423" y="263"/>
                  </a:lnTo>
                  <a:lnTo>
                    <a:pt x="413" y="256"/>
                  </a:lnTo>
                  <a:lnTo>
                    <a:pt x="405" y="250"/>
                  </a:lnTo>
                  <a:lnTo>
                    <a:pt x="396" y="245"/>
                  </a:lnTo>
                  <a:lnTo>
                    <a:pt x="387" y="240"/>
                  </a:lnTo>
                  <a:lnTo>
                    <a:pt x="378" y="234"/>
                  </a:lnTo>
                  <a:lnTo>
                    <a:pt x="370" y="228"/>
                  </a:lnTo>
                  <a:lnTo>
                    <a:pt x="360" y="222"/>
                  </a:lnTo>
                  <a:lnTo>
                    <a:pt x="351" y="217"/>
                  </a:lnTo>
                  <a:lnTo>
                    <a:pt x="342" y="211"/>
                  </a:lnTo>
                  <a:lnTo>
                    <a:pt x="333" y="204"/>
                  </a:lnTo>
                  <a:lnTo>
                    <a:pt x="324" y="199"/>
                  </a:lnTo>
                  <a:lnTo>
                    <a:pt x="315" y="193"/>
                  </a:lnTo>
                  <a:lnTo>
                    <a:pt x="306" y="187"/>
                  </a:lnTo>
                  <a:lnTo>
                    <a:pt x="298" y="181"/>
                  </a:lnTo>
                  <a:lnTo>
                    <a:pt x="290" y="176"/>
                  </a:lnTo>
                  <a:lnTo>
                    <a:pt x="281" y="171"/>
                  </a:lnTo>
                  <a:lnTo>
                    <a:pt x="273" y="165"/>
                  </a:lnTo>
                  <a:lnTo>
                    <a:pt x="264" y="161"/>
                  </a:lnTo>
                  <a:lnTo>
                    <a:pt x="256" y="154"/>
                  </a:lnTo>
                  <a:lnTo>
                    <a:pt x="248" y="149"/>
                  </a:lnTo>
                  <a:lnTo>
                    <a:pt x="240" y="144"/>
                  </a:lnTo>
                  <a:lnTo>
                    <a:pt x="232" y="140"/>
                  </a:lnTo>
                  <a:lnTo>
                    <a:pt x="225" y="135"/>
                  </a:lnTo>
                  <a:lnTo>
                    <a:pt x="218" y="129"/>
                  </a:lnTo>
                  <a:lnTo>
                    <a:pt x="209" y="124"/>
                  </a:lnTo>
                  <a:lnTo>
                    <a:pt x="201" y="120"/>
                  </a:lnTo>
                  <a:lnTo>
                    <a:pt x="194" y="115"/>
                  </a:lnTo>
                  <a:lnTo>
                    <a:pt x="188" y="111"/>
                  </a:lnTo>
                  <a:lnTo>
                    <a:pt x="179" y="105"/>
                  </a:lnTo>
                  <a:lnTo>
                    <a:pt x="173" y="101"/>
                  </a:lnTo>
                  <a:lnTo>
                    <a:pt x="167" y="96"/>
                  </a:lnTo>
                  <a:lnTo>
                    <a:pt x="160" y="92"/>
                  </a:lnTo>
                  <a:lnTo>
                    <a:pt x="153" y="88"/>
                  </a:lnTo>
                  <a:lnTo>
                    <a:pt x="147" y="84"/>
                  </a:lnTo>
                  <a:lnTo>
                    <a:pt x="141" y="79"/>
                  </a:lnTo>
                  <a:lnTo>
                    <a:pt x="134" y="76"/>
                  </a:lnTo>
                  <a:lnTo>
                    <a:pt x="128" y="72"/>
                  </a:lnTo>
                  <a:lnTo>
                    <a:pt x="123" y="68"/>
                  </a:lnTo>
                  <a:lnTo>
                    <a:pt x="117" y="65"/>
                  </a:lnTo>
                  <a:lnTo>
                    <a:pt x="112" y="62"/>
                  </a:lnTo>
                  <a:lnTo>
                    <a:pt x="106" y="58"/>
                  </a:lnTo>
                  <a:lnTo>
                    <a:pt x="100" y="53"/>
                  </a:lnTo>
                  <a:lnTo>
                    <a:pt x="95" y="50"/>
                  </a:lnTo>
                  <a:lnTo>
                    <a:pt x="90" y="47"/>
                  </a:lnTo>
                  <a:lnTo>
                    <a:pt x="84" y="43"/>
                  </a:lnTo>
                  <a:lnTo>
                    <a:pt x="80" y="41"/>
                  </a:lnTo>
                  <a:lnTo>
                    <a:pt x="76" y="38"/>
                  </a:lnTo>
                  <a:lnTo>
                    <a:pt x="72" y="36"/>
                  </a:lnTo>
                  <a:lnTo>
                    <a:pt x="68" y="31"/>
                  </a:lnTo>
                  <a:lnTo>
                    <a:pt x="64" y="29"/>
                  </a:lnTo>
                  <a:lnTo>
                    <a:pt x="59" y="26"/>
                  </a:lnTo>
                  <a:lnTo>
                    <a:pt x="55" y="24"/>
                  </a:lnTo>
                  <a:lnTo>
                    <a:pt x="49" y="20"/>
                  </a:lnTo>
                  <a:lnTo>
                    <a:pt x="43" y="16"/>
                  </a:lnTo>
                  <a:lnTo>
                    <a:pt x="37" y="12"/>
                  </a:lnTo>
                  <a:lnTo>
                    <a:pt x="31" y="9"/>
                  </a:lnTo>
                  <a:lnTo>
                    <a:pt x="27" y="6"/>
                  </a:lnTo>
                  <a:lnTo>
                    <a:pt x="24" y="4"/>
                  </a:lnTo>
                  <a:lnTo>
                    <a:pt x="20" y="0"/>
                  </a:lnTo>
                  <a:lnTo>
                    <a:pt x="18" y="0"/>
                  </a:lnTo>
                  <a:lnTo>
                    <a:pt x="0" y="21"/>
                  </a:lnTo>
                  <a:lnTo>
                    <a:pt x="2" y="22"/>
                  </a:lnTo>
                  <a:lnTo>
                    <a:pt x="5" y="24"/>
                  </a:lnTo>
                  <a:lnTo>
                    <a:pt x="9" y="27"/>
                  </a:lnTo>
                  <a:lnTo>
                    <a:pt x="15" y="30"/>
                  </a:lnTo>
                  <a:lnTo>
                    <a:pt x="21" y="35"/>
                  </a:lnTo>
                  <a:lnTo>
                    <a:pt x="24" y="37"/>
                  </a:lnTo>
                  <a:lnTo>
                    <a:pt x="28" y="40"/>
                  </a:lnTo>
                  <a:lnTo>
                    <a:pt x="33" y="43"/>
                  </a:lnTo>
                  <a:lnTo>
                    <a:pt x="38" y="46"/>
                  </a:lnTo>
                  <a:lnTo>
                    <a:pt x="42" y="48"/>
                  </a:lnTo>
                  <a:lnTo>
                    <a:pt x="46" y="52"/>
                  </a:lnTo>
                  <a:lnTo>
                    <a:pt x="51" y="54"/>
                  </a:lnTo>
                  <a:lnTo>
                    <a:pt x="56" y="59"/>
                  </a:lnTo>
                  <a:lnTo>
                    <a:pt x="63" y="62"/>
                  </a:lnTo>
                  <a:lnTo>
                    <a:pt x="68" y="66"/>
                  </a:lnTo>
                  <a:lnTo>
                    <a:pt x="73" y="70"/>
                  </a:lnTo>
                  <a:lnTo>
                    <a:pt x="80" y="74"/>
                  </a:lnTo>
                  <a:lnTo>
                    <a:pt x="85" y="77"/>
                  </a:lnTo>
                  <a:lnTo>
                    <a:pt x="92" y="81"/>
                  </a:lnTo>
                  <a:lnTo>
                    <a:pt x="99" y="87"/>
                  </a:lnTo>
                  <a:lnTo>
                    <a:pt x="105" y="91"/>
                  </a:lnTo>
                  <a:lnTo>
                    <a:pt x="112" y="95"/>
                  </a:lnTo>
                  <a:lnTo>
                    <a:pt x="119" y="100"/>
                  </a:lnTo>
                  <a:lnTo>
                    <a:pt x="126" y="104"/>
                  </a:lnTo>
                  <a:lnTo>
                    <a:pt x="133" y="110"/>
                  </a:lnTo>
                  <a:lnTo>
                    <a:pt x="141" y="114"/>
                  </a:lnTo>
                  <a:lnTo>
                    <a:pt x="148" y="119"/>
                  </a:lnTo>
                  <a:lnTo>
                    <a:pt x="155" y="123"/>
                  </a:lnTo>
                  <a:lnTo>
                    <a:pt x="163" y="129"/>
                  </a:lnTo>
                  <a:lnTo>
                    <a:pt x="171" y="134"/>
                  </a:lnTo>
                  <a:lnTo>
                    <a:pt x="179" y="139"/>
                  </a:lnTo>
                  <a:lnTo>
                    <a:pt x="186" y="144"/>
                  </a:lnTo>
                  <a:lnTo>
                    <a:pt x="195" y="149"/>
                  </a:lnTo>
                  <a:lnTo>
                    <a:pt x="203" y="153"/>
                  </a:lnTo>
                  <a:lnTo>
                    <a:pt x="210" y="159"/>
                  </a:lnTo>
                  <a:lnTo>
                    <a:pt x="219" y="164"/>
                  </a:lnTo>
                  <a:lnTo>
                    <a:pt x="227" y="170"/>
                  </a:lnTo>
                  <a:lnTo>
                    <a:pt x="234" y="174"/>
                  </a:lnTo>
                  <a:lnTo>
                    <a:pt x="244" y="180"/>
                  </a:lnTo>
                  <a:lnTo>
                    <a:pt x="252" y="185"/>
                  </a:lnTo>
                  <a:lnTo>
                    <a:pt x="260" y="191"/>
                  </a:lnTo>
                  <a:lnTo>
                    <a:pt x="269" y="195"/>
                  </a:lnTo>
                  <a:lnTo>
                    <a:pt x="277" y="201"/>
                  </a:lnTo>
                  <a:lnTo>
                    <a:pt x="284" y="206"/>
                  </a:lnTo>
                  <a:lnTo>
                    <a:pt x="293" y="212"/>
                  </a:lnTo>
                  <a:lnTo>
                    <a:pt x="301" y="216"/>
                  </a:lnTo>
                  <a:lnTo>
                    <a:pt x="309" y="221"/>
                  </a:lnTo>
                  <a:lnTo>
                    <a:pt x="317" y="226"/>
                  </a:lnTo>
                  <a:lnTo>
                    <a:pt x="326" y="233"/>
                  </a:lnTo>
                  <a:lnTo>
                    <a:pt x="333" y="237"/>
                  </a:lnTo>
                  <a:lnTo>
                    <a:pt x="342" y="241"/>
                  </a:lnTo>
                  <a:lnTo>
                    <a:pt x="350" y="246"/>
                  </a:lnTo>
                  <a:lnTo>
                    <a:pt x="357" y="251"/>
                  </a:lnTo>
                  <a:lnTo>
                    <a:pt x="366" y="256"/>
                  </a:lnTo>
                  <a:lnTo>
                    <a:pt x="373" y="261"/>
                  </a:lnTo>
                  <a:lnTo>
                    <a:pt x="381" y="265"/>
                  </a:lnTo>
                  <a:lnTo>
                    <a:pt x="390" y="271"/>
                  </a:lnTo>
                  <a:lnTo>
                    <a:pt x="396" y="274"/>
                  </a:lnTo>
                  <a:lnTo>
                    <a:pt x="403" y="279"/>
                  </a:lnTo>
                  <a:lnTo>
                    <a:pt x="410" y="284"/>
                  </a:lnTo>
                  <a:lnTo>
                    <a:pt x="419" y="289"/>
                  </a:lnTo>
                  <a:lnTo>
                    <a:pt x="427" y="293"/>
                  </a:lnTo>
                  <a:lnTo>
                    <a:pt x="434" y="298"/>
                  </a:lnTo>
                  <a:lnTo>
                    <a:pt x="443" y="303"/>
                  </a:lnTo>
                  <a:lnTo>
                    <a:pt x="451" y="309"/>
                  </a:lnTo>
                  <a:lnTo>
                    <a:pt x="458" y="313"/>
                  </a:lnTo>
                  <a:lnTo>
                    <a:pt x="467" y="319"/>
                  </a:lnTo>
                  <a:lnTo>
                    <a:pt x="474" y="323"/>
                  </a:lnTo>
                  <a:lnTo>
                    <a:pt x="482" y="328"/>
                  </a:lnTo>
                  <a:lnTo>
                    <a:pt x="491" y="334"/>
                  </a:lnTo>
                  <a:lnTo>
                    <a:pt x="498" y="339"/>
                  </a:lnTo>
                  <a:lnTo>
                    <a:pt x="506" y="344"/>
                  </a:lnTo>
                  <a:lnTo>
                    <a:pt x="514" y="349"/>
                  </a:lnTo>
                  <a:lnTo>
                    <a:pt x="522" y="353"/>
                  </a:lnTo>
                  <a:lnTo>
                    <a:pt x="530" y="359"/>
                  </a:lnTo>
                  <a:lnTo>
                    <a:pt x="538" y="364"/>
                  </a:lnTo>
                  <a:lnTo>
                    <a:pt x="546" y="369"/>
                  </a:lnTo>
                  <a:lnTo>
                    <a:pt x="554" y="373"/>
                  </a:lnTo>
                  <a:lnTo>
                    <a:pt x="562" y="379"/>
                  </a:lnTo>
                  <a:lnTo>
                    <a:pt x="570" y="384"/>
                  </a:lnTo>
                  <a:lnTo>
                    <a:pt x="578" y="389"/>
                  </a:lnTo>
                  <a:lnTo>
                    <a:pt x="585" y="394"/>
                  </a:lnTo>
                  <a:lnTo>
                    <a:pt x="593" y="398"/>
                  </a:lnTo>
                  <a:lnTo>
                    <a:pt x="600" y="403"/>
                  </a:lnTo>
                  <a:lnTo>
                    <a:pt x="608" y="409"/>
                  </a:lnTo>
                  <a:lnTo>
                    <a:pt x="616" y="413"/>
                  </a:lnTo>
                  <a:lnTo>
                    <a:pt x="623" y="418"/>
                  </a:lnTo>
                  <a:lnTo>
                    <a:pt x="630" y="422"/>
                  </a:lnTo>
                  <a:lnTo>
                    <a:pt x="637" y="427"/>
                  </a:lnTo>
                  <a:lnTo>
                    <a:pt x="645" y="432"/>
                  </a:lnTo>
                  <a:lnTo>
                    <a:pt x="651" y="436"/>
                  </a:lnTo>
                  <a:lnTo>
                    <a:pt x="657" y="440"/>
                  </a:lnTo>
                  <a:lnTo>
                    <a:pt x="664" y="444"/>
                  </a:lnTo>
                  <a:lnTo>
                    <a:pt x="671" y="448"/>
                  </a:lnTo>
                  <a:lnTo>
                    <a:pt x="676" y="452"/>
                  </a:lnTo>
                  <a:lnTo>
                    <a:pt x="682" y="457"/>
                  </a:lnTo>
                  <a:lnTo>
                    <a:pt x="688" y="460"/>
                  </a:lnTo>
                  <a:lnTo>
                    <a:pt x="694" y="464"/>
                  </a:lnTo>
                  <a:lnTo>
                    <a:pt x="700" y="467"/>
                  </a:lnTo>
                  <a:lnTo>
                    <a:pt x="705" y="470"/>
                  </a:lnTo>
                  <a:lnTo>
                    <a:pt x="710" y="474"/>
                  </a:lnTo>
                  <a:lnTo>
                    <a:pt x="715" y="476"/>
                  </a:lnTo>
                  <a:lnTo>
                    <a:pt x="721" y="480"/>
                  </a:lnTo>
                  <a:lnTo>
                    <a:pt x="725" y="484"/>
                  </a:lnTo>
                  <a:lnTo>
                    <a:pt x="730" y="487"/>
                  </a:lnTo>
                  <a:lnTo>
                    <a:pt x="734" y="489"/>
                  </a:lnTo>
                  <a:lnTo>
                    <a:pt x="738" y="492"/>
                  </a:lnTo>
                  <a:lnTo>
                    <a:pt x="742" y="493"/>
                  </a:lnTo>
                  <a:lnTo>
                    <a:pt x="746" y="496"/>
                  </a:lnTo>
                  <a:lnTo>
                    <a:pt x="752" y="500"/>
                  </a:lnTo>
                  <a:lnTo>
                    <a:pt x="758" y="504"/>
                  </a:lnTo>
                  <a:lnTo>
                    <a:pt x="761" y="507"/>
                  </a:lnTo>
                  <a:lnTo>
                    <a:pt x="764" y="509"/>
                  </a:lnTo>
                  <a:lnTo>
                    <a:pt x="766" y="510"/>
                  </a:lnTo>
                  <a:lnTo>
                    <a:pt x="768" y="511"/>
                  </a:lnTo>
                  <a:lnTo>
                    <a:pt x="747" y="45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648" name="Freeform 278"/>
            <p:cNvSpPr>
              <a:spLocks/>
            </p:cNvSpPr>
            <p:nvPr/>
          </p:nvSpPr>
          <p:spPr bwMode="auto">
            <a:xfrm>
              <a:off x="4957" y="1777"/>
              <a:ext cx="266" cy="209"/>
            </a:xfrm>
            <a:custGeom>
              <a:avLst/>
              <a:gdLst>
                <a:gd name="T0" fmla="*/ 1 w 531"/>
                <a:gd name="T1" fmla="*/ 1 h 417"/>
                <a:gd name="T2" fmla="*/ 1 w 531"/>
                <a:gd name="T3" fmla="*/ 0 h 417"/>
                <a:gd name="T4" fmla="*/ 1 w 531"/>
                <a:gd name="T5" fmla="*/ 0 h 417"/>
                <a:gd name="T6" fmla="*/ 1 w 531"/>
                <a:gd name="T7" fmla="*/ 1 h 417"/>
                <a:gd name="T8" fmla="*/ 1 w 531"/>
                <a:gd name="T9" fmla="*/ 1 h 417"/>
                <a:gd name="T10" fmla="*/ 1 w 531"/>
                <a:gd name="T11" fmla="*/ 1 h 417"/>
                <a:gd name="T12" fmla="*/ 1 w 531"/>
                <a:gd name="T13" fmla="*/ 1 h 417"/>
                <a:gd name="T14" fmla="*/ 1 w 531"/>
                <a:gd name="T15" fmla="*/ 1 h 417"/>
                <a:gd name="T16" fmla="*/ 1 w 531"/>
                <a:gd name="T17" fmla="*/ 1 h 417"/>
                <a:gd name="T18" fmla="*/ 1 w 531"/>
                <a:gd name="T19" fmla="*/ 1 h 417"/>
                <a:gd name="T20" fmla="*/ 0 w 531"/>
                <a:gd name="T21" fmla="*/ 1 h 417"/>
                <a:gd name="T22" fmla="*/ 1 w 531"/>
                <a:gd name="T23" fmla="*/ 1 h 417"/>
                <a:gd name="T24" fmla="*/ 1 w 531"/>
                <a:gd name="T25" fmla="*/ 1 h 417"/>
                <a:gd name="T26" fmla="*/ 1 w 531"/>
                <a:gd name="T27" fmla="*/ 1 h 417"/>
                <a:gd name="T28" fmla="*/ 1 w 531"/>
                <a:gd name="T29" fmla="*/ 1 h 417"/>
                <a:gd name="T30" fmla="*/ 1 w 531"/>
                <a:gd name="T31" fmla="*/ 1 h 417"/>
                <a:gd name="T32" fmla="*/ 1 w 531"/>
                <a:gd name="T33" fmla="*/ 1 h 417"/>
                <a:gd name="T34" fmla="*/ 1 w 531"/>
                <a:gd name="T35" fmla="*/ 1 h 417"/>
                <a:gd name="T36" fmla="*/ 1 w 531"/>
                <a:gd name="T37" fmla="*/ 1 h 417"/>
                <a:gd name="T38" fmla="*/ 1 w 531"/>
                <a:gd name="T39" fmla="*/ 1 h 417"/>
                <a:gd name="T40" fmla="*/ 1 w 531"/>
                <a:gd name="T41" fmla="*/ 1 h 417"/>
                <a:gd name="T42" fmla="*/ 1 w 531"/>
                <a:gd name="T43" fmla="*/ 1 h 417"/>
                <a:gd name="T44" fmla="*/ 1 w 531"/>
                <a:gd name="T45" fmla="*/ 1 h 417"/>
                <a:gd name="T46" fmla="*/ 1 w 531"/>
                <a:gd name="T47" fmla="*/ 1 h 417"/>
                <a:gd name="T48" fmla="*/ 1 w 531"/>
                <a:gd name="T49" fmla="*/ 1 h 417"/>
                <a:gd name="T50" fmla="*/ 1 w 531"/>
                <a:gd name="T51" fmla="*/ 1 h 417"/>
                <a:gd name="T52" fmla="*/ 1 w 531"/>
                <a:gd name="T53" fmla="*/ 1 h 417"/>
                <a:gd name="T54" fmla="*/ 1 w 531"/>
                <a:gd name="T55" fmla="*/ 1 h 417"/>
                <a:gd name="T56" fmla="*/ 1 w 531"/>
                <a:gd name="T57" fmla="*/ 1 h 417"/>
                <a:gd name="T58" fmla="*/ 1 w 531"/>
                <a:gd name="T59" fmla="*/ 1 h 417"/>
                <a:gd name="T60" fmla="*/ 1 w 531"/>
                <a:gd name="T61" fmla="*/ 1 h 417"/>
                <a:gd name="T62" fmla="*/ 1 w 531"/>
                <a:gd name="T63" fmla="*/ 1 h 417"/>
                <a:gd name="T64" fmla="*/ 1 w 531"/>
                <a:gd name="T65" fmla="*/ 1 h 417"/>
                <a:gd name="T66" fmla="*/ 1 w 531"/>
                <a:gd name="T67" fmla="*/ 1 h 417"/>
                <a:gd name="T68" fmla="*/ 1 w 531"/>
                <a:gd name="T69" fmla="*/ 1 h 417"/>
                <a:gd name="T70" fmla="*/ 1 w 531"/>
                <a:gd name="T71" fmla="*/ 1 h 417"/>
                <a:gd name="T72" fmla="*/ 1 w 531"/>
                <a:gd name="T73" fmla="*/ 1 h 417"/>
                <a:gd name="T74" fmla="*/ 1 w 531"/>
                <a:gd name="T75" fmla="*/ 1 h 417"/>
                <a:gd name="T76" fmla="*/ 1 w 531"/>
                <a:gd name="T77" fmla="*/ 1 h 417"/>
                <a:gd name="T78" fmla="*/ 1 w 531"/>
                <a:gd name="T79" fmla="*/ 1 h 417"/>
                <a:gd name="T80" fmla="*/ 1 w 531"/>
                <a:gd name="T81" fmla="*/ 1 h 417"/>
                <a:gd name="T82" fmla="*/ 1 w 531"/>
                <a:gd name="T83" fmla="*/ 1 h 417"/>
                <a:gd name="T84" fmla="*/ 1 w 531"/>
                <a:gd name="T85" fmla="*/ 1 h 417"/>
                <a:gd name="T86" fmla="*/ 1 w 531"/>
                <a:gd name="T87" fmla="*/ 1 h 417"/>
                <a:gd name="T88" fmla="*/ 1 w 531"/>
                <a:gd name="T89" fmla="*/ 1 h 417"/>
                <a:gd name="T90" fmla="*/ 1 w 531"/>
                <a:gd name="T91" fmla="*/ 1 h 417"/>
                <a:gd name="T92" fmla="*/ 1 w 531"/>
                <a:gd name="T93" fmla="*/ 1 h 417"/>
                <a:gd name="T94" fmla="*/ 1 w 531"/>
                <a:gd name="T95" fmla="*/ 1 h 417"/>
                <a:gd name="T96" fmla="*/ 1 w 531"/>
                <a:gd name="T97" fmla="*/ 1 h 417"/>
                <a:gd name="T98" fmla="*/ 1 w 531"/>
                <a:gd name="T99" fmla="*/ 1 h 417"/>
                <a:gd name="T100" fmla="*/ 1 w 531"/>
                <a:gd name="T101" fmla="*/ 1 h 417"/>
                <a:gd name="T102" fmla="*/ 1 w 531"/>
                <a:gd name="T103" fmla="*/ 1 h 417"/>
                <a:gd name="T104" fmla="*/ 1 w 531"/>
                <a:gd name="T105" fmla="*/ 1 h 417"/>
                <a:gd name="T106" fmla="*/ 1 w 531"/>
                <a:gd name="T107" fmla="*/ 1 h 417"/>
                <a:gd name="T108" fmla="*/ 1 w 531"/>
                <a:gd name="T109" fmla="*/ 1 h 417"/>
                <a:gd name="T110" fmla="*/ 1 w 531"/>
                <a:gd name="T111" fmla="*/ 1 h 417"/>
                <a:gd name="T112" fmla="*/ 1 w 531"/>
                <a:gd name="T113" fmla="*/ 1 h 417"/>
                <a:gd name="T114" fmla="*/ 1 w 531"/>
                <a:gd name="T115" fmla="*/ 1 h 417"/>
                <a:gd name="T116" fmla="*/ 1 w 531"/>
                <a:gd name="T117" fmla="*/ 1 h 417"/>
                <a:gd name="T118" fmla="*/ 1 w 531"/>
                <a:gd name="T119" fmla="*/ 1 h 417"/>
                <a:gd name="T120" fmla="*/ 1 w 531"/>
                <a:gd name="T121" fmla="*/ 1 h 41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531" h="417">
                  <a:moveTo>
                    <a:pt x="395" y="169"/>
                  </a:moveTo>
                  <a:lnTo>
                    <a:pt x="99" y="1"/>
                  </a:lnTo>
                  <a:lnTo>
                    <a:pt x="98" y="1"/>
                  </a:lnTo>
                  <a:lnTo>
                    <a:pt x="96" y="1"/>
                  </a:lnTo>
                  <a:lnTo>
                    <a:pt x="92" y="0"/>
                  </a:lnTo>
                  <a:lnTo>
                    <a:pt x="88" y="0"/>
                  </a:lnTo>
                  <a:lnTo>
                    <a:pt x="83" y="0"/>
                  </a:lnTo>
                  <a:lnTo>
                    <a:pt x="78" y="0"/>
                  </a:lnTo>
                  <a:lnTo>
                    <a:pt x="71" y="0"/>
                  </a:lnTo>
                  <a:lnTo>
                    <a:pt x="65" y="2"/>
                  </a:lnTo>
                  <a:lnTo>
                    <a:pt x="60" y="2"/>
                  </a:lnTo>
                  <a:lnTo>
                    <a:pt x="57" y="3"/>
                  </a:lnTo>
                  <a:lnTo>
                    <a:pt x="54" y="4"/>
                  </a:lnTo>
                  <a:lnTo>
                    <a:pt x="50" y="7"/>
                  </a:lnTo>
                  <a:lnTo>
                    <a:pt x="46" y="8"/>
                  </a:lnTo>
                  <a:lnTo>
                    <a:pt x="43" y="9"/>
                  </a:lnTo>
                  <a:lnTo>
                    <a:pt x="39" y="11"/>
                  </a:lnTo>
                  <a:lnTo>
                    <a:pt x="35" y="14"/>
                  </a:lnTo>
                  <a:lnTo>
                    <a:pt x="28" y="18"/>
                  </a:lnTo>
                  <a:lnTo>
                    <a:pt x="23" y="25"/>
                  </a:lnTo>
                  <a:lnTo>
                    <a:pt x="19" y="28"/>
                  </a:lnTo>
                  <a:lnTo>
                    <a:pt x="16" y="33"/>
                  </a:lnTo>
                  <a:lnTo>
                    <a:pt x="14" y="37"/>
                  </a:lnTo>
                  <a:lnTo>
                    <a:pt x="11" y="42"/>
                  </a:lnTo>
                  <a:lnTo>
                    <a:pt x="8" y="45"/>
                  </a:lnTo>
                  <a:lnTo>
                    <a:pt x="6" y="49"/>
                  </a:lnTo>
                  <a:lnTo>
                    <a:pt x="4" y="53"/>
                  </a:lnTo>
                  <a:lnTo>
                    <a:pt x="3" y="59"/>
                  </a:lnTo>
                  <a:lnTo>
                    <a:pt x="2" y="62"/>
                  </a:lnTo>
                  <a:lnTo>
                    <a:pt x="1" y="66"/>
                  </a:lnTo>
                  <a:lnTo>
                    <a:pt x="0" y="69"/>
                  </a:lnTo>
                  <a:lnTo>
                    <a:pt x="0" y="73"/>
                  </a:lnTo>
                  <a:lnTo>
                    <a:pt x="0" y="79"/>
                  </a:lnTo>
                  <a:lnTo>
                    <a:pt x="0" y="86"/>
                  </a:lnTo>
                  <a:lnTo>
                    <a:pt x="0" y="92"/>
                  </a:lnTo>
                  <a:lnTo>
                    <a:pt x="2" y="97"/>
                  </a:lnTo>
                  <a:lnTo>
                    <a:pt x="3" y="101"/>
                  </a:lnTo>
                  <a:lnTo>
                    <a:pt x="5" y="106"/>
                  </a:lnTo>
                  <a:lnTo>
                    <a:pt x="6" y="108"/>
                  </a:lnTo>
                  <a:lnTo>
                    <a:pt x="8" y="112"/>
                  </a:lnTo>
                  <a:lnTo>
                    <a:pt x="11" y="115"/>
                  </a:lnTo>
                  <a:lnTo>
                    <a:pt x="14" y="117"/>
                  </a:lnTo>
                  <a:lnTo>
                    <a:pt x="18" y="119"/>
                  </a:lnTo>
                  <a:lnTo>
                    <a:pt x="20" y="120"/>
                  </a:lnTo>
                  <a:lnTo>
                    <a:pt x="23" y="122"/>
                  </a:lnTo>
                  <a:lnTo>
                    <a:pt x="26" y="124"/>
                  </a:lnTo>
                  <a:lnTo>
                    <a:pt x="31" y="126"/>
                  </a:lnTo>
                  <a:lnTo>
                    <a:pt x="35" y="128"/>
                  </a:lnTo>
                  <a:lnTo>
                    <a:pt x="41" y="132"/>
                  </a:lnTo>
                  <a:lnTo>
                    <a:pt x="46" y="135"/>
                  </a:lnTo>
                  <a:lnTo>
                    <a:pt x="52" y="139"/>
                  </a:lnTo>
                  <a:lnTo>
                    <a:pt x="58" y="142"/>
                  </a:lnTo>
                  <a:lnTo>
                    <a:pt x="66" y="146"/>
                  </a:lnTo>
                  <a:lnTo>
                    <a:pt x="74" y="150"/>
                  </a:lnTo>
                  <a:lnTo>
                    <a:pt x="81" y="156"/>
                  </a:lnTo>
                  <a:lnTo>
                    <a:pt x="90" y="160"/>
                  </a:lnTo>
                  <a:lnTo>
                    <a:pt x="98" y="164"/>
                  </a:lnTo>
                  <a:lnTo>
                    <a:pt x="106" y="169"/>
                  </a:lnTo>
                  <a:lnTo>
                    <a:pt x="116" y="174"/>
                  </a:lnTo>
                  <a:lnTo>
                    <a:pt x="124" y="178"/>
                  </a:lnTo>
                  <a:lnTo>
                    <a:pt x="134" y="184"/>
                  </a:lnTo>
                  <a:lnTo>
                    <a:pt x="144" y="190"/>
                  </a:lnTo>
                  <a:lnTo>
                    <a:pt x="154" y="196"/>
                  </a:lnTo>
                  <a:lnTo>
                    <a:pt x="163" y="201"/>
                  </a:lnTo>
                  <a:lnTo>
                    <a:pt x="174" y="207"/>
                  </a:lnTo>
                  <a:lnTo>
                    <a:pt x="184" y="213"/>
                  </a:lnTo>
                  <a:lnTo>
                    <a:pt x="196" y="219"/>
                  </a:lnTo>
                  <a:lnTo>
                    <a:pt x="206" y="225"/>
                  </a:lnTo>
                  <a:lnTo>
                    <a:pt x="218" y="232"/>
                  </a:lnTo>
                  <a:lnTo>
                    <a:pt x="228" y="238"/>
                  </a:lnTo>
                  <a:lnTo>
                    <a:pt x="241" y="244"/>
                  </a:lnTo>
                  <a:lnTo>
                    <a:pt x="251" y="250"/>
                  </a:lnTo>
                  <a:lnTo>
                    <a:pt x="262" y="257"/>
                  </a:lnTo>
                  <a:lnTo>
                    <a:pt x="273" y="263"/>
                  </a:lnTo>
                  <a:lnTo>
                    <a:pt x="284" y="270"/>
                  </a:lnTo>
                  <a:lnTo>
                    <a:pt x="296" y="275"/>
                  </a:lnTo>
                  <a:lnTo>
                    <a:pt x="306" y="283"/>
                  </a:lnTo>
                  <a:lnTo>
                    <a:pt x="318" y="289"/>
                  </a:lnTo>
                  <a:lnTo>
                    <a:pt x="329" y="295"/>
                  </a:lnTo>
                  <a:lnTo>
                    <a:pt x="339" y="301"/>
                  </a:lnTo>
                  <a:lnTo>
                    <a:pt x="350" y="308"/>
                  </a:lnTo>
                  <a:lnTo>
                    <a:pt x="361" y="314"/>
                  </a:lnTo>
                  <a:lnTo>
                    <a:pt x="373" y="320"/>
                  </a:lnTo>
                  <a:lnTo>
                    <a:pt x="383" y="326"/>
                  </a:lnTo>
                  <a:lnTo>
                    <a:pt x="394" y="333"/>
                  </a:lnTo>
                  <a:lnTo>
                    <a:pt x="403" y="338"/>
                  </a:lnTo>
                  <a:lnTo>
                    <a:pt x="414" y="345"/>
                  </a:lnTo>
                  <a:lnTo>
                    <a:pt x="424" y="350"/>
                  </a:lnTo>
                  <a:lnTo>
                    <a:pt x="433" y="356"/>
                  </a:lnTo>
                  <a:lnTo>
                    <a:pt x="441" y="361"/>
                  </a:lnTo>
                  <a:lnTo>
                    <a:pt x="451" y="367"/>
                  </a:lnTo>
                  <a:lnTo>
                    <a:pt x="459" y="371"/>
                  </a:lnTo>
                  <a:lnTo>
                    <a:pt x="468" y="376"/>
                  </a:lnTo>
                  <a:lnTo>
                    <a:pt x="476" y="382"/>
                  </a:lnTo>
                  <a:lnTo>
                    <a:pt x="484" y="387"/>
                  </a:lnTo>
                  <a:lnTo>
                    <a:pt x="490" y="391"/>
                  </a:lnTo>
                  <a:lnTo>
                    <a:pt x="498" y="395"/>
                  </a:lnTo>
                  <a:lnTo>
                    <a:pt x="504" y="398"/>
                  </a:lnTo>
                  <a:lnTo>
                    <a:pt x="511" y="403"/>
                  </a:lnTo>
                  <a:lnTo>
                    <a:pt x="516" y="407"/>
                  </a:lnTo>
                  <a:lnTo>
                    <a:pt x="522" y="410"/>
                  </a:lnTo>
                  <a:lnTo>
                    <a:pt x="526" y="413"/>
                  </a:lnTo>
                  <a:lnTo>
                    <a:pt x="531" y="417"/>
                  </a:lnTo>
                  <a:lnTo>
                    <a:pt x="495" y="352"/>
                  </a:lnTo>
                  <a:lnTo>
                    <a:pt x="33" y="92"/>
                  </a:lnTo>
                  <a:lnTo>
                    <a:pt x="33" y="90"/>
                  </a:lnTo>
                  <a:lnTo>
                    <a:pt x="33" y="89"/>
                  </a:lnTo>
                  <a:lnTo>
                    <a:pt x="33" y="86"/>
                  </a:lnTo>
                  <a:lnTo>
                    <a:pt x="33" y="83"/>
                  </a:lnTo>
                  <a:lnTo>
                    <a:pt x="33" y="76"/>
                  </a:lnTo>
                  <a:lnTo>
                    <a:pt x="33" y="72"/>
                  </a:lnTo>
                  <a:lnTo>
                    <a:pt x="34" y="66"/>
                  </a:lnTo>
                  <a:lnTo>
                    <a:pt x="36" y="61"/>
                  </a:lnTo>
                  <a:lnTo>
                    <a:pt x="39" y="54"/>
                  </a:lnTo>
                  <a:lnTo>
                    <a:pt x="41" y="49"/>
                  </a:lnTo>
                  <a:lnTo>
                    <a:pt x="45" y="43"/>
                  </a:lnTo>
                  <a:lnTo>
                    <a:pt x="50" y="39"/>
                  </a:lnTo>
                  <a:lnTo>
                    <a:pt x="55" y="35"/>
                  </a:lnTo>
                  <a:lnTo>
                    <a:pt x="62" y="31"/>
                  </a:lnTo>
                  <a:lnTo>
                    <a:pt x="67" y="29"/>
                  </a:lnTo>
                  <a:lnTo>
                    <a:pt x="71" y="28"/>
                  </a:lnTo>
                  <a:lnTo>
                    <a:pt x="76" y="27"/>
                  </a:lnTo>
                  <a:lnTo>
                    <a:pt x="81" y="27"/>
                  </a:lnTo>
                  <a:lnTo>
                    <a:pt x="84" y="28"/>
                  </a:lnTo>
                  <a:lnTo>
                    <a:pt x="87" y="29"/>
                  </a:lnTo>
                  <a:lnTo>
                    <a:pt x="94" y="33"/>
                  </a:lnTo>
                  <a:lnTo>
                    <a:pt x="96" y="35"/>
                  </a:lnTo>
                  <a:lnTo>
                    <a:pt x="99" y="37"/>
                  </a:lnTo>
                  <a:lnTo>
                    <a:pt x="103" y="38"/>
                  </a:lnTo>
                  <a:lnTo>
                    <a:pt x="106" y="41"/>
                  </a:lnTo>
                  <a:lnTo>
                    <a:pt x="110" y="43"/>
                  </a:lnTo>
                  <a:lnTo>
                    <a:pt x="116" y="45"/>
                  </a:lnTo>
                  <a:lnTo>
                    <a:pt x="120" y="48"/>
                  </a:lnTo>
                  <a:lnTo>
                    <a:pt x="126" y="51"/>
                  </a:lnTo>
                  <a:lnTo>
                    <a:pt x="130" y="53"/>
                  </a:lnTo>
                  <a:lnTo>
                    <a:pt x="136" y="57"/>
                  </a:lnTo>
                  <a:lnTo>
                    <a:pt x="142" y="60"/>
                  </a:lnTo>
                  <a:lnTo>
                    <a:pt x="147" y="64"/>
                  </a:lnTo>
                  <a:lnTo>
                    <a:pt x="153" y="67"/>
                  </a:lnTo>
                  <a:lnTo>
                    <a:pt x="159" y="70"/>
                  </a:lnTo>
                  <a:lnTo>
                    <a:pt x="166" y="73"/>
                  </a:lnTo>
                  <a:lnTo>
                    <a:pt x="173" y="77"/>
                  </a:lnTo>
                  <a:lnTo>
                    <a:pt x="179" y="81"/>
                  </a:lnTo>
                  <a:lnTo>
                    <a:pt x="185" y="85"/>
                  </a:lnTo>
                  <a:lnTo>
                    <a:pt x="193" y="89"/>
                  </a:lnTo>
                  <a:lnTo>
                    <a:pt x="200" y="93"/>
                  </a:lnTo>
                  <a:lnTo>
                    <a:pt x="207" y="97"/>
                  </a:lnTo>
                  <a:lnTo>
                    <a:pt x="214" y="100"/>
                  </a:lnTo>
                  <a:lnTo>
                    <a:pt x="222" y="104"/>
                  </a:lnTo>
                  <a:lnTo>
                    <a:pt x="229" y="110"/>
                  </a:lnTo>
                  <a:lnTo>
                    <a:pt x="236" y="114"/>
                  </a:lnTo>
                  <a:lnTo>
                    <a:pt x="244" y="117"/>
                  </a:lnTo>
                  <a:lnTo>
                    <a:pt x="251" y="121"/>
                  </a:lnTo>
                  <a:lnTo>
                    <a:pt x="259" y="125"/>
                  </a:lnTo>
                  <a:lnTo>
                    <a:pt x="266" y="129"/>
                  </a:lnTo>
                  <a:lnTo>
                    <a:pt x="274" y="134"/>
                  </a:lnTo>
                  <a:lnTo>
                    <a:pt x="281" y="138"/>
                  </a:lnTo>
                  <a:lnTo>
                    <a:pt x="288" y="143"/>
                  </a:lnTo>
                  <a:lnTo>
                    <a:pt x="296" y="146"/>
                  </a:lnTo>
                  <a:lnTo>
                    <a:pt x="303" y="150"/>
                  </a:lnTo>
                  <a:lnTo>
                    <a:pt x="310" y="154"/>
                  </a:lnTo>
                  <a:lnTo>
                    <a:pt x="318" y="159"/>
                  </a:lnTo>
                  <a:lnTo>
                    <a:pt x="325" y="163"/>
                  </a:lnTo>
                  <a:lnTo>
                    <a:pt x="332" y="167"/>
                  </a:lnTo>
                  <a:lnTo>
                    <a:pt x="338" y="170"/>
                  </a:lnTo>
                  <a:lnTo>
                    <a:pt x="346" y="175"/>
                  </a:lnTo>
                  <a:lnTo>
                    <a:pt x="352" y="178"/>
                  </a:lnTo>
                  <a:lnTo>
                    <a:pt x="358" y="183"/>
                  </a:lnTo>
                  <a:lnTo>
                    <a:pt x="364" y="186"/>
                  </a:lnTo>
                  <a:lnTo>
                    <a:pt x="371" y="190"/>
                  </a:lnTo>
                  <a:lnTo>
                    <a:pt x="377" y="193"/>
                  </a:lnTo>
                  <a:lnTo>
                    <a:pt x="383" y="196"/>
                  </a:lnTo>
                  <a:lnTo>
                    <a:pt x="388" y="200"/>
                  </a:lnTo>
                  <a:lnTo>
                    <a:pt x="395" y="203"/>
                  </a:lnTo>
                  <a:lnTo>
                    <a:pt x="399" y="206"/>
                  </a:lnTo>
                  <a:lnTo>
                    <a:pt x="404" y="209"/>
                  </a:lnTo>
                  <a:lnTo>
                    <a:pt x="409" y="212"/>
                  </a:lnTo>
                  <a:lnTo>
                    <a:pt x="413" y="215"/>
                  </a:lnTo>
                  <a:lnTo>
                    <a:pt x="418" y="217"/>
                  </a:lnTo>
                  <a:lnTo>
                    <a:pt x="422" y="220"/>
                  </a:lnTo>
                  <a:lnTo>
                    <a:pt x="426" y="222"/>
                  </a:lnTo>
                  <a:lnTo>
                    <a:pt x="429" y="225"/>
                  </a:lnTo>
                  <a:lnTo>
                    <a:pt x="395" y="169"/>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649" name="Freeform 279"/>
            <p:cNvSpPr>
              <a:spLocks/>
            </p:cNvSpPr>
            <p:nvPr/>
          </p:nvSpPr>
          <p:spPr bwMode="auto">
            <a:xfrm>
              <a:off x="4772" y="2296"/>
              <a:ext cx="216" cy="190"/>
            </a:xfrm>
            <a:custGeom>
              <a:avLst/>
              <a:gdLst>
                <a:gd name="T0" fmla="*/ 1 w 432"/>
                <a:gd name="T1" fmla="*/ 0 h 380"/>
                <a:gd name="T2" fmla="*/ 1 w 432"/>
                <a:gd name="T3" fmla="*/ 1 h 380"/>
                <a:gd name="T4" fmla="*/ 1 w 432"/>
                <a:gd name="T5" fmla="*/ 1 h 380"/>
                <a:gd name="T6" fmla="*/ 1 w 432"/>
                <a:gd name="T7" fmla="*/ 1 h 380"/>
                <a:gd name="T8" fmla="*/ 1 w 432"/>
                <a:gd name="T9" fmla="*/ 1 h 380"/>
                <a:gd name="T10" fmla="*/ 0 w 432"/>
                <a:gd name="T11" fmla="*/ 1 h 380"/>
                <a:gd name="T12" fmla="*/ 1 w 432"/>
                <a:gd name="T13" fmla="*/ 0 h 380"/>
                <a:gd name="T14" fmla="*/ 1 w 432"/>
                <a:gd name="T15" fmla="*/ 0 h 38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32" h="380">
                  <a:moveTo>
                    <a:pt x="61" y="0"/>
                  </a:moveTo>
                  <a:lnTo>
                    <a:pt x="193" y="132"/>
                  </a:lnTo>
                  <a:lnTo>
                    <a:pt x="432" y="363"/>
                  </a:lnTo>
                  <a:lnTo>
                    <a:pt x="391" y="380"/>
                  </a:lnTo>
                  <a:lnTo>
                    <a:pt x="261" y="259"/>
                  </a:lnTo>
                  <a:lnTo>
                    <a:pt x="0" y="17"/>
                  </a:lnTo>
                  <a:lnTo>
                    <a:pt x="61" y="0"/>
                  </a:lnTo>
                  <a:close/>
                </a:path>
              </a:pathLst>
            </a:custGeom>
            <a:solidFill>
              <a:srgbClr val="BFB3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650" name="Freeform 280"/>
            <p:cNvSpPr>
              <a:spLocks/>
            </p:cNvSpPr>
            <p:nvPr/>
          </p:nvSpPr>
          <p:spPr bwMode="auto">
            <a:xfrm>
              <a:off x="4430" y="2551"/>
              <a:ext cx="23" cy="35"/>
            </a:xfrm>
            <a:custGeom>
              <a:avLst/>
              <a:gdLst>
                <a:gd name="T0" fmla="*/ 1 w 46"/>
                <a:gd name="T1" fmla="*/ 0 h 71"/>
                <a:gd name="T2" fmla="*/ 1 w 46"/>
                <a:gd name="T3" fmla="*/ 0 h 71"/>
                <a:gd name="T4" fmla="*/ 0 w 46"/>
                <a:gd name="T5" fmla="*/ 0 h 71"/>
                <a:gd name="T6" fmla="*/ 1 w 46"/>
                <a:gd name="T7" fmla="*/ 0 h 71"/>
                <a:gd name="T8" fmla="*/ 1 w 46"/>
                <a:gd name="T9" fmla="*/ 0 h 7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6" h="71">
                  <a:moveTo>
                    <a:pt x="15" y="0"/>
                  </a:moveTo>
                  <a:lnTo>
                    <a:pt x="46" y="44"/>
                  </a:lnTo>
                  <a:lnTo>
                    <a:pt x="0" y="71"/>
                  </a:lnTo>
                  <a:lnTo>
                    <a:pt x="15" y="0"/>
                  </a:lnTo>
                  <a:close/>
                </a:path>
              </a:pathLst>
            </a:custGeom>
            <a:solidFill>
              <a:srgbClr val="BFB3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651" name="Freeform 281"/>
            <p:cNvSpPr>
              <a:spLocks/>
            </p:cNvSpPr>
            <p:nvPr/>
          </p:nvSpPr>
          <p:spPr bwMode="auto">
            <a:xfrm>
              <a:off x="4835" y="1816"/>
              <a:ext cx="206" cy="149"/>
            </a:xfrm>
            <a:custGeom>
              <a:avLst/>
              <a:gdLst>
                <a:gd name="T0" fmla="*/ 0 w 413"/>
                <a:gd name="T1" fmla="*/ 0 h 297"/>
                <a:gd name="T2" fmla="*/ 0 w 413"/>
                <a:gd name="T3" fmla="*/ 1 h 297"/>
                <a:gd name="T4" fmla="*/ 0 w 413"/>
                <a:gd name="T5" fmla="*/ 1 h 297"/>
                <a:gd name="T6" fmla="*/ 0 w 413"/>
                <a:gd name="T7" fmla="*/ 1 h 297"/>
                <a:gd name="T8" fmla="*/ 0 w 413"/>
                <a:gd name="T9" fmla="*/ 1 h 297"/>
                <a:gd name="T10" fmla="*/ 0 w 413"/>
                <a:gd name="T11" fmla="*/ 0 h 297"/>
                <a:gd name="T12" fmla="*/ 0 w 413"/>
                <a:gd name="T13" fmla="*/ 0 h 2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13" h="297">
                  <a:moveTo>
                    <a:pt x="27" y="0"/>
                  </a:moveTo>
                  <a:lnTo>
                    <a:pt x="161" y="92"/>
                  </a:lnTo>
                  <a:lnTo>
                    <a:pt x="413" y="256"/>
                  </a:lnTo>
                  <a:lnTo>
                    <a:pt x="392" y="297"/>
                  </a:lnTo>
                  <a:lnTo>
                    <a:pt x="0" y="45"/>
                  </a:lnTo>
                  <a:lnTo>
                    <a:pt x="27" y="0"/>
                  </a:lnTo>
                  <a:close/>
                </a:path>
              </a:pathLst>
            </a:custGeom>
            <a:solidFill>
              <a:srgbClr val="BFB3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652" name="Freeform 282"/>
            <p:cNvSpPr>
              <a:spLocks/>
            </p:cNvSpPr>
            <p:nvPr/>
          </p:nvSpPr>
          <p:spPr bwMode="auto">
            <a:xfrm>
              <a:off x="4836" y="1833"/>
              <a:ext cx="423" cy="296"/>
            </a:xfrm>
            <a:custGeom>
              <a:avLst/>
              <a:gdLst>
                <a:gd name="T0" fmla="*/ 1 w 846"/>
                <a:gd name="T1" fmla="*/ 0 h 593"/>
                <a:gd name="T2" fmla="*/ 1 w 846"/>
                <a:gd name="T3" fmla="*/ 0 h 593"/>
                <a:gd name="T4" fmla="*/ 1 w 846"/>
                <a:gd name="T5" fmla="*/ 0 h 593"/>
                <a:gd name="T6" fmla="*/ 1 w 846"/>
                <a:gd name="T7" fmla="*/ 0 h 593"/>
                <a:gd name="T8" fmla="*/ 1 w 846"/>
                <a:gd name="T9" fmla="*/ 0 h 593"/>
                <a:gd name="T10" fmla="*/ 1 w 846"/>
                <a:gd name="T11" fmla="*/ 0 h 593"/>
                <a:gd name="T12" fmla="*/ 1 w 846"/>
                <a:gd name="T13" fmla="*/ 0 h 593"/>
                <a:gd name="T14" fmla="*/ 1 w 846"/>
                <a:gd name="T15" fmla="*/ 0 h 593"/>
                <a:gd name="T16" fmla="*/ 1 w 846"/>
                <a:gd name="T17" fmla="*/ 0 h 593"/>
                <a:gd name="T18" fmla="*/ 1 w 846"/>
                <a:gd name="T19" fmla="*/ 0 h 593"/>
                <a:gd name="T20" fmla="*/ 1 w 846"/>
                <a:gd name="T21" fmla="*/ 0 h 593"/>
                <a:gd name="T22" fmla="*/ 1 w 846"/>
                <a:gd name="T23" fmla="*/ 0 h 593"/>
                <a:gd name="T24" fmla="*/ 1 w 846"/>
                <a:gd name="T25" fmla="*/ 0 h 593"/>
                <a:gd name="T26" fmla="*/ 1 w 846"/>
                <a:gd name="T27" fmla="*/ 0 h 593"/>
                <a:gd name="T28" fmla="*/ 1 w 846"/>
                <a:gd name="T29" fmla="*/ 0 h 593"/>
                <a:gd name="T30" fmla="*/ 1 w 846"/>
                <a:gd name="T31" fmla="*/ 0 h 593"/>
                <a:gd name="T32" fmla="*/ 1 w 846"/>
                <a:gd name="T33" fmla="*/ 0 h 593"/>
                <a:gd name="T34" fmla="*/ 1 w 846"/>
                <a:gd name="T35" fmla="*/ 0 h 593"/>
                <a:gd name="T36" fmla="*/ 1 w 846"/>
                <a:gd name="T37" fmla="*/ 0 h 593"/>
                <a:gd name="T38" fmla="*/ 1 w 846"/>
                <a:gd name="T39" fmla="*/ 0 h 593"/>
                <a:gd name="T40" fmla="*/ 1 w 846"/>
                <a:gd name="T41" fmla="*/ 0 h 593"/>
                <a:gd name="T42" fmla="*/ 1 w 846"/>
                <a:gd name="T43" fmla="*/ 0 h 593"/>
                <a:gd name="T44" fmla="*/ 1 w 846"/>
                <a:gd name="T45" fmla="*/ 0 h 593"/>
                <a:gd name="T46" fmla="*/ 1 w 846"/>
                <a:gd name="T47" fmla="*/ 0 h 593"/>
                <a:gd name="T48" fmla="*/ 1 w 846"/>
                <a:gd name="T49" fmla="*/ 0 h 593"/>
                <a:gd name="T50" fmla="*/ 1 w 846"/>
                <a:gd name="T51" fmla="*/ 0 h 593"/>
                <a:gd name="T52" fmla="*/ 1 w 846"/>
                <a:gd name="T53" fmla="*/ 0 h 593"/>
                <a:gd name="T54" fmla="*/ 1 w 846"/>
                <a:gd name="T55" fmla="*/ 0 h 593"/>
                <a:gd name="T56" fmla="*/ 1 w 846"/>
                <a:gd name="T57" fmla="*/ 0 h 593"/>
                <a:gd name="T58" fmla="*/ 1 w 846"/>
                <a:gd name="T59" fmla="*/ 0 h 593"/>
                <a:gd name="T60" fmla="*/ 1 w 846"/>
                <a:gd name="T61" fmla="*/ 0 h 593"/>
                <a:gd name="T62" fmla="*/ 1 w 846"/>
                <a:gd name="T63" fmla="*/ 0 h 593"/>
                <a:gd name="T64" fmla="*/ 1 w 846"/>
                <a:gd name="T65" fmla="*/ 0 h 593"/>
                <a:gd name="T66" fmla="*/ 1 w 846"/>
                <a:gd name="T67" fmla="*/ 0 h 593"/>
                <a:gd name="T68" fmla="*/ 1 w 846"/>
                <a:gd name="T69" fmla="*/ 0 h 593"/>
                <a:gd name="T70" fmla="*/ 1 w 846"/>
                <a:gd name="T71" fmla="*/ 0 h 593"/>
                <a:gd name="T72" fmla="*/ 1 w 846"/>
                <a:gd name="T73" fmla="*/ 0 h 593"/>
                <a:gd name="T74" fmla="*/ 1 w 846"/>
                <a:gd name="T75" fmla="*/ 0 h 593"/>
                <a:gd name="T76" fmla="*/ 1 w 846"/>
                <a:gd name="T77" fmla="*/ 0 h 593"/>
                <a:gd name="T78" fmla="*/ 1 w 846"/>
                <a:gd name="T79" fmla="*/ 0 h 593"/>
                <a:gd name="T80" fmla="*/ 1 w 846"/>
                <a:gd name="T81" fmla="*/ 0 h 593"/>
                <a:gd name="T82" fmla="*/ 1 w 846"/>
                <a:gd name="T83" fmla="*/ 0 h 593"/>
                <a:gd name="T84" fmla="*/ 1 w 846"/>
                <a:gd name="T85" fmla="*/ 0 h 593"/>
                <a:gd name="T86" fmla="*/ 1 w 846"/>
                <a:gd name="T87" fmla="*/ 0 h 593"/>
                <a:gd name="T88" fmla="*/ 1 w 846"/>
                <a:gd name="T89" fmla="*/ 0 h 593"/>
                <a:gd name="T90" fmla="*/ 1 w 846"/>
                <a:gd name="T91" fmla="*/ 0 h 593"/>
                <a:gd name="T92" fmla="*/ 1 w 846"/>
                <a:gd name="T93" fmla="*/ 0 h 593"/>
                <a:gd name="T94" fmla="*/ 1 w 846"/>
                <a:gd name="T95" fmla="*/ 0 h 593"/>
                <a:gd name="T96" fmla="*/ 1 w 846"/>
                <a:gd name="T97" fmla="*/ 0 h 593"/>
                <a:gd name="T98" fmla="*/ 1 w 846"/>
                <a:gd name="T99" fmla="*/ 0 h 593"/>
                <a:gd name="T100" fmla="*/ 1 w 846"/>
                <a:gd name="T101" fmla="*/ 0 h 593"/>
                <a:gd name="T102" fmla="*/ 1 w 846"/>
                <a:gd name="T103" fmla="*/ 0 h 593"/>
                <a:gd name="T104" fmla="*/ 1 w 846"/>
                <a:gd name="T105" fmla="*/ 0 h 593"/>
                <a:gd name="T106" fmla="*/ 1 w 846"/>
                <a:gd name="T107" fmla="*/ 0 h 593"/>
                <a:gd name="T108" fmla="*/ 1 w 846"/>
                <a:gd name="T109" fmla="*/ 0 h 593"/>
                <a:gd name="T110" fmla="*/ 1 w 846"/>
                <a:gd name="T111" fmla="*/ 0 h 59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846" h="593">
                  <a:moveTo>
                    <a:pt x="0" y="29"/>
                  </a:moveTo>
                  <a:lnTo>
                    <a:pt x="0" y="30"/>
                  </a:lnTo>
                  <a:lnTo>
                    <a:pt x="6" y="33"/>
                  </a:lnTo>
                  <a:lnTo>
                    <a:pt x="8" y="35"/>
                  </a:lnTo>
                  <a:lnTo>
                    <a:pt x="13" y="38"/>
                  </a:lnTo>
                  <a:lnTo>
                    <a:pt x="17" y="41"/>
                  </a:lnTo>
                  <a:lnTo>
                    <a:pt x="23" y="46"/>
                  </a:lnTo>
                  <a:lnTo>
                    <a:pt x="28" y="50"/>
                  </a:lnTo>
                  <a:lnTo>
                    <a:pt x="36" y="55"/>
                  </a:lnTo>
                  <a:lnTo>
                    <a:pt x="39" y="57"/>
                  </a:lnTo>
                  <a:lnTo>
                    <a:pt x="43" y="60"/>
                  </a:lnTo>
                  <a:lnTo>
                    <a:pt x="47" y="63"/>
                  </a:lnTo>
                  <a:lnTo>
                    <a:pt x="52" y="66"/>
                  </a:lnTo>
                  <a:lnTo>
                    <a:pt x="57" y="70"/>
                  </a:lnTo>
                  <a:lnTo>
                    <a:pt x="61" y="73"/>
                  </a:lnTo>
                  <a:lnTo>
                    <a:pt x="66" y="76"/>
                  </a:lnTo>
                  <a:lnTo>
                    <a:pt x="71" y="80"/>
                  </a:lnTo>
                  <a:lnTo>
                    <a:pt x="77" y="83"/>
                  </a:lnTo>
                  <a:lnTo>
                    <a:pt x="83" y="87"/>
                  </a:lnTo>
                  <a:lnTo>
                    <a:pt x="88" y="91"/>
                  </a:lnTo>
                  <a:lnTo>
                    <a:pt x="95" y="96"/>
                  </a:lnTo>
                  <a:lnTo>
                    <a:pt x="100" y="100"/>
                  </a:lnTo>
                  <a:lnTo>
                    <a:pt x="107" y="104"/>
                  </a:lnTo>
                  <a:lnTo>
                    <a:pt x="113" y="108"/>
                  </a:lnTo>
                  <a:lnTo>
                    <a:pt x="120" y="112"/>
                  </a:lnTo>
                  <a:lnTo>
                    <a:pt x="126" y="116"/>
                  </a:lnTo>
                  <a:lnTo>
                    <a:pt x="134" y="122"/>
                  </a:lnTo>
                  <a:lnTo>
                    <a:pt x="141" y="127"/>
                  </a:lnTo>
                  <a:lnTo>
                    <a:pt x="149" y="132"/>
                  </a:lnTo>
                  <a:lnTo>
                    <a:pt x="157" y="137"/>
                  </a:lnTo>
                  <a:lnTo>
                    <a:pt x="165" y="142"/>
                  </a:lnTo>
                  <a:lnTo>
                    <a:pt x="172" y="147"/>
                  </a:lnTo>
                  <a:lnTo>
                    <a:pt x="182" y="153"/>
                  </a:lnTo>
                  <a:lnTo>
                    <a:pt x="189" y="158"/>
                  </a:lnTo>
                  <a:lnTo>
                    <a:pt x="198" y="164"/>
                  </a:lnTo>
                  <a:lnTo>
                    <a:pt x="207" y="171"/>
                  </a:lnTo>
                  <a:lnTo>
                    <a:pt x="217" y="177"/>
                  </a:lnTo>
                  <a:lnTo>
                    <a:pt x="225" y="183"/>
                  </a:lnTo>
                  <a:lnTo>
                    <a:pt x="236" y="189"/>
                  </a:lnTo>
                  <a:lnTo>
                    <a:pt x="245" y="195"/>
                  </a:lnTo>
                  <a:lnTo>
                    <a:pt x="255" y="202"/>
                  </a:lnTo>
                  <a:lnTo>
                    <a:pt x="266" y="207"/>
                  </a:lnTo>
                  <a:lnTo>
                    <a:pt x="276" y="214"/>
                  </a:lnTo>
                  <a:lnTo>
                    <a:pt x="287" y="221"/>
                  </a:lnTo>
                  <a:lnTo>
                    <a:pt x="298" y="228"/>
                  </a:lnTo>
                  <a:lnTo>
                    <a:pt x="309" y="235"/>
                  </a:lnTo>
                  <a:lnTo>
                    <a:pt x="320" y="243"/>
                  </a:lnTo>
                  <a:lnTo>
                    <a:pt x="331" y="249"/>
                  </a:lnTo>
                  <a:lnTo>
                    <a:pt x="344" y="257"/>
                  </a:lnTo>
                  <a:lnTo>
                    <a:pt x="355" y="264"/>
                  </a:lnTo>
                  <a:lnTo>
                    <a:pt x="368" y="272"/>
                  </a:lnTo>
                  <a:lnTo>
                    <a:pt x="380" y="280"/>
                  </a:lnTo>
                  <a:lnTo>
                    <a:pt x="394" y="288"/>
                  </a:lnTo>
                  <a:lnTo>
                    <a:pt x="405" y="296"/>
                  </a:lnTo>
                  <a:lnTo>
                    <a:pt x="418" y="303"/>
                  </a:lnTo>
                  <a:lnTo>
                    <a:pt x="430" y="310"/>
                  </a:lnTo>
                  <a:lnTo>
                    <a:pt x="443" y="318"/>
                  </a:lnTo>
                  <a:lnTo>
                    <a:pt x="454" y="325"/>
                  </a:lnTo>
                  <a:lnTo>
                    <a:pt x="467" y="332"/>
                  </a:lnTo>
                  <a:lnTo>
                    <a:pt x="478" y="340"/>
                  </a:lnTo>
                  <a:lnTo>
                    <a:pt x="491" y="348"/>
                  </a:lnTo>
                  <a:lnTo>
                    <a:pt x="501" y="355"/>
                  </a:lnTo>
                  <a:lnTo>
                    <a:pt x="513" y="362"/>
                  </a:lnTo>
                  <a:lnTo>
                    <a:pt x="524" y="370"/>
                  </a:lnTo>
                  <a:lnTo>
                    <a:pt x="535" y="377"/>
                  </a:lnTo>
                  <a:lnTo>
                    <a:pt x="546" y="383"/>
                  </a:lnTo>
                  <a:lnTo>
                    <a:pt x="556" y="390"/>
                  </a:lnTo>
                  <a:lnTo>
                    <a:pt x="567" y="398"/>
                  </a:lnTo>
                  <a:lnTo>
                    <a:pt x="578" y="405"/>
                  </a:lnTo>
                  <a:lnTo>
                    <a:pt x="588" y="411"/>
                  </a:lnTo>
                  <a:lnTo>
                    <a:pt x="597" y="418"/>
                  </a:lnTo>
                  <a:lnTo>
                    <a:pt x="607" y="425"/>
                  </a:lnTo>
                  <a:lnTo>
                    <a:pt x="617" y="431"/>
                  </a:lnTo>
                  <a:lnTo>
                    <a:pt x="626" y="437"/>
                  </a:lnTo>
                  <a:lnTo>
                    <a:pt x="637" y="444"/>
                  </a:lnTo>
                  <a:lnTo>
                    <a:pt x="646" y="450"/>
                  </a:lnTo>
                  <a:lnTo>
                    <a:pt x="655" y="456"/>
                  </a:lnTo>
                  <a:lnTo>
                    <a:pt x="664" y="462"/>
                  </a:lnTo>
                  <a:lnTo>
                    <a:pt x="672" y="469"/>
                  </a:lnTo>
                  <a:lnTo>
                    <a:pt x="680" y="474"/>
                  </a:lnTo>
                  <a:lnTo>
                    <a:pt x="689" y="480"/>
                  </a:lnTo>
                  <a:lnTo>
                    <a:pt x="697" y="485"/>
                  </a:lnTo>
                  <a:lnTo>
                    <a:pt x="705" y="490"/>
                  </a:lnTo>
                  <a:lnTo>
                    <a:pt x="713" y="496"/>
                  </a:lnTo>
                  <a:lnTo>
                    <a:pt x="721" y="502"/>
                  </a:lnTo>
                  <a:lnTo>
                    <a:pt x="727" y="507"/>
                  </a:lnTo>
                  <a:lnTo>
                    <a:pt x="734" y="511"/>
                  </a:lnTo>
                  <a:lnTo>
                    <a:pt x="741" y="516"/>
                  </a:lnTo>
                  <a:lnTo>
                    <a:pt x="748" y="522"/>
                  </a:lnTo>
                  <a:lnTo>
                    <a:pt x="754" y="526"/>
                  </a:lnTo>
                  <a:lnTo>
                    <a:pt x="761" y="530"/>
                  </a:lnTo>
                  <a:lnTo>
                    <a:pt x="767" y="534"/>
                  </a:lnTo>
                  <a:lnTo>
                    <a:pt x="773" y="538"/>
                  </a:lnTo>
                  <a:lnTo>
                    <a:pt x="778" y="543"/>
                  </a:lnTo>
                  <a:lnTo>
                    <a:pt x="783" y="546"/>
                  </a:lnTo>
                  <a:lnTo>
                    <a:pt x="790" y="550"/>
                  </a:lnTo>
                  <a:lnTo>
                    <a:pt x="795" y="554"/>
                  </a:lnTo>
                  <a:lnTo>
                    <a:pt x="799" y="557"/>
                  </a:lnTo>
                  <a:lnTo>
                    <a:pt x="804" y="561"/>
                  </a:lnTo>
                  <a:lnTo>
                    <a:pt x="807" y="564"/>
                  </a:lnTo>
                  <a:lnTo>
                    <a:pt x="813" y="568"/>
                  </a:lnTo>
                  <a:lnTo>
                    <a:pt x="816" y="570"/>
                  </a:lnTo>
                  <a:lnTo>
                    <a:pt x="820" y="573"/>
                  </a:lnTo>
                  <a:lnTo>
                    <a:pt x="823" y="575"/>
                  </a:lnTo>
                  <a:lnTo>
                    <a:pt x="826" y="578"/>
                  </a:lnTo>
                  <a:lnTo>
                    <a:pt x="831" y="582"/>
                  </a:lnTo>
                  <a:lnTo>
                    <a:pt x="837" y="586"/>
                  </a:lnTo>
                  <a:lnTo>
                    <a:pt x="841" y="588"/>
                  </a:lnTo>
                  <a:lnTo>
                    <a:pt x="843" y="590"/>
                  </a:lnTo>
                  <a:lnTo>
                    <a:pt x="844" y="591"/>
                  </a:lnTo>
                  <a:lnTo>
                    <a:pt x="846" y="593"/>
                  </a:lnTo>
                  <a:lnTo>
                    <a:pt x="837" y="549"/>
                  </a:lnTo>
                  <a:lnTo>
                    <a:pt x="835" y="548"/>
                  </a:lnTo>
                  <a:lnTo>
                    <a:pt x="833" y="546"/>
                  </a:lnTo>
                  <a:lnTo>
                    <a:pt x="829" y="544"/>
                  </a:lnTo>
                  <a:lnTo>
                    <a:pt x="825" y="540"/>
                  </a:lnTo>
                  <a:lnTo>
                    <a:pt x="822" y="537"/>
                  </a:lnTo>
                  <a:lnTo>
                    <a:pt x="819" y="535"/>
                  </a:lnTo>
                  <a:lnTo>
                    <a:pt x="815" y="533"/>
                  </a:lnTo>
                  <a:lnTo>
                    <a:pt x="810" y="531"/>
                  </a:lnTo>
                  <a:lnTo>
                    <a:pt x="805" y="528"/>
                  </a:lnTo>
                  <a:lnTo>
                    <a:pt x="802" y="524"/>
                  </a:lnTo>
                  <a:lnTo>
                    <a:pt x="797" y="521"/>
                  </a:lnTo>
                  <a:lnTo>
                    <a:pt x="793" y="519"/>
                  </a:lnTo>
                  <a:lnTo>
                    <a:pt x="787" y="513"/>
                  </a:lnTo>
                  <a:lnTo>
                    <a:pt x="780" y="509"/>
                  </a:lnTo>
                  <a:lnTo>
                    <a:pt x="774" y="505"/>
                  </a:lnTo>
                  <a:lnTo>
                    <a:pt x="769" y="502"/>
                  </a:lnTo>
                  <a:lnTo>
                    <a:pt x="762" y="497"/>
                  </a:lnTo>
                  <a:lnTo>
                    <a:pt x="755" y="493"/>
                  </a:lnTo>
                  <a:lnTo>
                    <a:pt x="749" y="488"/>
                  </a:lnTo>
                  <a:lnTo>
                    <a:pt x="742" y="483"/>
                  </a:lnTo>
                  <a:lnTo>
                    <a:pt x="734" y="478"/>
                  </a:lnTo>
                  <a:lnTo>
                    <a:pt x="727" y="473"/>
                  </a:lnTo>
                  <a:lnTo>
                    <a:pt x="719" y="468"/>
                  </a:lnTo>
                  <a:lnTo>
                    <a:pt x="711" y="462"/>
                  </a:lnTo>
                  <a:lnTo>
                    <a:pt x="702" y="456"/>
                  </a:lnTo>
                  <a:lnTo>
                    <a:pt x="694" y="451"/>
                  </a:lnTo>
                  <a:lnTo>
                    <a:pt x="686" y="445"/>
                  </a:lnTo>
                  <a:lnTo>
                    <a:pt x="677" y="439"/>
                  </a:lnTo>
                  <a:lnTo>
                    <a:pt x="669" y="433"/>
                  </a:lnTo>
                  <a:lnTo>
                    <a:pt x="660" y="427"/>
                  </a:lnTo>
                  <a:lnTo>
                    <a:pt x="650" y="421"/>
                  </a:lnTo>
                  <a:lnTo>
                    <a:pt x="641" y="414"/>
                  </a:lnTo>
                  <a:lnTo>
                    <a:pt x="630" y="408"/>
                  </a:lnTo>
                  <a:lnTo>
                    <a:pt x="621" y="401"/>
                  </a:lnTo>
                  <a:lnTo>
                    <a:pt x="611" y="395"/>
                  </a:lnTo>
                  <a:lnTo>
                    <a:pt x="601" y="388"/>
                  </a:lnTo>
                  <a:lnTo>
                    <a:pt x="591" y="381"/>
                  </a:lnTo>
                  <a:lnTo>
                    <a:pt x="580" y="375"/>
                  </a:lnTo>
                  <a:lnTo>
                    <a:pt x="570" y="368"/>
                  </a:lnTo>
                  <a:lnTo>
                    <a:pt x="561" y="360"/>
                  </a:lnTo>
                  <a:lnTo>
                    <a:pt x="549" y="353"/>
                  </a:lnTo>
                  <a:lnTo>
                    <a:pt x="539" y="347"/>
                  </a:lnTo>
                  <a:lnTo>
                    <a:pt x="527" y="340"/>
                  </a:lnTo>
                  <a:lnTo>
                    <a:pt x="518" y="333"/>
                  </a:lnTo>
                  <a:lnTo>
                    <a:pt x="506" y="325"/>
                  </a:lnTo>
                  <a:lnTo>
                    <a:pt x="495" y="318"/>
                  </a:lnTo>
                  <a:lnTo>
                    <a:pt x="484" y="310"/>
                  </a:lnTo>
                  <a:lnTo>
                    <a:pt x="473" y="304"/>
                  </a:lnTo>
                  <a:lnTo>
                    <a:pt x="462" y="296"/>
                  </a:lnTo>
                  <a:lnTo>
                    <a:pt x="450" y="288"/>
                  </a:lnTo>
                  <a:lnTo>
                    <a:pt x="440" y="281"/>
                  </a:lnTo>
                  <a:lnTo>
                    <a:pt x="428" y="275"/>
                  </a:lnTo>
                  <a:lnTo>
                    <a:pt x="417" y="266"/>
                  </a:lnTo>
                  <a:lnTo>
                    <a:pt x="406" y="260"/>
                  </a:lnTo>
                  <a:lnTo>
                    <a:pt x="394" y="252"/>
                  </a:lnTo>
                  <a:lnTo>
                    <a:pt x="384" y="246"/>
                  </a:lnTo>
                  <a:lnTo>
                    <a:pt x="372" y="238"/>
                  </a:lnTo>
                  <a:lnTo>
                    <a:pt x="361" y="231"/>
                  </a:lnTo>
                  <a:lnTo>
                    <a:pt x="349" y="224"/>
                  </a:lnTo>
                  <a:lnTo>
                    <a:pt x="339" y="218"/>
                  </a:lnTo>
                  <a:lnTo>
                    <a:pt x="327" y="209"/>
                  </a:lnTo>
                  <a:lnTo>
                    <a:pt x="317" y="203"/>
                  </a:lnTo>
                  <a:lnTo>
                    <a:pt x="305" y="196"/>
                  </a:lnTo>
                  <a:lnTo>
                    <a:pt x="295" y="189"/>
                  </a:lnTo>
                  <a:lnTo>
                    <a:pt x="284" y="182"/>
                  </a:lnTo>
                  <a:lnTo>
                    <a:pt x="274" y="176"/>
                  </a:lnTo>
                  <a:lnTo>
                    <a:pt x="264" y="170"/>
                  </a:lnTo>
                  <a:lnTo>
                    <a:pt x="254" y="163"/>
                  </a:lnTo>
                  <a:lnTo>
                    <a:pt x="245" y="157"/>
                  </a:lnTo>
                  <a:lnTo>
                    <a:pt x="236" y="151"/>
                  </a:lnTo>
                  <a:lnTo>
                    <a:pt x="226" y="145"/>
                  </a:lnTo>
                  <a:lnTo>
                    <a:pt x="218" y="139"/>
                  </a:lnTo>
                  <a:lnTo>
                    <a:pt x="209" y="134"/>
                  </a:lnTo>
                  <a:lnTo>
                    <a:pt x="200" y="129"/>
                  </a:lnTo>
                  <a:lnTo>
                    <a:pt x="192" y="123"/>
                  </a:lnTo>
                  <a:lnTo>
                    <a:pt x="185" y="119"/>
                  </a:lnTo>
                  <a:lnTo>
                    <a:pt x="175" y="112"/>
                  </a:lnTo>
                  <a:lnTo>
                    <a:pt x="168" y="108"/>
                  </a:lnTo>
                  <a:lnTo>
                    <a:pt x="161" y="103"/>
                  </a:lnTo>
                  <a:lnTo>
                    <a:pt x="153" y="99"/>
                  </a:lnTo>
                  <a:lnTo>
                    <a:pt x="145" y="94"/>
                  </a:lnTo>
                  <a:lnTo>
                    <a:pt x="139" y="88"/>
                  </a:lnTo>
                  <a:lnTo>
                    <a:pt x="132" y="84"/>
                  </a:lnTo>
                  <a:lnTo>
                    <a:pt x="126" y="81"/>
                  </a:lnTo>
                  <a:lnTo>
                    <a:pt x="119" y="77"/>
                  </a:lnTo>
                  <a:lnTo>
                    <a:pt x="113" y="73"/>
                  </a:lnTo>
                  <a:lnTo>
                    <a:pt x="107" y="69"/>
                  </a:lnTo>
                  <a:lnTo>
                    <a:pt x="100" y="64"/>
                  </a:lnTo>
                  <a:lnTo>
                    <a:pt x="95" y="60"/>
                  </a:lnTo>
                  <a:lnTo>
                    <a:pt x="90" y="57"/>
                  </a:lnTo>
                  <a:lnTo>
                    <a:pt x="84" y="54"/>
                  </a:lnTo>
                  <a:lnTo>
                    <a:pt x="79" y="51"/>
                  </a:lnTo>
                  <a:lnTo>
                    <a:pt x="73" y="48"/>
                  </a:lnTo>
                  <a:lnTo>
                    <a:pt x="69" y="44"/>
                  </a:lnTo>
                  <a:lnTo>
                    <a:pt x="64" y="40"/>
                  </a:lnTo>
                  <a:lnTo>
                    <a:pt x="61" y="38"/>
                  </a:lnTo>
                  <a:lnTo>
                    <a:pt x="56" y="35"/>
                  </a:lnTo>
                  <a:lnTo>
                    <a:pt x="51" y="33"/>
                  </a:lnTo>
                  <a:lnTo>
                    <a:pt x="47" y="30"/>
                  </a:lnTo>
                  <a:lnTo>
                    <a:pt x="44" y="28"/>
                  </a:lnTo>
                  <a:lnTo>
                    <a:pt x="40" y="26"/>
                  </a:lnTo>
                  <a:lnTo>
                    <a:pt x="37" y="23"/>
                  </a:lnTo>
                  <a:lnTo>
                    <a:pt x="33" y="21"/>
                  </a:lnTo>
                  <a:lnTo>
                    <a:pt x="31" y="19"/>
                  </a:lnTo>
                  <a:lnTo>
                    <a:pt x="24" y="14"/>
                  </a:lnTo>
                  <a:lnTo>
                    <a:pt x="20" y="12"/>
                  </a:lnTo>
                  <a:lnTo>
                    <a:pt x="15" y="9"/>
                  </a:lnTo>
                  <a:lnTo>
                    <a:pt x="12" y="6"/>
                  </a:lnTo>
                  <a:lnTo>
                    <a:pt x="8" y="4"/>
                  </a:lnTo>
                  <a:lnTo>
                    <a:pt x="6" y="3"/>
                  </a:lnTo>
                  <a:lnTo>
                    <a:pt x="2" y="0"/>
                  </a:lnTo>
                  <a:lnTo>
                    <a:pt x="1" y="0"/>
                  </a:lnTo>
                  <a:lnTo>
                    <a:pt x="0" y="29"/>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653" name="Freeform 283"/>
            <p:cNvSpPr>
              <a:spLocks/>
            </p:cNvSpPr>
            <p:nvPr/>
          </p:nvSpPr>
          <p:spPr bwMode="auto">
            <a:xfrm>
              <a:off x="5027" y="1923"/>
              <a:ext cx="43" cy="49"/>
            </a:xfrm>
            <a:custGeom>
              <a:avLst/>
              <a:gdLst>
                <a:gd name="T0" fmla="*/ 0 w 88"/>
                <a:gd name="T1" fmla="*/ 1 h 98"/>
                <a:gd name="T2" fmla="*/ 0 w 88"/>
                <a:gd name="T3" fmla="*/ 1 h 98"/>
                <a:gd name="T4" fmla="*/ 0 w 88"/>
                <a:gd name="T5" fmla="*/ 1 h 98"/>
                <a:gd name="T6" fmla="*/ 0 w 88"/>
                <a:gd name="T7" fmla="*/ 1 h 98"/>
                <a:gd name="T8" fmla="*/ 0 w 88"/>
                <a:gd name="T9" fmla="*/ 1 h 98"/>
                <a:gd name="T10" fmla="*/ 0 w 88"/>
                <a:gd name="T11" fmla="*/ 1 h 98"/>
                <a:gd name="T12" fmla="*/ 0 w 88"/>
                <a:gd name="T13" fmla="*/ 1 h 98"/>
                <a:gd name="T14" fmla="*/ 0 w 88"/>
                <a:gd name="T15" fmla="*/ 1 h 98"/>
                <a:gd name="T16" fmla="*/ 0 w 88"/>
                <a:gd name="T17" fmla="*/ 1 h 98"/>
                <a:gd name="T18" fmla="*/ 0 w 88"/>
                <a:gd name="T19" fmla="*/ 1 h 98"/>
                <a:gd name="T20" fmla="*/ 0 w 88"/>
                <a:gd name="T21" fmla="*/ 1 h 98"/>
                <a:gd name="T22" fmla="*/ 0 w 88"/>
                <a:gd name="T23" fmla="*/ 1 h 98"/>
                <a:gd name="T24" fmla="*/ 0 w 88"/>
                <a:gd name="T25" fmla="*/ 1 h 98"/>
                <a:gd name="T26" fmla="*/ 0 w 88"/>
                <a:gd name="T27" fmla="*/ 1 h 98"/>
                <a:gd name="T28" fmla="*/ 0 w 88"/>
                <a:gd name="T29" fmla="*/ 1 h 98"/>
                <a:gd name="T30" fmla="*/ 0 w 88"/>
                <a:gd name="T31" fmla="*/ 1 h 98"/>
                <a:gd name="T32" fmla="*/ 0 w 88"/>
                <a:gd name="T33" fmla="*/ 1 h 98"/>
                <a:gd name="T34" fmla="*/ 0 w 88"/>
                <a:gd name="T35" fmla="*/ 1 h 98"/>
                <a:gd name="T36" fmla="*/ 0 w 88"/>
                <a:gd name="T37" fmla="*/ 1 h 98"/>
                <a:gd name="T38" fmla="*/ 0 w 88"/>
                <a:gd name="T39" fmla="*/ 1 h 98"/>
                <a:gd name="T40" fmla="*/ 0 w 88"/>
                <a:gd name="T41" fmla="*/ 1 h 98"/>
                <a:gd name="T42" fmla="*/ 0 w 88"/>
                <a:gd name="T43" fmla="*/ 1 h 98"/>
                <a:gd name="T44" fmla="*/ 0 w 88"/>
                <a:gd name="T45" fmla="*/ 1 h 98"/>
                <a:gd name="T46" fmla="*/ 0 w 88"/>
                <a:gd name="T47" fmla="*/ 1 h 98"/>
                <a:gd name="T48" fmla="*/ 0 w 88"/>
                <a:gd name="T49" fmla="*/ 1 h 98"/>
                <a:gd name="T50" fmla="*/ 0 w 88"/>
                <a:gd name="T51" fmla="*/ 1 h 98"/>
                <a:gd name="T52" fmla="*/ 0 w 88"/>
                <a:gd name="T53" fmla="*/ 0 h 98"/>
                <a:gd name="T54" fmla="*/ 0 w 88"/>
                <a:gd name="T55" fmla="*/ 0 h 98"/>
                <a:gd name="T56" fmla="*/ 0 w 88"/>
                <a:gd name="T57" fmla="*/ 0 h 98"/>
                <a:gd name="T58" fmla="*/ 0 w 88"/>
                <a:gd name="T59" fmla="*/ 1 h 98"/>
                <a:gd name="T60" fmla="*/ 0 w 88"/>
                <a:gd name="T61" fmla="*/ 1 h 98"/>
                <a:gd name="T62" fmla="*/ 0 w 88"/>
                <a:gd name="T63" fmla="*/ 1 h 98"/>
                <a:gd name="T64" fmla="*/ 0 w 88"/>
                <a:gd name="T65" fmla="*/ 1 h 98"/>
                <a:gd name="T66" fmla="*/ 0 w 88"/>
                <a:gd name="T67" fmla="*/ 1 h 98"/>
                <a:gd name="T68" fmla="*/ 0 w 88"/>
                <a:gd name="T69" fmla="*/ 1 h 98"/>
                <a:gd name="T70" fmla="*/ 0 w 88"/>
                <a:gd name="T71" fmla="*/ 1 h 98"/>
                <a:gd name="T72" fmla="*/ 0 w 88"/>
                <a:gd name="T73" fmla="*/ 1 h 98"/>
                <a:gd name="T74" fmla="*/ 0 w 88"/>
                <a:gd name="T75" fmla="*/ 1 h 98"/>
                <a:gd name="T76" fmla="*/ 0 w 88"/>
                <a:gd name="T77" fmla="*/ 1 h 98"/>
                <a:gd name="T78" fmla="*/ 0 w 88"/>
                <a:gd name="T79" fmla="*/ 1 h 98"/>
                <a:gd name="T80" fmla="*/ 0 w 88"/>
                <a:gd name="T81" fmla="*/ 1 h 98"/>
                <a:gd name="T82" fmla="*/ 0 w 88"/>
                <a:gd name="T83" fmla="*/ 1 h 98"/>
                <a:gd name="T84" fmla="*/ 0 w 88"/>
                <a:gd name="T85" fmla="*/ 1 h 98"/>
                <a:gd name="T86" fmla="*/ 0 w 88"/>
                <a:gd name="T87" fmla="*/ 1 h 98"/>
                <a:gd name="T88" fmla="*/ 0 w 88"/>
                <a:gd name="T89" fmla="*/ 1 h 98"/>
                <a:gd name="T90" fmla="*/ 0 w 88"/>
                <a:gd name="T91" fmla="*/ 1 h 98"/>
                <a:gd name="T92" fmla="*/ 0 w 88"/>
                <a:gd name="T93" fmla="*/ 1 h 98"/>
                <a:gd name="T94" fmla="*/ 0 w 88"/>
                <a:gd name="T95" fmla="*/ 1 h 98"/>
                <a:gd name="T96" fmla="*/ 0 w 88"/>
                <a:gd name="T97" fmla="*/ 1 h 98"/>
                <a:gd name="T98" fmla="*/ 0 w 88"/>
                <a:gd name="T99" fmla="*/ 1 h 98"/>
                <a:gd name="T100" fmla="*/ 0 w 88"/>
                <a:gd name="T101" fmla="*/ 1 h 98"/>
                <a:gd name="T102" fmla="*/ 0 w 88"/>
                <a:gd name="T103" fmla="*/ 1 h 98"/>
                <a:gd name="T104" fmla="*/ 0 w 88"/>
                <a:gd name="T105" fmla="*/ 1 h 98"/>
                <a:gd name="T106" fmla="*/ 0 w 88"/>
                <a:gd name="T107" fmla="*/ 1 h 98"/>
                <a:gd name="T108" fmla="*/ 0 w 88"/>
                <a:gd name="T109" fmla="*/ 1 h 98"/>
                <a:gd name="T110" fmla="*/ 0 w 88"/>
                <a:gd name="T111" fmla="*/ 1 h 9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88" h="98">
                  <a:moveTo>
                    <a:pt x="2" y="90"/>
                  </a:moveTo>
                  <a:lnTo>
                    <a:pt x="2" y="89"/>
                  </a:lnTo>
                  <a:lnTo>
                    <a:pt x="2" y="85"/>
                  </a:lnTo>
                  <a:lnTo>
                    <a:pt x="0" y="81"/>
                  </a:lnTo>
                  <a:lnTo>
                    <a:pt x="0" y="77"/>
                  </a:lnTo>
                  <a:lnTo>
                    <a:pt x="0" y="70"/>
                  </a:lnTo>
                  <a:lnTo>
                    <a:pt x="2" y="65"/>
                  </a:lnTo>
                  <a:lnTo>
                    <a:pt x="2" y="60"/>
                  </a:lnTo>
                  <a:lnTo>
                    <a:pt x="3" y="57"/>
                  </a:lnTo>
                  <a:lnTo>
                    <a:pt x="4" y="53"/>
                  </a:lnTo>
                  <a:lnTo>
                    <a:pt x="6" y="50"/>
                  </a:lnTo>
                  <a:lnTo>
                    <a:pt x="6" y="46"/>
                  </a:lnTo>
                  <a:lnTo>
                    <a:pt x="8" y="42"/>
                  </a:lnTo>
                  <a:lnTo>
                    <a:pt x="9" y="38"/>
                  </a:lnTo>
                  <a:lnTo>
                    <a:pt x="12" y="33"/>
                  </a:lnTo>
                  <a:lnTo>
                    <a:pt x="14" y="29"/>
                  </a:lnTo>
                  <a:lnTo>
                    <a:pt x="16" y="26"/>
                  </a:lnTo>
                  <a:lnTo>
                    <a:pt x="20" y="22"/>
                  </a:lnTo>
                  <a:lnTo>
                    <a:pt x="23" y="20"/>
                  </a:lnTo>
                  <a:lnTo>
                    <a:pt x="28" y="16"/>
                  </a:lnTo>
                  <a:lnTo>
                    <a:pt x="31" y="13"/>
                  </a:lnTo>
                  <a:lnTo>
                    <a:pt x="35" y="9"/>
                  </a:lnTo>
                  <a:lnTo>
                    <a:pt x="41" y="7"/>
                  </a:lnTo>
                  <a:lnTo>
                    <a:pt x="46" y="4"/>
                  </a:lnTo>
                  <a:lnTo>
                    <a:pt x="54" y="2"/>
                  </a:lnTo>
                  <a:lnTo>
                    <a:pt x="56" y="1"/>
                  </a:lnTo>
                  <a:lnTo>
                    <a:pt x="59" y="0"/>
                  </a:lnTo>
                  <a:lnTo>
                    <a:pt x="63" y="0"/>
                  </a:lnTo>
                  <a:lnTo>
                    <a:pt x="67" y="0"/>
                  </a:lnTo>
                  <a:lnTo>
                    <a:pt x="88" y="13"/>
                  </a:lnTo>
                  <a:lnTo>
                    <a:pt x="86" y="13"/>
                  </a:lnTo>
                  <a:lnTo>
                    <a:pt x="85" y="13"/>
                  </a:lnTo>
                  <a:lnTo>
                    <a:pt x="82" y="13"/>
                  </a:lnTo>
                  <a:lnTo>
                    <a:pt x="79" y="15"/>
                  </a:lnTo>
                  <a:lnTo>
                    <a:pt x="73" y="17"/>
                  </a:lnTo>
                  <a:lnTo>
                    <a:pt x="68" y="19"/>
                  </a:lnTo>
                  <a:lnTo>
                    <a:pt x="63" y="22"/>
                  </a:lnTo>
                  <a:lnTo>
                    <a:pt x="58" y="27"/>
                  </a:lnTo>
                  <a:lnTo>
                    <a:pt x="51" y="31"/>
                  </a:lnTo>
                  <a:lnTo>
                    <a:pt x="45" y="38"/>
                  </a:lnTo>
                  <a:lnTo>
                    <a:pt x="43" y="41"/>
                  </a:lnTo>
                  <a:lnTo>
                    <a:pt x="40" y="44"/>
                  </a:lnTo>
                  <a:lnTo>
                    <a:pt x="38" y="48"/>
                  </a:lnTo>
                  <a:lnTo>
                    <a:pt x="36" y="52"/>
                  </a:lnTo>
                  <a:lnTo>
                    <a:pt x="34" y="56"/>
                  </a:lnTo>
                  <a:lnTo>
                    <a:pt x="32" y="61"/>
                  </a:lnTo>
                  <a:lnTo>
                    <a:pt x="30" y="66"/>
                  </a:lnTo>
                  <a:lnTo>
                    <a:pt x="29" y="72"/>
                  </a:lnTo>
                  <a:lnTo>
                    <a:pt x="27" y="77"/>
                  </a:lnTo>
                  <a:lnTo>
                    <a:pt x="25" y="84"/>
                  </a:lnTo>
                  <a:lnTo>
                    <a:pt x="25" y="86"/>
                  </a:lnTo>
                  <a:lnTo>
                    <a:pt x="25" y="90"/>
                  </a:lnTo>
                  <a:lnTo>
                    <a:pt x="25" y="94"/>
                  </a:lnTo>
                  <a:lnTo>
                    <a:pt x="25" y="98"/>
                  </a:lnTo>
                  <a:lnTo>
                    <a:pt x="2" y="9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654" name="Freeform 284"/>
            <p:cNvSpPr>
              <a:spLocks/>
            </p:cNvSpPr>
            <p:nvPr/>
          </p:nvSpPr>
          <p:spPr bwMode="auto">
            <a:xfrm>
              <a:off x="4765" y="2262"/>
              <a:ext cx="50" cy="48"/>
            </a:xfrm>
            <a:custGeom>
              <a:avLst/>
              <a:gdLst>
                <a:gd name="T0" fmla="*/ 0 w 99"/>
                <a:gd name="T1" fmla="*/ 1 h 96"/>
                <a:gd name="T2" fmla="*/ 0 w 99"/>
                <a:gd name="T3" fmla="*/ 1 h 96"/>
                <a:gd name="T4" fmla="*/ 1 w 99"/>
                <a:gd name="T5" fmla="*/ 1 h 96"/>
                <a:gd name="T6" fmla="*/ 1 w 99"/>
                <a:gd name="T7" fmla="*/ 1 h 96"/>
                <a:gd name="T8" fmla="*/ 1 w 99"/>
                <a:gd name="T9" fmla="*/ 1 h 96"/>
                <a:gd name="T10" fmla="*/ 1 w 99"/>
                <a:gd name="T11" fmla="*/ 1 h 96"/>
                <a:gd name="T12" fmla="*/ 1 w 99"/>
                <a:gd name="T13" fmla="*/ 1 h 96"/>
                <a:gd name="T14" fmla="*/ 1 w 99"/>
                <a:gd name="T15" fmla="*/ 1 h 96"/>
                <a:gd name="T16" fmla="*/ 1 w 99"/>
                <a:gd name="T17" fmla="*/ 1 h 96"/>
                <a:gd name="T18" fmla="*/ 1 w 99"/>
                <a:gd name="T19" fmla="*/ 1 h 96"/>
                <a:gd name="T20" fmla="*/ 1 w 99"/>
                <a:gd name="T21" fmla="*/ 1 h 96"/>
                <a:gd name="T22" fmla="*/ 1 w 99"/>
                <a:gd name="T23" fmla="*/ 1 h 96"/>
                <a:gd name="T24" fmla="*/ 1 w 99"/>
                <a:gd name="T25" fmla="*/ 1 h 96"/>
                <a:gd name="T26" fmla="*/ 1 w 99"/>
                <a:gd name="T27" fmla="*/ 1 h 96"/>
                <a:gd name="T28" fmla="*/ 1 w 99"/>
                <a:gd name="T29" fmla="*/ 1 h 96"/>
                <a:gd name="T30" fmla="*/ 1 w 99"/>
                <a:gd name="T31" fmla="*/ 1 h 96"/>
                <a:gd name="T32" fmla="*/ 1 w 99"/>
                <a:gd name="T33" fmla="*/ 1 h 96"/>
                <a:gd name="T34" fmla="*/ 1 w 99"/>
                <a:gd name="T35" fmla="*/ 1 h 96"/>
                <a:gd name="T36" fmla="*/ 1 w 99"/>
                <a:gd name="T37" fmla="*/ 1 h 96"/>
                <a:gd name="T38" fmla="*/ 1 w 99"/>
                <a:gd name="T39" fmla="*/ 1 h 96"/>
                <a:gd name="T40" fmla="*/ 1 w 99"/>
                <a:gd name="T41" fmla="*/ 0 h 96"/>
                <a:gd name="T42" fmla="*/ 1 w 99"/>
                <a:gd name="T43" fmla="*/ 1 h 96"/>
                <a:gd name="T44" fmla="*/ 1 w 99"/>
                <a:gd name="T45" fmla="*/ 1 h 96"/>
                <a:gd name="T46" fmla="*/ 1 w 99"/>
                <a:gd name="T47" fmla="*/ 1 h 96"/>
                <a:gd name="T48" fmla="*/ 1 w 99"/>
                <a:gd name="T49" fmla="*/ 1 h 96"/>
                <a:gd name="T50" fmla="*/ 1 w 99"/>
                <a:gd name="T51" fmla="*/ 1 h 96"/>
                <a:gd name="T52" fmla="*/ 1 w 99"/>
                <a:gd name="T53" fmla="*/ 1 h 96"/>
                <a:gd name="T54" fmla="*/ 1 w 99"/>
                <a:gd name="T55" fmla="*/ 1 h 96"/>
                <a:gd name="T56" fmla="*/ 1 w 99"/>
                <a:gd name="T57" fmla="*/ 1 h 96"/>
                <a:gd name="T58" fmla="*/ 1 w 99"/>
                <a:gd name="T59" fmla="*/ 1 h 96"/>
                <a:gd name="T60" fmla="*/ 1 w 99"/>
                <a:gd name="T61" fmla="*/ 1 h 96"/>
                <a:gd name="T62" fmla="*/ 1 w 99"/>
                <a:gd name="T63" fmla="*/ 1 h 96"/>
                <a:gd name="T64" fmla="*/ 1 w 99"/>
                <a:gd name="T65" fmla="*/ 1 h 96"/>
                <a:gd name="T66" fmla="*/ 1 w 99"/>
                <a:gd name="T67" fmla="*/ 1 h 96"/>
                <a:gd name="T68" fmla="*/ 1 w 99"/>
                <a:gd name="T69" fmla="*/ 1 h 96"/>
                <a:gd name="T70" fmla="*/ 1 w 99"/>
                <a:gd name="T71" fmla="*/ 1 h 96"/>
                <a:gd name="T72" fmla="*/ 1 w 99"/>
                <a:gd name="T73" fmla="*/ 1 h 96"/>
                <a:gd name="T74" fmla="*/ 1 w 99"/>
                <a:gd name="T75" fmla="*/ 1 h 96"/>
                <a:gd name="T76" fmla="*/ 1 w 99"/>
                <a:gd name="T77" fmla="*/ 1 h 96"/>
                <a:gd name="T78" fmla="*/ 1 w 99"/>
                <a:gd name="T79" fmla="*/ 1 h 96"/>
                <a:gd name="T80" fmla="*/ 1 w 99"/>
                <a:gd name="T81" fmla="*/ 1 h 96"/>
                <a:gd name="T82" fmla="*/ 1 w 99"/>
                <a:gd name="T83" fmla="*/ 1 h 96"/>
                <a:gd name="T84" fmla="*/ 1 w 99"/>
                <a:gd name="T85" fmla="*/ 1 h 96"/>
                <a:gd name="T86" fmla="*/ 1 w 99"/>
                <a:gd name="T87" fmla="*/ 1 h 96"/>
                <a:gd name="T88" fmla="*/ 0 w 99"/>
                <a:gd name="T89" fmla="*/ 1 h 96"/>
                <a:gd name="T90" fmla="*/ 0 w 99"/>
                <a:gd name="T91" fmla="*/ 1 h 9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99" h="96">
                  <a:moveTo>
                    <a:pt x="0" y="70"/>
                  </a:moveTo>
                  <a:lnTo>
                    <a:pt x="0" y="70"/>
                  </a:lnTo>
                  <a:lnTo>
                    <a:pt x="2" y="70"/>
                  </a:lnTo>
                  <a:lnTo>
                    <a:pt x="5" y="69"/>
                  </a:lnTo>
                  <a:lnTo>
                    <a:pt x="11" y="69"/>
                  </a:lnTo>
                  <a:lnTo>
                    <a:pt x="16" y="67"/>
                  </a:lnTo>
                  <a:lnTo>
                    <a:pt x="22" y="66"/>
                  </a:lnTo>
                  <a:lnTo>
                    <a:pt x="29" y="64"/>
                  </a:lnTo>
                  <a:lnTo>
                    <a:pt x="36" y="61"/>
                  </a:lnTo>
                  <a:lnTo>
                    <a:pt x="42" y="56"/>
                  </a:lnTo>
                  <a:lnTo>
                    <a:pt x="50" y="52"/>
                  </a:lnTo>
                  <a:lnTo>
                    <a:pt x="56" y="46"/>
                  </a:lnTo>
                  <a:lnTo>
                    <a:pt x="62" y="41"/>
                  </a:lnTo>
                  <a:lnTo>
                    <a:pt x="64" y="36"/>
                  </a:lnTo>
                  <a:lnTo>
                    <a:pt x="67" y="31"/>
                  </a:lnTo>
                  <a:lnTo>
                    <a:pt x="69" y="27"/>
                  </a:lnTo>
                  <a:lnTo>
                    <a:pt x="72" y="22"/>
                  </a:lnTo>
                  <a:lnTo>
                    <a:pt x="73" y="17"/>
                  </a:lnTo>
                  <a:lnTo>
                    <a:pt x="75" y="12"/>
                  </a:lnTo>
                  <a:lnTo>
                    <a:pt x="75" y="5"/>
                  </a:lnTo>
                  <a:lnTo>
                    <a:pt x="77" y="0"/>
                  </a:lnTo>
                  <a:lnTo>
                    <a:pt x="99" y="19"/>
                  </a:lnTo>
                  <a:lnTo>
                    <a:pt x="99" y="21"/>
                  </a:lnTo>
                  <a:lnTo>
                    <a:pt x="98" y="24"/>
                  </a:lnTo>
                  <a:lnTo>
                    <a:pt x="98" y="29"/>
                  </a:lnTo>
                  <a:lnTo>
                    <a:pt x="96" y="34"/>
                  </a:lnTo>
                  <a:lnTo>
                    <a:pt x="94" y="40"/>
                  </a:lnTo>
                  <a:lnTo>
                    <a:pt x="91" y="46"/>
                  </a:lnTo>
                  <a:lnTo>
                    <a:pt x="89" y="53"/>
                  </a:lnTo>
                  <a:lnTo>
                    <a:pt x="84" y="60"/>
                  </a:lnTo>
                  <a:lnTo>
                    <a:pt x="79" y="67"/>
                  </a:lnTo>
                  <a:lnTo>
                    <a:pt x="76" y="70"/>
                  </a:lnTo>
                  <a:lnTo>
                    <a:pt x="73" y="73"/>
                  </a:lnTo>
                  <a:lnTo>
                    <a:pt x="68" y="76"/>
                  </a:lnTo>
                  <a:lnTo>
                    <a:pt x="65" y="79"/>
                  </a:lnTo>
                  <a:lnTo>
                    <a:pt x="60" y="81"/>
                  </a:lnTo>
                  <a:lnTo>
                    <a:pt x="55" y="85"/>
                  </a:lnTo>
                  <a:lnTo>
                    <a:pt x="50" y="87"/>
                  </a:lnTo>
                  <a:lnTo>
                    <a:pt x="46" y="89"/>
                  </a:lnTo>
                  <a:lnTo>
                    <a:pt x="39" y="90"/>
                  </a:lnTo>
                  <a:lnTo>
                    <a:pt x="33" y="92"/>
                  </a:lnTo>
                  <a:lnTo>
                    <a:pt x="27" y="94"/>
                  </a:lnTo>
                  <a:lnTo>
                    <a:pt x="20" y="96"/>
                  </a:lnTo>
                  <a:lnTo>
                    <a:pt x="0" y="7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655" name="Freeform 285"/>
            <p:cNvSpPr>
              <a:spLocks/>
            </p:cNvSpPr>
            <p:nvPr/>
          </p:nvSpPr>
          <p:spPr bwMode="auto">
            <a:xfrm>
              <a:off x="4584" y="2074"/>
              <a:ext cx="426" cy="422"/>
            </a:xfrm>
            <a:custGeom>
              <a:avLst/>
              <a:gdLst>
                <a:gd name="T0" fmla="*/ 1 w 852"/>
                <a:gd name="T1" fmla="*/ 0 h 845"/>
                <a:gd name="T2" fmla="*/ 1 w 852"/>
                <a:gd name="T3" fmla="*/ 0 h 845"/>
                <a:gd name="T4" fmla="*/ 1 w 852"/>
                <a:gd name="T5" fmla="*/ 0 h 845"/>
                <a:gd name="T6" fmla="*/ 1 w 852"/>
                <a:gd name="T7" fmla="*/ 0 h 845"/>
                <a:gd name="T8" fmla="*/ 1 w 852"/>
                <a:gd name="T9" fmla="*/ 0 h 845"/>
                <a:gd name="T10" fmla="*/ 1 w 852"/>
                <a:gd name="T11" fmla="*/ 0 h 845"/>
                <a:gd name="T12" fmla="*/ 1 w 852"/>
                <a:gd name="T13" fmla="*/ 0 h 845"/>
                <a:gd name="T14" fmla="*/ 1 w 852"/>
                <a:gd name="T15" fmla="*/ 0 h 845"/>
                <a:gd name="T16" fmla="*/ 1 w 852"/>
                <a:gd name="T17" fmla="*/ 0 h 845"/>
                <a:gd name="T18" fmla="*/ 1 w 852"/>
                <a:gd name="T19" fmla="*/ 0 h 845"/>
                <a:gd name="T20" fmla="*/ 1 w 852"/>
                <a:gd name="T21" fmla="*/ 0 h 845"/>
                <a:gd name="T22" fmla="*/ 1 w 852"/>
                <a:gd name="T23" fmla="*/ 0 h 845"/>
                <a:gd name="T24" fmla="*/ 1 w 852"/>
                <a:gd name="T25" fmla="*/ 0 h 845"/>
                <a:gd name="T26" fmla="*/ 1 w 852"/>
                <a:gd name="T27" fmla="*/ 0 h 845"/>
                <a:gd name="T28" fmla="*/ 1 w 852"/>
                <a:gd name="T29" fmla="*/ 0 h 845"/>
                <a:gd name="T30" fmla="*/ 1 w 852"/>
                <a:gd name="T31" fmla="*/ 0 h 845"/>
                <a:gd name="T32" fmla="*/ 1 w 852"/>
                <a:gd name="T33" fmla="*/ 0 h 845"/>
                <a:gd name="T34" fmla="*/ 1 w 852"/>
                <a:gd name="T35" fmla="*/ 0 h 845"/>
                <a:gd name="T36" fmla="*/ 1 w 852"/>
                <a:gd name="T37" fmla="*/ 0 h 845"/>
                <a:gd name="T38" fmla="*/ 1 w 852"/>
                <a:gd name="T39" fmla="*/ 0 h 845"/>
                <a:gd name="T40" fmla="*/ 1 w 852"/>
                <a:gd name="T41" fmla="*/ 0 h 845"/>
                <a:gd name="T42" fmla="*/ 1 w 852"/>
                <a:gd name="T43" fmla="*/ 0 h 845"/>
                <a:gd name="T44" fmla="*/ 1 w 852"/>
                <a:gd name="T45" fmla="*/ 0 h 845"/>
                <a:gd name="T46" fmla="*/ 1 w 852"/>
                <a:gd name="T47" fmla="*/ 0 h 845"/>
                <a:gd name="T48" fmla="*/ 1 w 852"/>
                <a:gd name="T49" fmla="*/ 0 h 845"/>
                <a:gd name="T50" fmla="*/ 1 w 852"/>
                <a:gd name="T51" fmla="*/ 0 h 845"/>
                <a:gd name="T52" fmla="*/ 1 w 852"/>
                <a:gd name="T53" fmla="*/ 0 h 845"/>
                <a:gd name="T54" fmla="*/ 1 w 852"/>
                <a:gd name="T55" fmla="*/ 0 h 845"/>
                <a:gd name="T56" fmla="*/ 1 w 852"/>
                <a:gd name="T57" fmla="*/ 0 h 845"/>
                <a:gd name="T58" fmla="*/ 1 w 852"/>
                <a:gd name="T59" fmla="*/ 0 h 845"/>
                <a:gd name="T60" fmla="*/ 1 w 852"/>
                <a:gd name="T61" fmla="*/ 0 h 845"/>
                <a:gd name="T62" fmla="*/ 1 w 852"/>
                <a:gd name="T63" fmla="*/ 0 h 845"/>
                <a:gd name="T64" fmla="*/ 1 w 852"/>
                <a:gd name="T65" fmla="*/ 0 h 845"/>
                <a:gd name="T66" fmla="*/ 1 w 852"/>
                <a:gd name="T67" fmla="*/ 0 h 845"/>
                <a:gd name="T68" fmla="*/ 1 w 852"/>
                <a:gd name="T69" fmla="*/ 0 h 845"/>
                <a:gd name="T70" fmla="*/ 1 w 852"/>
                <a:gd name="T71" fmla="*/ 0 h 845"/>
                <a:gd name="T72" fmla="*/ 1 w 852"/>
                <a:gd name="T73" fmla="*/ 0 h 845"/>
                <a:gd name="T74" fmla="*/ 1 w 852"/>
                <a:gd name="T75" fmla="*/ 0 h 845"/>
                <a:gd name="T76" fmla="*/ 1 w 852"/>
                <a:gd name="T77" fmla="*/ 0 h 845"/>
                <a:gd name="T78" fmla="*/ 1 w 852"/>
                <a:gd name="T79" fmla="*/ 0 h 845"/>
                <a:gd name="T80" fmla="*/ 1 w 852"/>
                <a:gd name="T81" fmla="*/ 0 h 845"/>
                <a:gd name="T82" fmla="*/ 1 w 852"/>
                <a:gd name="T83" fmla="*/ 0 h 845"/>
                <a:gd name="T84" fmla="*/ 1 w 852"/>
                <a:gd name="T85" fmla="*/ 0 h 845"/>
                <a:gd name="T86" fmla="*/ 1 w 852"/>
                <a:gd name="T87" fmla="*/ 0 h 845"/>
                <a:gd name="T88" fmla="*/ 1 w 852"/>
                <a:gd name="T89" fmla="*/ 0 h 845"/>
                <a:gd name="T90" fmla="*/ 1 w 852"/>
                <a:gd name="T91" fmla="*/ 0 h 845"/>
                <a:gd name="T92" fmla="*/ 1 w 852"/>
                <a:gd name="T93" fmla="*/ 0 h 845"/>
                <a:gd name="T94" fmla="*/ 1 w 852"/>
                <a:gd name="T95" fmla="*/ 0 h 845"/>
                <a:gd name="T96" fmla="*/ 1 w 852"/>
                <a:gd name="T97" fmla="*/ 0 h 845"/>
                <a:gd name="T98" fmla="*/ 1 w 852"/>
                <a:gd name="T99" fmla="*/ 0 h 845"/>
                <a:gd name="T100" fmla="*/ 1 w 852"/>
                <a:gd name="T101" fmla="*/ 0 h 845"/>
                <a:gd name="T102" fmla="*/ 1 w 852"/>
                <a:gd name="T103" fmla="*/ 0 h 845"/>
                <a:gd name="T104" fmla="*/ 1 w 852"/>
                <a:gd name="T105" fmla="*/ 0 h 845"/>
                <a:gd name="T106" fmla="*/ 1 w 852"/>
                <a:gd name="T107" fmla="*/ 0 h 845"/>
                <a:gd name="T108" fmla="*/ 1 w 852"/>
                <a:gd name="T109" fmla="*/ 0 h 845"/>
                <a:gd name="T110" fmla="*/ 1 w 852"/>
                <a:gd name="T111" fmla="*/ 0 h 845"/>
                <a:gd name="T112" fmla="*/ 1 w 852"/>
                <a:gd name="T113" fmla="*/ 0 h 84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852" h="845">
                  <a:moveTo>
                    <a:pt x="59" y="0"/>
                  </a:moveTo>
                  <a:lnTo>
                    <a:pt x="61" y="2"/>
                  </a:lnTo>
                  <a:lnTo>
                    <a:pt x="65" y="5"/>
                  </a:lnTo>
                  <a:lnTo>
                    <a:pt x="70" y="11"/>
                  </a:lnTo>
                  <a:lnTo>
                    <a:pt x="73" y="13"/>
                  </a:lnTo>
                  <a:lnTo>
                    <a:pt x="76" y="16"/>
                  </a:lnTo>
                  <a:lnTo>
                    <a:pt x="81" y="20"/>
                  </a:lnTo>
                  <a:lnTo>
                    <a:pt x="85" y="23"/>
                  </a:lnTo>
                  <a:lnTo>
                    <a:pt x="89" y="27"/>
                  </a:lnTo>
                  <a:lnTo>
                    <a:pt x="93" y="31"/>
                  </a:lnTo>
                  <a:lnTo>
                    <a:pt x="97" y="37"/>
                  </a:lnTo>
                  <a:lnTo>
                    <a:pt x="103" y="42"/>
                  </a:lnTo>
                  <a:lnTo>
                    <a:pt x="109" y="46"/>
                  </a:lnTo>
                  <a:lnTo>
                    <a:pt x="114" y="51"/>
                  </a:lnTo>
                  <a:lnTo>
                    <a:pt x="120" y="56"/>
                  </a:lnTo>
                  <a:lnTo>
                    <a:pt x="126" y="62"/>
                  </a:lnTo>
                  <a:lnTo>
                    <a:pt x="133" y="68"/>
                  </a:lnTo>
                  <a:lnTo>
                    <a:pt x="138" y="73"/>
                  </a:lnTo>
                  <a:lnTo>
                    <a:pt x="145" y="79"/>
                  </a:lnTo>
                  <a:lnTo>
                    <a:pt x="152" y="86"/>
                  </a:lnTo>
                  <a:lnTo>
                    <a:pt x="159" y="92"/>
                  </a:lnTo>
                  <a:lnTo>
                    <a:pt x="166" y="99"/>
                  </a:lnTo>
                  <a:lnTo>
                    <a:pt x="173" y="105"/>
                  </a:lnTo>
                  <a:lnTo>
                    <a:pt x="182" y="113"/>
                  </a:lnTo>
                  <a:lnTo>
                    <a:pt x="189" y="119"/>
                  </a:lnTo>
                  <a:lnTo>
                    <a:pt x="196" y="126"/>
                  </a:lnTo>
                  <a:lnTo>
                    <a:pt x="204" y="133"/>
                  </a:lnTo>
                  <a:lnTo>
                    <a:pt x="213" y="142"/>
                  </a:lnTo>
                  <a:lnTo>
                    <a:pt x="221" y="148"/>
                  </a:lnTo>
                  <a:lnTo>
                    <a:pt x="229" y="155"/>
                  </a:lnTo>
                  <a:lnTo>
                    <a:pt x="237" y="163"/>
                  </a:lnTo>
                  <a:lnTo>
                    <a:pt x="245" y="171"/>
                  </a:lnTo>
                  <a:lnTo>
                    <a:pt x="253" y="178"/>
                  </a:lnTo>
                  <a:lnTo>
                    <a:pt x="262" y="187"/>
                  </a:lnTo>
                  <a:lnTo>
                    <a:pt x="270" y="194"/>
                  </a:lnTo>
                  <a:lnTo>
                    <a:pt x="278" y="202"/>
                  </a:lnTo>
                  <a:lnTo>
                    <a:pt x="287" y="210"/>
                  </a:lnTo>
                  <a:lnTo>
                    <a:pt x="295" y="218"/>
                  </a:lnTo>
                  <a:lnTo>
                    <a:pt x="304" y="225"/>
                  </a:lnTo>
                  <a:lnTo>
                    <a:pt x="313" y="233"/>
                  </a:lnTo>
                  <a:lnTo>
                    <a:pt x="321" y="241"/>
                  </a:lnTo>
                  <a:lnTo>
                    <a:pt x="330" y="249"/>
                  </a:lnTo>
                  <a:lnTo>
                    <a:pt x="339" y="256"/>
                  </a:lnTo>
                  <a:lnTo>
                    <a:pt x="347" y="265"/>
                  </a:lnTo>
                  <a:lnTo>
                    <a:pt x="355" y="272"/>
                  </a:lnTo>
                  <a:lnTo>
                    <a:pt x="363" y="279"/>
                  </a:lnTo>
                  <a:lnTo>
                    <a:pt x="371" y="287"/>
                  </a:lnTo>
                  <a:lnTo>
                    <a:pt x="379" y="295"/>
                  </a:lnTo>
                  <a:lnTo>
                    <a:pt x="387" y="302"/>
                  </a:lnTo>
                  <a:lnTo>
                    <a:pt x="395" y="310"/>
                  </a:lnTo>
                  <a:lnTo>
                    <a:pt x="403" y="317"/>
                  </a:lnTo>
                  <a:lnTo>
                    <a:pt x="411" y="324"/>
                  </a:lnTo>
                  <a:lnTo>
                    <a:pt x="418" y="330"/>
                  </a:lnTo>
                  <a:lnTo>
                    <a:pt x="425" y="338"/>
                  </a:lnTo>
                  <a:lnTo>
                    <a:pt x="432" y="344"/>
                  </a:lnTo>
                  <a:lnTo>
                    <a:pt x="440" y="350"/>
                  </a:lnTo>
                  <a:lnTo>
                    <a:pt x="446" y="356"/>
                  </a:lnTo>
                  <a:lnTo>
                    <a:pt x="453" y="364"/>
                  </a:lnTo>
                  <a:lnTo>
                    <a:pt x="460" y="369"/>
                  </a:lnTo>
                  <a:lnTo>
                    <a:pt x="467" y="376"/>
                  </a:lnTo>
                  <a:lnTo>
                    <a:pt x="473" y="381"/>
                  </a:lnTo>
                  <a:lnTo>
                    <a:pt x="478" y="388"/>
                  </a:lnTo>
                  <a:lnTo>
                    <a:pt x="485" y="393"/>
                  </a:lnTo>
                  <a:lnTo>
                    <a:pt x="492" y="400"/>
                  </a:lnTo>
                  <a:lnTo>
                    <a:pt x="498" y="405"/>
                  </a:lnTo>
                  <a:lnTo>
                    <a:pt x="505" y="413"/>
                  </a:lnTo>
                  <a:lnTo>
                    <a:pt x="512" y="420"/>
                  </a:lnTo>
                  <a:lnTo>
                    <a:pt x="520" y="427"/>
                  </a:lnTo>
                  <a:lnTo>
                    <a:pt x="526" y="433"/>
                  </a:lnTo>
                  <a:lnTo>
                    <a:pt x="534" y="441"/>
                  </a:lnTo>
                  <a:lnTo>
                    <a:pt x="541" y="448"/>
                  </a:lnTo>
                  <a:lnTo>
                    <a:pt x="549" y="455"/>
                  </a:lnTo>
                  <a:lnTo>
                    <a:pt x="557" y="463"/>
                  </a:lnTo>
                  <a:lnTo>
                    <a:pt x="565" y="470"/>
                  </a:lnTo>
                  <a:lnTo>
                    <a:pt x="573" y="478"/>
                  </a:lnTo>
                  <a:lnTo>
                    <a:pt x="581" y="487"/>
                  </a:lnTo>
                  <a:lnTo>
                    <a:pt x="588" y="494"/>
                  </a:lnTo>
                  <a:lnTo>
                    <a:pt x="596" y="501"/>
                  </a:lnTo>
                  <a:lnTo>
                    <a:pt x="604" y="510"/>
                  </a:lnTo>
                  <a:lnTo>
                    <a:pt x="612" y="518"/>
                  </a:lnTo>
                  <a:lnTo>
                    <a:pt x="620" y="525"/>
                  </a:lnTo>
                  <a:lnTo>
                    <a:pt x="628" y="533"/>
                  </a:lnTo>
                  <a:lnTo>
                    <a:pt x="636" y="542"/>
                  </a:lnTo>
                  <a:lnTo>
                    <a:pt x="645" y="549"/>
                  </a:lnTo>
                  <a:lnTo>
                    <a:pt x="652" y="556"/>
                  </a:lnTo>
                  <a:lnTo>
                    <a:pt x="660" y="565"/>
                  </a:lnTo>
                  <a:lnTo>
                    <a:pt x="668" y="572"/>
                  </a:lnTo>
                  <a:lnTo>
                    <a:pt x="676" y="580"/>
                  </a:lnTo>
                  <a:lnTo>
                    <a:pt x="683" y="588"/>
                  </a:lnTo>
                  <a:lnTo>
                    <a:pt x="691" y="595"/>
                  </a:lnTo>
                  <a:lnTo>
                    <a:pt x="699" y="603"/>
                  </a:lnTo>
                  <a:lnTo>
                    <a:pt x="707" y="612"/>
                  </a:lnTo>
                  <a:lnTo>
                    <a:pt x="714" y="618"/>
                  </a:lnTo>
                  <a:lnTo>
                    <a:pt x="721" y="625"/>
                  </a:lnTo>
                  <a:lnTo>
                    <a:pt x="728" y="632"/>
                  </a:lnTo>
                  <a:lnTo>
                    <a:pt x="736" y="640"/>
                  </a:lnTo>
                  <a:lnTo>
                    <a:pt x="742" y="647"/>
                  </a:lnTo>
                  <a:lnTo>
                    <a:pt x="749" y="653"/>
                  </a:lnTo>
                  <a:lnTo>
                    <a:pt x="755" y="660"/>
                  </a:lnTo>
                  <a:lnTo>
                    <a:pt x="763" y="667"/>
                  </a:lnTo>
                  <a:lnTo>
                    <a:pt x="769" y="673"/>
                  </a:lnTo>
                  <a:lnTo>
                    <a:pt x="775" y="679"/>
                  </a:lnTo>
                  <a:lnTo>
                    <a:pt x="781" y="686"/>
                  </a:lnTo>
                  <a:lnTo>
                    <a:pt x="788" y="691"/>
                  </a:lnTo>
                  <a:lnTo>
                    <a:pt x="793" y="696"/>
                  </a:lnTo>
                  <a:lnTo>
                    <a:pt x="799" y="702"/>
                  </a:lnTo>
                  <a:lnTo>
                    <a:pt x="804" y="707"/>
                  </a:lnTo>
                  <a:lnTo>
                    <a:pt x="809" y="713"/>
                  </a:lnTo>
                  <a:lnTo>
                    <a:pt x="814" y="717"/>
                  </a:lnTo>
                  <a:lnTo>
                    <a:pt x="818" y="722"/>
                  </a:lnTo>
                  <a:lnTo>
                    <a:pt x="822" y="725"/>
                  </a:lnTo>
                  <a:lnTo>
                    <a:pt x="826" y="730"/>
                  </a:lnTo>
                  <a:lnTo>
                    <a:pt x="833" y="737"/>
                  </a:lnTo>
                  <a:lnTo>
                    <a:pt x="840" y="744"/>
                  </a:lnTo>
                  <a:lnTo>
                    <a:pt x="845" y="748"/>
                  </a:lnTo>
                  <a:lnTo>
                    <a:pt x="848" y="752"/>
                  </a:lnTo>
                  <a:lnTo>
                    <a:pt x="850" y="754"/>
                  </a:lnTo>
                  <a:lnTo>
                    <a:pt x="852" y="755"/>
                  </a:lnTo>
                  <a:lnTo>
                    <a:pt x="851" y="755"/>
                  </a:lnTo>
                  <a:lnTo>
                    <a:pt x="851" y="759"/>
                  </a:lnTo>
                  <a:lnTo>
                    <a:pt x="850" y="763"/>
                  </a:lnTo>
                  <a:lnTo>
                    <a:pt x="849" y="768"/>
                  </a:lnTo>
                  <a:lnTo>
                    <a:pt x="847" y="773"/>
                  </a:lnTo>
                  <a:lnTo>
                    <a:pt x="845" y="780"/>
                  </a:lnTo>
                  <a:lnTo>
                    <a:pt x="843" y="785"/>
                  </a:lnTo>
                  <a:lnTo>
                    <a:pt x="841" y="788"/>
                  </a:lnTo>
                  <a:lnTo>
                    <a:pt x="839" y="792"/>
                  </a:lnTo>
                  <a:lnTo>
                    <a:pt x="838" y="796"/>
                  </a:lnTo>
                  <a:lnTo>
                    <a:pt x="835" y="799"/>
                  </a:lnTo>
                  <a:lnTo>
                    <a:pt x="832" y="803"/>
                  </a:lnTo>
                  <a:lnTo>
                    <a:pt x="829" y="807"/>
                  </a:lnTo>
                  <a:lnTo>
                    <a:pt x="826" y="812"/>
                  </a:lnTo>
                  <a:lnTo>
                    <a:pt x="823" y="815"/>
                  </a:lnTo>
                  <a:lnTo>
                    <a:pt x="819" y="819"/>
                  </a:lnTo>
                  <a:lnTo>
                    <a:pt x="815" y="822"/>
                  </a:lnTo>
                  <a:lnTo>
                    <a:pt x="810" y="826"/>
                  </a:lnTo>
                  <a:lnTo>
                    <a:pt x="805" y="828"/>
                  </a:lnTo>
                  <a:lnTo>
                    <a:pt x="801" y="831"/>
                  </a:lnTo>
                  <a:lnTo>
                    <a:pt x="795" y="835"/>
                  </a:lnTo>
                  <a:lnTo>
                    <a:pt x="790" y="838"/>
                  </a:lnTo>
                  <a:lnTo>
                    <a:pt x="782" y="840"/>
                  </a:lnTo>
                  <a:lnTo>
                    <a:pt x="776" y="841"/>
                  </a:lnTo>
                  <a:lnTo>
                    <a:pt x="769" y="843"/>
                  </a:lnTo>
                  <a:lnTo>
                    <a:pt x="763" y="845"/>
                  </a:lnTo>
                  <a:lnTo>
                    <a:pt x="761" y="843"/>
                  </a:lnTo>
                  <a:lnTo>
                    <a:pt x="758" y="841"/>
                  </a:lnTo>
                  <a:lnTo>
                    <a:pt x="755" y="838"/>
                  </a:lnTo>
                  <a:lnTo>
                    <a:pt x="750" y="834"/>
                  </a:lnTo>
                  <a:lnTo>
                    <a:pt x="747" y="830"/>
                  </a:lnTo>
                  <a:lnTo>
                    <a:pt x="744" y="827"/>
                  </a:lnTo>
                  <a:lnTo>
                    <a:pt x="740" y="824"/>
                  </a:lnTo>
                  <a:lnTo>
                    <a:pt x="737" y="821"/>
                  </a:lnTo>
                  <a:lnTo>
                    <a:pt x="731" y="817"/>
                  </a:lnTo>
                  <a:lnTo>
                    <a:pt x="727" y="813"/>
                  </a:lnTo>
                  <a:lnTo>
                    <a:pt x="723" y="809"/>
                  </a:lnTo>
                  <a:lnTo>
                    <a:pt x="718" y="804"/>
                  </a:lnTo>
                  <a:lnTo>
                    <a:pt x="713" y="799"/>
                  </a:lnTo>
                  <a:lnTo>
                    <a:pt x="707" y="794"/>
                  </a:lnTo>
                  <a:lnTo>
                    <a:pt x="701" y="788"/>
                  </a:lnTo>
                  <a:lnTo>
                    <a:pt x="696" y="782"/>
                  </a:lnTo>
                  <a:lnTo>
                    <a:pt x="689" y="777"/>
                  </a:lnTo>
                  <a:lnTo>
                    <a:pt x="683" y="771"/>
                  </a:lnTo>
                  <a:lnTo>
                    <a:pt x="676" y="765"/>
                  </a:lnTo>
                  <a:lnTo>
                    <a:pt x="671" y="759"/>
                  </a:lnTo>
                  <a:lnTo>
                    <a:pt x="664" y="752"/>
                  </a:lnTo>
                  <a:lnTo>
                    <a:pt x="656" y="746"/>
                  </a:lnTo>
                  <a:lnTo>
                    <a:pt x="649" y="739"/>
                  </a:lnTo>
                  <a:lnTo>
                    <a:pt x="642" y="731"/>
                  </a:lnTo>
                  <a:lnTo>
                    <a:pt x="633" y="724"/>
                  </a:lnTo>
                  <a:lnTo>
                    <a:pt x="626" y="717"/>
                  </a:lnTo>
                  <a:lnTo>
                    <a:pt x="619" y="710"/>
                  </a:lnTo>
                  <a:lnTo>
                    <a:pt x="612" y="703"/>
                  </a:lnTo>
                  <a:lnTo>
                    <a:pt x="603" y="695"/>
                  </a:lnTo>
                  <a:lnTo>
                    <a:pt x="594" y="687"/>
                  </a:lnTo>
                  <a:lnTo>
                    <a:pt x="586" y="679"/>
                  </a:lnTo>
                  <a:lnTo>
                    <a:pt x="577" y="671"/>
                  </a:lnTo>
                  <a:lnTo>
                    <a:pt x="569" y="663"/>
                  </a:lnTo>
                  <a:lnTo>
                    <a:pt x="561" y="655"/>
                  </a:lnTo>
                  <a:lnTo>
                    <a:pt x="551" y="647"/>
                  </a:lnTo>
                  <a:lnTo>
                    <a:pt x="543" y="639"/>
                  </a:lnTo>
                  <a:lnTo>
                    <a:pt x="534" y="630"/>
                  </a:lnTo>
                  <a:lnTo>
                    <a:pt x="525" y="622"/>
                  </a:lnTo>
                  <a:lnTo>
                    <a:pt x="516" y="614"/>
                  </a:lnTo>
                  <a:lnTo>
                    <a:pt x="507" y="605"/>
                  </a:lnTo>
                  <a:lnTo>
                    <a:pt x="498" y="597"/>
                  </a:lnTo>
                  <a:lnTo>
                    <a:pt x="490" y="588"/>
                  </a:lnTo>
                  <a:lnTo>
                    <a:pt x="480" y="579"/>
                  </a:lnTo>
                  <a:lnTo>
                    <a:pt x="472" y="571"/>
                  </a:lnTo>
                  <a:lnTo>
                    <a:pt x="462" y="563"/>
                  </a:lnTo>
                  <a:lnTo>
                    <a:pt x="453" y="554"/>
                  </a:lnTo>
                  <a:lnTo>
                    <a:pt x="444" y="546"/>
                  </a:lnTo>
                  <a:lnTo>
                    <a:pt x="436" y="538"/>
                  </a:lnTo>
                  <a:lnTo>
                    <a:pt x="426" y="528"/>
                  </a:lnTo>
                  <a:lnTo>
                    <a:pt x="418" y="520"/>
                  </a:lnTo>
                  <a:lnTo>
                    <a:pt x="409" y="512"/>
                  </a:lnTo>
                  <a:lnTo>
                    <a:pt x="400" y="503"/>
                  </a:lnTo>
                  <a:lnTo>
                    <a:pt x="391" y="495"/>
                  </a:lnTo>
                  <a:lnTo>
                    <a:pt x="383" y="487"/>
                  </a:lnTo>
                  <a:lnTo>
                    <a:pt x="374" y="479"/>
                  </a:lnTo>
                  <a:lnTo>
                    <a:pt x="366" y="471"/>
                  </a:lnTo>
                  <a:lnTo>
                    <a:pt x="358" y="463"/>
                  </a:lnTo>
                  <a:lnTo>
                    <a:pt x="349" y="455"/>
                  </a:lnTo>
                  <a:lnTo>
                    <a:pt x="341" y="448"/>
                  </a:lnTo>
                  <a:lnTo>
                    <a:pt x="334" y="441"/>
                  </a:lnTo>
                  <a:lnTo>
                    <a:pt x="325" y="432"/>
                  </a:lnTo>
                  <a:lnTo>
                    <a:pt x="317" y="424"/>
                  </a:lnTo>
                  <a:lnTo>
                    <a:pt x="310" y="417"/>
                  </a:lnTo>
                  <a:lnTo>
                    <a:pt x="301" y="410"/>
                  </a:lnTo>
                  <a:lnTo>
                    <a:pt x="293" y="401"/>
                  </a:lnTo>
                  <a:lnTo>
                    <a:pt x="286" y="394"/>
                  </a:lnTo>
                  <a:lnTo>
                    <a:pt x="277" y="387"/>
                  </a:lnTo>
                  <a:lnTo>
                    <a:pt x="270" y="379"/>
                  </a:lnTo>
                  <a:lnTo>
                    <a:pt x="263" y="371"/>
                  </a:lnTo>
                  <a:lnTo>
                    <a:pt x="254" y="364"/>
                  </a:lnTo>
                  <a:lnTo>
                    <a:pt x="246" y="356"/>
                  </a:lnTo>
                  <a:lnTo>
                    <a:pt x="239" y="349"/>
                  </a:lnTo>
                  <a:lnTo>
                    <a:pt x="230" y="342"/>
                  </a:lnTo>
                  <a:lnTo>
                    <a:pt x="224" y="336"/>
                  </a:lnTo>
                  <a:lnTo>
                    <a:pt x="217" y="328"/>
                  </a:lnTo>
                  <a:lnTo>
                    <a:pt x="210" y="321"/>
                  </a:lnTo>
                  <a:lnTo>
                    <a:pt x="201" y="314"/>
                  </a:lnTo>
                  <a:lnTo>
                    <a:pt x="194" y="307"/>
                  </a:lnTo>
                  <a:lnTo>
                    <a:pt x="187" y="300"/>
                  </a:lnTo>
                  <a:lnTo>
                    <a:pt x="180" y="294"/>
                  </a:lnTo>
                  <a:lnTo>
                    <a:pt x="173" y="287"/>
                  </a:lnTo>
                  <a:lnTo>
                    <a:pt x="167" y="280"/>
                  </a:lnTo>
                  <a:lnTo>
                    <a:pt x="160" y="273"/>
                  </a:lnTo>
                  <a:lnTo>
                    <a:pt x="153" y="268"/>
                  </a:lnTo>
                  <a:lnTo>
                    <a:pt x="146" y="261"/>
                  </a:lnTo>
                  <a:lnTo>
                    <a:pt x="140" y="255"/>
                  </a:lnTo>
                  <a:lnTo>
                    <a:pt x="133" y="249"/>
                  </a:lnTo>
                  <a:lnTo>
                    <a:pt x="126" y="243"/>
                  </a:lnTo>
                  <a:lnTo>
                    <a:pt x="120" y="237"/>
                  </a:lnTo>
                  <a:lnTo>
                    <a:pt x="114" y="231"/>
                  </a:lnTo>
                  <a:lnTo>
                    <a:pt x="109" y="225"/>
                  </a:lnTo>
                  <a:lnTo>
                    <a:pt x="102" y="220"/>
                  </a:lnTo>
                  <a:lnTo>
                    <a:pt x="97" y="215"/>
                  </a:lnTo>
                  <a:lnTo>
                    <a:pt x="91" y="210"/>
                  </a:lnTo>
                  <a:lnTo>
                    <a:pt x="85" y="203"/>
                  </a:lnTo>
                  <a:lnTo>
                    <a:pt x="81" y="199"/>
                  </a:lnTo>
                  <a:lnTo>
                    <a:pt x="74" y="193"/>
                  </a:lnTo>
                  <a:lnTo>
                    <a:pt x="70" y="189"/>
                  </a:lnTo>
                  <a:lnTo>
                    <a:pt x="65" y="183"/>
                  </a:lnTo>
                  <a:lnTo>
                    <a:pt x="61" y="179"/>
                  </a:lnTo>
                  <a:lnTo>
                    <a:pt x="56" y="175"/>
                  </a:lnTo>
                  <a:lnTo>
                    <a:pt x="50" y="171"/>
                  </a:lnTo>
                  <a:lnTo>
                    <a:pt x="46" y="167"/>
                  </a:lnTo>
                  <a:lnTo>
                    <a:pt x="43" y="163"/>
                  </a:lnTo>
                  <a:lnTo>
                    <a:pt x="39" y="159"/>
                  </a:lnTo>
                  <a:lnTo>
                    <a:pt x="35" y="155"/>
                  </a:lnTo>
                  <a:lnTo>
                    <a:pt x="31" y="152"/>
                  </a:lnTo>
                  <a:lnTo>
                    <a:pt x="27" y="150"/>
                  </a:lnTo>
                  <a:lnTo>
                    <a:pt x="21" y="143"/>
                  </a:lnTo>
                  <a:lnTo>
                    <a:pt x="15" y="138"/>
                  </a:lnTo>
                  <a:lnTo>
                    <a:pt x="11" y="133"/>
                  </a:lnTo>
                  <a:lnTo>
                    <a:pt x="7" y="130"/>
                  </a:lnTo>
                  <a:lnTo>
                    <a:pt x="1" y="124"/>
                  </a:lnTo>
                  <a:lnTo>
                    <a:pt x="0" y="123"/>
                  </a:lnTo>
                  <a:lnTo>
                    <a:pt x="11" y="100"/>
                  </a:lnTo>
                  <a:lnTo>
                    <a:pt x="13" y="103"/>
                  </a:lnTo>
                  <a:lnTo>
                    <a:pt x="17" y="106"/>
                  </a:lnTo>
                  <a:lnTo>
                    <a:pt x="22" y="112"/>
                  </a:lnTo>
                  <a:lnTo>
                    <a:pt x="25" y="114"/>
                  </a:lnTo>
                  <a:lnTo>
                    <a:pt x="28" y="117"/>
                  </a:lnTo>
                  <a:lnTo>
                    <a:pt x="33" y="121"/>
                  </a:lnTo>
                  <a:lnTo>
                    <a:pt x="37" y="125"/>
                  </a:lnTo>
                  <a:lnTo>
                    <a:pt x="41" y="129"/>
                  </a:lnTo>
                  <a:lnTo>
                    <a:pt x="46" y="133"/>
                  </a:lnTo>
                  <a:lnTo>
                    <a:pt x="50" y="139"/>
                  </a:lnTo>
                  <a:lnTo>
                    <a:pt x="57" y="144"/>
                  </a:lnTo>
                  <a:lnTo>
                    <a:pt x="61" y="148"/>
                  </a:lnTo>
                  <a:lnTo>
                    <a:pt x="67" y="154"/>
                  </a:lnTo>
                  <a:lnTo>
                    <a:pt x="73" y="159"/>
                  </a:lnTo>
                  <a:lnTo>
                    <a:pt x="79" y="165"/>
                  </a:lnTo>
                  <a:lnTo>
                    <a:pt x="85" y="171"/>
                  </a:lnTo>
                  <a:lnTo>
                    <a:pt x="92" y="177"/>
                  </a:lnTo>
                  <a:lnTo>
                    <a:pt x="99" y="183"/>
                  </a:lnTo>
                  <a:lnTo>
                    <a:pt x="107" y="191"/>
                  </a:lnTo>
                  <a:lnTo>
                    <a:pt x="113" y="196"/>
                  </a:lnTo>
                  <a:lnTo>
                    <a:pt x="120" y="203"/>
                  </a:lnTo>
                  <a:lnTo>
                    <a:pt x="127" y="211"/>
                  </a:lnTo>
                  <a:lnTo>
                    <a:pt x="136" y="218"/>
                  </a:lnTo>
                  <a:lnTo>
                    <a:pt x="143" y="225"/>
                  </a:lnTo>
                  <a:lnTo>
                    <a:pt x="151" y="232"/>
                  </a:lnTo>
                  <a:lnTo>
                    <a:pt x="160" y="240"/>
                  </a:lnTo>
                  <a:lnTo>
                    <a:pt x="168" y="248"/>
                  </a:lnTo>
                  <a:lnTo>
                    <a:pt x="176" y="255"/>
                  </a:lnTo>
                  <a:lnTo>
                    <a:pt x="184" y="263"/>
                  </a:lnTo>
                  <a:lnTo>
                    <a:pt x="193" y="271"/>
                  </a:lnTo>
                  <a:lnTo>
                    <a:pt x="201" y="279"/>
                  </a:lnTo>
                  <a:lnTo>
                    <a:pt x="209" y="287"/>
                  </a:lnTo>
                  <a:lnTo>
                    <a:pt x="218" y="295"/>
                  </a:lnTo>
                  <a:lnTo>
                    <a:pt x="226" y="302"/>
                  </a:lnTo>
                  <a:lnTo>
                    <a:pt x="236" y="311"/>
                  </a:lnTo>
                  <a:lnTo>
                    <a:pt x="244" y="319"/>
                  </a:lnTo>
                  <a:lnTo>
                    <a:pt x="252" y="326"/>
                  </a:lnTo>
                  <a:lnTo>
                    <a:pt x="261" y="335"/>
                  </a:lnTo>
                  <a:lnTo>
                    <a:pt x="270" y="343"/>
                  </a:lnTo>
                  <a:lnTo>
                    <a:pt x="277" y="350"/>
                  </a:lnTo>
                  <a:lnTo>
                    <a:pt x="287" y="358"/>
                  </a:lnTo>
                  <a:lnTo>
                    <a:pt x="295" y="367"/>
                  </a:lnTo>
                  <a:lnTo>
                    <a:pt x="304" y="375"/>
                  </a:lnTo>
                  <a:lnTo>
                    <a:pt x="312" y="382"/>
                  </a:lnTo>
                  <a:lnTo>
                    <a:pt x="321" y="391"/>
                  </a:lnTo>
                  <a:lnTo>
                    <a:pt x="328" y="398"/>
                  </a:lnTo>
                  <a:lnTo>
                    <a:pt x="338" y="405"/>
                  </a:lnTo>
                  <a:lnTo>
                    <a:pt x="345" y="413"/>
                  </a:lnTo>
                  <a:lnTo>
                    <a:pt x="352" y="421"/>
                  </a:lnTo>
                  <a:lnTo>
                    <a:pt x="361" y="427"/>
                  </a:lnTo>
                  <a:lnTo>
                    <a:pt x="368" y="436"/>
                  </a:lnTo>
                  <a:lnTo>
                    <a:pt x="376" y="442"/>
                  </a:lnTo>
                  <a:lnTo>
                    <a:pt x="383" y="448"/>
                  </a:lnTo>
                  <a:lnTo>
                    <a:pt x="391" y="455"/>
                  </a:lnTo>
                  <a:lnTo>
                    <a:pt x="398" y="462"/>
                  </a:lnTo>
                  <a:lnTo>
                    <a:pt x="404" y="468"/>
                  </a:lnTo>
                  <a:lnTo>
                    <a:pt x="412" y="474"/>
                  </a:lnTo>
                  <a:lnTo>
                    <a:pt x="418" y="479"/>
                  </a:lnTo>
                  <a:lnTo>
                    <a:pt x="425" y="487"/>
                  </a:lnTo>
                  <a:lnTo>
                    <a:pt x="430" y="492"/>
                  </a:lnTo>
                  <a:lnTo>
                    <a:pt x="437" y="497"/>
                  </a:lnTo>
                  <a:lnTo>
                    <a:pt x="443" y="503"/>
                  </a:lnTo>
                  <a:lnTo>
                    <a:pt x="449" y="508"/>
                  </a:lnTo>
                  <a:lnTo>
                    <a:pt x="456" y="515"/>
                  </a:lnTo>
                  <a:lnTo>
                    <a:pt x="463" y="521"/>
                  </a:lnTo>
                  <a:lnTo>
                    <a:pt x="469" y="527"/>
                  </a:lnTo>
                  <a:lnTo>
                    <a:pt x="476" y="533"/>
                  </a:lnTo>
                  <a:lnTo>
                    <a:pt x="484" y="540"/>
                  </a:lnTo>
                  <a:lnTo>
                    <a:pt x="491" y="546"/>
                  </a:lnTo>
                  <a:lnTo>
                    <a:pt x="497" y="552"/>
                  </a:lnTo>
                  <a:lnTo>
                    <a:pt x="504" y="560"/>
                  </a:lnTo>
                  <a:lnTo>
                    <a:pt x="512" y="566"/>
                  </a:lnTo>
                  <a:lnTo>
                    <a:pt x="519" y="572"/>
                  </a:lnTo>
                  <a:lnTo>
                    <a:pt x="525" y="578"/>
                  </a:lnTo>
                  <a:lnTo>
                    <a:pt x="534" y="586"/>
                  </a:lnTo>
                  <a:lnTo>
                    <a:pt x="540" y="592"/>
                  </a:lnTo>
                  <a:lnTo>
                    <a:pt x="547" y="599"/>
                  </a:lnTo>
                  <a:lnTo>
                    <a:pt x="553" y="605"/>
                  </a:lnTo>
                  <a:lnTo>
                    <a:pt x="561" y="613"/>
                  </a:lnTo>
                  <a:lnTo>
                    <a:pt x="568" y="619"/>
                  </a:lnTo>
                  <a:lnTo>
                    <a:pt x="575" y="626"/>
                  </a:lnTo>
                  <a:lnTo>
                    <a:pt x="581" y="631"/>
                  </a:lnTo>
                  <a:lnTo>
                    <a:pt x="589" y="639"/>
                  </a:lnTo>
                  <a:lnTo>
                    <a:pt x="596" y="645"/>
                  </a:lnTo>
                  <a:lnTo>
                    <a:pt x="602" y="652"/>
                  </a:lnTo>
                  <a:lnTo>
                    <a:pt x="608" y="659"/>
                  </a:lnTo>
                  <a:lnTo>
                    <a:pt x="616" y="665"/>
                  </a:lnTo>
                  <a:lnTo>
                    <a:pt x="623" y="671"/>
                  </a:lnTo>
                  <a:lnTo>
                    <a:pt x="629" y="677"/>
                  </a:lnTo>
                  <a:lnTo>
                    <a:pt x="636" y="685"/>
                  </a:lnTo>
                  <a:lnTo>
                    <a:pt x="643" y="691"/>
                  </a:lnTo>
                  <a:lnTo>
                    <a:pt x="649" y="696"/>
                  </a:lnTo>
                  <a:lnTo>
                    <a:pt x="655" y="702"/>
                  </a:lnTo>
                  <a:lnTo>
                    <a:pt x="662" y="709"/>
                  </a:lnTo>
                  <a:lnTo>
                    <a:pt x="667" y="715"/>
                  </a:lnTo>
                  <a:lnTo>
                    <a:pt x="672" y="720"/>
                  </a:lnTo>
                  <a:lnTo>
                    <a:pt x="678" y="725"/>
                  </a:lnTo>
                  <a:lnTo>
                    <a:pt x="684" y="730"/>
                  </a:lnTo>
                  <a:lnTo>
                    <a:pt x="691" y="737"/>
                  </a:lnTo>
                  <a:lnTo>
                    <a:pt x="695" y="741"/>
                  </a:lnTo>
                  <a:lnTo>
                    <a:pt x="700" y="746"/>
                  </a:lnTo>
                  <a:lnTo>
                    <a:pt x="705" y="750"/>
                  </a:lnTo>
                  <a:lnTo>
                    <a:pt x="711" y="755"/>
                  </a:lnTo>
                  <a:lnTo>
                    <a:pt x="716" y="761"/>
                  </a:lnTo>
                  <a:lnTo>
                    <a:pt x="720" y="765"/>
                  </a:lnTo>
                  <a:lnTo>
                    <a:pt x="724" y="769"/>
                  </a:lnTo>
                  <a:lnTo>
                    <a:pt x="729" y="773"/>
                  </a:lnTo>
                  <a:lnTo>
                    <a:pt x="732" y="777"/>
                  </a:lnTo>
                  <a:lnTo>
                    <a:pt x="737" y="780"/>
                  </a:lnTo>
                  <a:lnTo>
                    <a:pt x="740" y="785"/>
                  </a:lnTo>
                  <a:lnTo>
                    <a:pt x="743" y="788"/>
                  </a:lnTo>
                  <a:lnTo>
                    <a:pt x="749" y="793"/>
                  </a:lnTo>
                  <a:lnTo>
                    <a:pt x="754" y="798"/>
                  </a:lnTo>
                  <a:lnTo>
                    <a:pt x="758" y="801"/>
                  </a:lnTo>
                  <a:lnTo>
                    <a:pt x="762" y="804"/>
                  </a:lnTo>
                  <a:lnTo>
                    <a:pt x="763" y="806"/>
                  </a:lnTo>
                  <a:lnTo>
                    <a:pt x="764" y="807"/>
                  </a:lnTo>
                  <a:lnTo>
                    <a:pt x="764" y="806"/>
                  </a:lnTo>
                  <a:lnTo>
                    <a:pt x="766" y="806"/>
                  </a:lnTo>
                  <a:lnTo>
                    <a:pt x="768" y="806"/>
                  </a:lnTo>
                  <a:lnTo>
                    <a:pt x="772" y="806"/>
                  </a:lnTo>
                  <a:lnTo>
                    <a:pt x="775" y="806"/>
                  </a:lnTo>
                  <a:lnTo>
                    <a:pt x="780" y="805"/>
                  </a:lnTo>
                  <a:lnTo>
                    <a:pt x="784" y="804"/>
                  </a:lnTo>
                  <a:lnTo>
                    <a:pt x="791" y="803"/>
                  </a:lnTo>
                  <a:lnTo>
                    <a:pt x="795" y="801"/>
                  </a:lnTo>
                  <a:lnTo>
                    <a:pt x="800" y="798"/>
                  </a:lnTo>
                  <a:lnTo>
                    <a:pt x="804" y="794"/>
                  </a:lnTo>
                  <a:lnTo>
                    <a:pt x="809" y="790"/>
                  </a:lnTo>
                  <a:lnTo>
                    <a:pt x="813" y="785"/>
                  </a:lnTo>
                  <a:lnTo>
                    <a:pt x="817" y="778"/>
                  </a:lnTo>
                  <a:lnTo>
                    <a:pt x="817" y="775"/>
                  </a:lnTo>
                  <a:lnTo>
                    <a:pt x="819" y="772"/>
                  </a:lnTo>
                  <a:lnTo>
                    <a:pt x="819" y="768"/>
                  </a:lnTo>
                  <a:lnTo>
                    <a:pt x="821" y="764"/>
                  </a:lnTo>
                  <a:lnTo>
                    <a:pt x="819" y="763"/>
                  </a:lnTo>
                  <a:lnTo>
                    <a:pt x="817" y="760"/>
                  </a:lnTo>
                  <a:lnTo>
                    <a:pt x="812" y="755"/>
                  </a:lnTo>
                  <a:lnTo>
                    <a:pt x="806" y="749"/>
                  </a:lnTo>
                  <a:lnTo>
                    <a:pt x="802" y="746"/>
                  </a:lnTo>
                  <a:lnTo>
                    <a:pt x="799" y="742"/>
                  </a:lnTo>
                  <a:lnTo>
                    <a:pt x="795" y="738"/>
                  </a:lnTo>
                  <a:lnTo>
                    <a:pt x="791" y="734"/>
                  </a:lnTo>
                  <a:lnTo>
                    <a:pt x="786" y="728"/>
                  </a:lnTo>
                  <a:lnTo>
                    <a:pt x="780" y="724"/>
                  </a:lnTo>
                  <a:lnTo>
                    <a:pt x="775" y="718"/>
                  </a:lnTo>
                  <a:lnTo>
                    <a:pt x="770" y="713"/>
                  </a:lnTo>
                  <a:lnTo>
                    <a:pt x="764" y="706"/>
                  </a:lnTo>
                  <a:lnTo>
                    <a:pt x="757" y="700"/>
                  </a:lnTo>
                  <a:lnTo>
                    <a:pt x="751" y="694"/>
                  </a:lnTo>
                  <a:lnTo>
                    <a:pt x="744" y="687"/>
                  </a:lnTo>
                  <a:lnTo>
                    <a:pt x="737" y="679"/>
                  </a:lnTo>
                  <a:lnTo>
                    <a:pt x="729" y="673"/>
                  </a:lnTo>
                  <a:lnTo>
                    <a:pt x="722" y="666"/>
                  </a:lnTo>
                  <a:lnTo>
                    <a:pt x="716" y="659"/>
                  </a:lnTo>
                  <a:lnTo>
                    <a:pt x="707" y="650"/>
                  </a:lnTo>
                  <a:lnTo>
                    <a:pt x="700" y="643"/>
                  </a:lnTo>
                  <a:lnTo>
                    <a:pt x="692" y="635"/>
                  </a:lnTo>
                  <a:lnTo>
                    <a:pt x="683" y="627"/>
                  </a:lnTo>
                  <a:lnTo>
                    <a:pt x="675" y="619"/>
                  </a:lnTo>
                  <a:lnTo>
                    <a:pt x="667" y="611"/>
                  </a:lnTo>
                  <a:lnTo>
                    <a:pt x="657" y="602"/>
                  </a:lnTo>
                  <a:lnTo>
                    <a:pt x="650" y="594"/>
                  </a:lnTo>
                  <a:lnTo>
                    <a:pt x="641" y="585"/>
                  </a:lnTo>
                  <a:lnTo>
                    <a:pt x="632" y="576"/>
                  </a:lnTo>
                  <a:lnTo>
                    <a:pt x="623" y="567"/>
                  </a:lnTo>
                  <a:lnTo>
                    <a:pt x="614" y="558"/>
                  </a:lnTo>
                  <a:lnTo>
                    <a:pt x="604" y="549"/>
                  </a:lnTo>
                  <a:lnTo>
                    <a:pt x="596" y="540"/>
                  </a:lnTo>
                  <a:lnTo>
                    <a:pt x="587" y="531"/>
                  </a:lnTo>
                  <a:lnTo>
                    <a:pt x="578" y="523"/>
                  </a:lnTo>
                  <a:lnTo>
                    <a:pt x="568" y="514"/>
                  </a:lnTo>
                  <a:lnTo>
                    <a:pt x="560" y="505"/>
                  </a:lnTo>
                  <a:lnTo>
                    <a:pt x="550" y="496"/>
                  </a:lnTo>
                  <a:lnTo>
                    <a:pt x="542" y="488"/>
                  </a:lnTo>
                  <a:lnTo>
                    <a:pt x="532" y="478"/>
                  </a:lnTo>
                  <a:lnTo>
                    <a:pt x="524" y="470"/>
                  </a:lnTo>
                  <a:lnTo>
                    <a:pt x="515" y="462"/>
                  </a:lnTo>
                  <a:lnTo>
                    <a:pt x="506" y="453"/>
                  </a:lnTo>
                  <a:lnTo>
                    <a:pt x="497" y="445"/>
                  </a:lnTo>
                  <a:lnTo>
                    <a:pt x="489" y="437"/>
                  </a:lnTo>
                  <a:lnTo>
                    <a:pt x="480" y="428"/>
                  </a:lnTo>
                  <a:lnTo>
                    <a:pt x="472" y="421"/>
                  </a:lnTo>
                  <a:lnTo>
                    <a:pt x="464" y="413"/>
                  </a:lnTo>
                  <a:lnTo>
                    <a:pt x="456" y="404"/>
                  </a:lnTo>
                  <a:lnTo>
                    <a:pt x="448" y="397"/>
                  </a:lnTo>
                  <a:lnTo>
                    <a:pt x="441" y="390"/>
                  </a:lnTo>
                  <a:lnTo>
                    <a:pt x="432" y="381"/>
                  </a:lnTo>
                  <a:lnTo>
                    <a:pt x="425" y="375"/>
                  </a:lnTo>
                  <a:lnTo>
                    <a:pt x="418" y="369"/>
                  </a:lnTo>
                  <a:lnTo>
                    <a:pt x="412" y="363"/>
                  </a:lnTo>
                  <a:lnTo>
                    <a:pt x="405" y="356"/>
                  </a:lnTo>
                  <a:lnTo>
                    <a:pt x="398" y="350"/>
                  </a:lnTo>
                  <a:lnTo>
                    <a:pt x="392" y="345"/>
                  </a:lnTo>
                  <a:lnTo>
                    <a:pt x="387" y="340"/>
                  </a:lnTo>
                  <a:lnTo>
                    <a:pt x="380" y="335"/>
                  </a:lnTo>
                  <a:lnTo>
                    <a:pt x="374" y="328"/>
                  </a:lnTo>
                  <a:lnTo>
                    <a:pt x="368" y="322"/>
                  </a:lnTo>
                  <a:lnTo>
                    <a:pt x="362" y="317"/>
                  </a:lnTo>
                  <a:lnTo>
                    <a:pt x="355" y="311"/>
                  </a:lnTo>
                  <a:lnTo>
                    <a:pt x="348" y="304"/>
                  </a:lnTo>
                  <a:lnTo>
                    <a:pt x="342" y="299"/>
                  </a:lnTo>
                  <a:lnTo>
                    <a:pt x="336" y="293"/>
                  </a:lnTo>
                  <a:lnTo>
                    <a:pt x="328" y="287"/>
                  </a:lnTo>
                  <a:lnTo>
                    <a:pt x="322" y="279"/>
                  </a:lnTo>
                  <a:lnTo>
                    <a:pt x="315" y="273"/>
                  </a:lnTo>
                  <a:lnTo>
                    <a:pt x="309" y="267"/>
                  </a:lnTo>
                  <a:lnTo>
                    <a:pt x="300" y="261"/>
                  </a:lnTo>
                  <a:lnTo>
                    <a:pt x="294" y="253"/>
                  </a:lnTo>
                  <a:lnTo>
                    <a:pt x="287" y="247"/>
                  </a:lnTo>
                  <a:lnTo>
                    <a:pt x="280" y="241"/>
                  </a:lnTo>
                  <a:lnTo>
                    <a:pt x="272" y="233"/>
                  </a:lnTo>
                  <a:lnTo>
                    <a:pt x="265" y="227"/>
                  </a:lnTo>
                  <a:lnTo>
                    <a:pt x="258" y="220"/>
                  </a:lnTo>
                  <a:lnTo>
                    <a:pt x="251" y="214"/>
                  </a:lnTo>
                  <a:lnTo>
                    <a:pt x="243" y="207"/>
                  </a:lnTo>
                  <a:lnTo>
                    <a:pt x="236" y="200"/>
                  </a:lnTo>
                  <a:lnTo>
                    <a:pt x="228" y="194"/>
                  </a:lnTo>
                  <a:lnTo>
                    <a:pt x="222" y="188"/>
                  </a:lnTo>
                  <a:lnTo>
                    <a:pt x="214" y="180"/>
                  </a:lnTo>
                  <a:lnTo>
                    <a:pt x="208" y="174"/>
                  </a:lnTo>
                  <a:lnTo>
                    <a:pt x="200" y="167"/>
                  </a:lnTo>
                  <a:lnTo>
                    <a:pt x="193" y="162"/>
                  </a:lnTo>
                  <a:lnTo>
                    <a:pt x="186" y="154"/>
                  </a:lnTo>
                  <a:lnTo>
                    <a:pt x="179" y="148"/>
                  </a:lnTo>
                  <a:lnTo>
                    <a:pt x="172" y="143"/>
                  </a:lnTo>
                  <a:lnTo>
                    <a:pt x="166" y="137"/>
                  </a:lnTo>
                  <a:lnTo>
                    <a:pt x="159" y="130"/>
                  </a:lnTo>
                  <a:lnTo>
                    <a:pt x="152" y="124"/>
                  </a:lnTo>
                  <a:lnTo>
                    <a:pt x="145" y="118"/>
                  </a:lnTo>
                  <a:lnTo>
                    <a:pt x="139" y="112"/>
                  </a:lnTo>
                  <a:lnTo>
                    <a:pt x="133" y="106"/>
                  </a:lnTo>
                  <a:lnTo>
                    <a:pt x="126" y="100"/>
                  </a:lnTo>
                  <a:lnTo>
                    <a:pt x="120" y="95"/>
                  </a:lnTo>
                  <a:lnTo>
                    <a:pt x="115" y="90"/>
                  </a:lnTo>
                  <a:lnTo>
                    <a:pt x="109" y="83"/>
                  </a:lnTo>
                  <a:lnTo>
                    <a:pt x="102" y="78"/>
                  </a:lnTo>
                  <a:lnTo>
                    <a:pt x="97" y="73"/>
                  </a:lnTo>
                  <a:lnTo>
                    <a:pt x="93" y="69"/>
                  </a:lnTo>
                  <a:lnTo>
                    <a:pt x="88" y="65"/>
                  </a:lnTo>
                  <a:lnTo>
                    <a:pt x="83" y="61"/>
                  </a:lnTo>
                  <a:lnTo>
                    <a:pt x="78" y="56"/>
                  </a:lnTo>
                  <a:lnTo>
                    <a:pt x="74" y="52"/>
                  </a:lnTo>
                  <a:lnTo>
                    <a:pt x="70" y="49"/>
                  </a:lnTo>
                  <a:lnTo>
                    <a:pt x="66" y="45"/>
                  </a:lnTo>
                  <a:lnTo>
                    <a:pt x="62" y="41"/>
                  </a:lnTo>
                  <a:lnTo>
                    <a:pt x="59" y="38"/>
                  </a:lnTo>
                  <a:lnTo>
                    <a:pt x="51" y="32"/>
                  </a:lnTo>
                  <a:lnTo>
                    <a:pt x="46" y="27"/>
                  </a:lnTo>
                  <a:lnTo>
                    <a:pt x="42" y="23"/>
                  </a:lnTo>
                  <a:lnTo>
                    <a:pt x="39" y="21"/>
                  </a:lnTo>
                  <a:lnTo>
                    <a:pt x="37" y="19"/>
                  </a:lnTo>
                  <a:lnTo>
                    <a:pt x="59"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656" name="Freeform 286"/>
            <p:cNvSpPr>
              <a:spLocks/>
            </p:cNvSpPr>
            <p:nvPr/>
          </p:nvSpPr>
          <p:spPr bwMode="auto">
            <a:xfrm>
              <a:off x="4427" y="2557"/>
              <a:ext cx="53" cy="55"/>
            </a:xfrm>
            <a:custGeom>
              <a:avLst/>
              <a:gdLst>
                <a:gd name="T0" fmla="*/ 0 w 106"/>
                <a:gd name="T1" fmla="*/ 1 h 110"/>
                <a:gd name="T2" fmla="*/ 0 w 106"/>
                <a:gd name="T3" fmla="*/ 1 h 110"/>
                <a:gd name="T4" fmla="*/ 0 w 106"/>
                <a:gd name="T5" fmla="*/ 1 h 110"/>
                <a:gd name="T6" fmla="*/ 0 w 106"/>
                <a:gd name="T7" fmla="*/ 1 h 110"/>
                <a:gd name="T8" fmla="*/ 1 w 106"/>
                <a:gd name="T9" fmla="*/ 1 h 110"/>
                <a:gd name="T10" fmla="*/ 1 w 106"/>
                <a:gd name="T11" fmla="*/ 1 h 110"/>
                <a:gd name="T12" fmla="*/ 1 w 106"/>
                <a:gd name="T13" fmla="*/ 1 h 110"/>
                <a:gd name="T14" fmla="*/ 1 w 106"/>
                <a:gd name="T15" fmla="*/ 1 h 110"/>
                <a:gd name="T16" fmla="*/ 1 w 106"/>
                <a:gd name="T17" fmla="*/ 1 h 110"/>
                <a:gd name="T18" fmla="*/ 1 w 106"/>
                <a:gd name="T19" fmla="*/ 1 h 110"/>
                <a:gd name="T20" fmla="*/ 1 w 106"/>
                <a:gd name="T21" fmla="*/ 1 h 110"/>
                <a:gd name="T22" fmla="*/ 1 w 106"/>
                <a:gd name="T23" fmla="*/ 1 h 110"/>
                <a:gd name="T24" fmla="*/ 1 w 106"/>
                <a:gd name="T25" fmla="*/ 1 h 110"/>
                <a:gd name="T26" fmla="*/ 1 w 106"/>
                <a:gd name="T27" fmla="*/ 1 h 110"/>
                <a:gd name="T28" fmla="*/ 1 w 106"/>
                <a:gd name="T29" fmla="*/ 1 h 110"/>
                <a:gd name="T30" fmla="*/ 1 w 106"/>
                <a:gd name="T31" fmla="*/ 1 h 110"/>
                <a:gd name="T32" fmla="*/ 1 w 106"/>
                <a:gd name="T33" fmla="*/ 1 h 110"/>
                <a:gd name="T34" fmla="*/ 1 w 106"/>
                <a:gd name="T35" fmla="*/ 1 h 110"/>
                <a:gd name="T36" fmla="*/ 1 w 106"/>
                <a:gd name="T37" fmla="*/ 1 h 110"/>
                <a:gd name="T38" fmla="*/ 1 w 106"/>
                <a:gd name="T39" fmla="*/ 1 h 110"/>
                <a:gd name="T40" fmla="*/ 1 w 106"/>
                <a:gd name="T41" fmla="*/ 1 h 110"/>
                <a:gd name="T42" fmla="*/ 1 w 106"/>
                <a:gd name="T43" fmla="*/ 1 h 110"/>
                <a:gd name="T44" fmla="*/ 1 w 106"/>
                <a:gd name="T45" fmla="*/ 1 h 110"/>
                <a:gd name="T46" fmla="*/ 1 w 106"/>
                <a:gd name="T47" fmla="*/ 0 h 110"/>
                <a:gd name="T48" fmla="*/ 1 w 106"/>
                <a:gd name="T49" fmla="*/ 0 h 110"/>
                <a:gd name="T50" fmla="*/ 1 w 106"/>
                <a:gd name="T51" fmla="*/ 1 h 110"/>
                <a:gd name="T52" fmla="*/ 1 w 106"/>
                <a:gd name="T53" fmla="*/ 1 h 110"/>
                <a:gd name="T54" fmla="*/ 1 w 106"/>
                <a:gd name="T55" fmla="*/ 1 h 110"/>
                <a:gd name="T56" fmla="*/ 1 w 106"/>
                <a:gd name="T57" fmla="*/ 1 h 110"/>
                <a:gd name="T58" fmla="*/ 1 w 106"/>
                <a:gd name="T59" fmla="*/ 1 h 110"/>
                <a:gd name="T60" fmla="*/ 1 w 106"/>
                <a:gd name="T61" fmla="*/ 1 h 110"/>
                <a:gd name="T62" fmla="*/ 1 w 106"/>
                <a:gd name="T63" fmla="*/ 1 h 110"/>
                <a:gd name="T64" fmla="*/ 1 w 106"/>
                <a:gd name="T65" fmla="*/ 1 h 110"/>
                <a:gd name="T66" fmla="*/ 1 w 106"/>
                <a:gd name="T67" fmla="*/ 1 h 110"/>
                <a:gd name="T68" fmla="*/ 1 w 106"/>
                <a:gd name="T69" fmla="*/ 1 h 110"/>
                <a:gd name="T70" fmla="*/ 1 w 106"/>
                <a:gd name="T71" fmla="*/ 1 h 110"/>
                <a:gd name="T72" fmla="*/ 1 w 106"/>
                <a:gd name="T73" fmla="*/ 1 h 110"/>
                <a:gd name="T74" fmla="*/ 1 w 106"/>
                <a:gd name="T75" fmla="*/ 1 h 110"/>
                <a:gd name="T76" fmla="*/ 1 w 106"/>
                <a:gd name="T77" fmla="*/ 1 h 110"/>
                <a:gd name="T78" fmla="*/ 1 w 106"/>
                <a:gd name="T79" fmla="*/ 1 h 110"/>
                <a:gd name="T80" fmla="*/ 1 w 106"/>
                <a:gd name="T81" fmla="*/ 1 h 110"/>
                <a:gd name="T82" fmla="*/ 1 w 106"/>
                <a:gd name="T83" fmla="*/ 1 h 110"/>
                <a:gd name="T84" fmla="*/ 1 w 106"/>
                <a:gd name="T85" fmla="*/ 1 h 110"/>
                <a:gd name="T86" fmla="*/ 1 w 106"/>
                <a:gd name="T87" fmla="*/ 1 h 110"/>
                <a:gd name="T88" fmla="*/ 1 w 106"/>
                <a:gd name="T89" fmla="*/ 1 h 110"/>
                <a:gd name="T90" fmla="*/ 1 w 106"/>
                <a:gd name="T91" fmla="*/ 1 h 110"/>
                <a:gd name="T92" fmla="*/ 1 w 106"/>
                <a:gd name="T93" fmla="*/ 1 h 110"/>
                <a:gd name="T94" fmla="*/ 1 w 106"/>
                <a:gd name="T95" fmla="*/ 1 h 110"/>
                <a:gd name="T96" fmla="*/ 1 w 106"/>
                <a:gd name="T97" fmla="*/ 1 h 110"/>
                <a:gd name="T98" fmla="*/ 1 w 106"/>
                <a:gd name="T99" fmla="*/ 1 h 110"/>
                <a:gd name="T100" fmla="*/ 1 w 106"/>
                <a:gd name="T101" fmla="*/ 1 h 110"/>
                <a:gd name="T102" fmla="*/ 1 w 106"/>
                <a:gd name="T103" fmla="*/ 1 h 110"/>
                <a:gd name="T104" fmla="*/ 1 w 106"/>
                <a:gd name="T105" fmla="*/ 1 h 110"/>
                <a:gd name="T106" fmla="*/ 1 w 106"/>
                <a:gd name="T107" fmla="*/ 1 h 110"/>
                <a:gd name="T108" fmla="*/ 1 w 106"/>
                <a:gd name="T109" fmla="*/ 1 h 110"/>
                <a:gd name="T110" fmla="*/ 1 w 106"/>
                <a:gd name="T111" fmla="*/ 1 h 110"/>
                <a:gd name="T112" fmla="*/ 0 w 106"/>
                <a:gd name="T113" fmla="*/ 1 h 110"/>
                <a:gd name="T114" fmla="*/ 0 w 106"/>
                <a:gd name="T115" fmla="*/ 1 h 11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06" h="110">
                  <a:moveTo>
                    <a:pt x="0" y="79"/>
                  </a:moveTo>
                  <a:lnTo>
                    <a:pt x="0" y="78"/>
                  </a:lnTo>
                  <a:lnTo>
                    <a:pt x="0" y="76"/>
                  </a:lnTo>
                  <a:lnTo>
                    <a:pt x="0" y="72"/>
                  </a:lnTo>
                  <a:lnTo>
                    <a:pt x="2" y="69"/>
                  </a:lnTo>
                  <a:lnTo>
                    <a:pt x="4" y="62"/>
                  </a:lnTo>
                  <a:lnTo>
                    <a:pt x="6" y="57"/>
                  </a:lnTo>
                  <a:lnTo>
                    <a:pt x="10" y="50"/>
                  </a:lnTo>
                  <a:lnTo>
                    <a:pt x="15" y="45"/>
                  </a:lnTo>
                  <a:lnTo>
                    <a:pt x="18" y="40"/>
                  </a:lnTo>
                  <a:lnTo>
                    <a:pt x="20" y="37"/>
                  </a:lnTo>
                  <a:lnTo>
                    <a:pt x="23" y="33"/>
                  </a:lnTo>
                  <a:lnTo>
                    <a:pt x="27" y="30"/>
                  </a:lnTo>
                  <a:lnTo>
                    <a:pt x="30" y="26"/>
                  </a:lnTo>
                  <a:lnTo>
                    <a:pt x="33" y="23"/>
                  </a:lnTo>
                  <a:lnTo>
                    <a:pt x="37" y="20"/>
                  </a:lnTo>
                  <a:lnTo>
                    <a:pt x="42" y="16"/>
                  </a:lnTo>
                  <a:lnTo>
                    <a:pt x="46" y="13"/>
                  </a:lnTo>
                  <a:lnTo>
                    <a:pt x="51" y="11"/>
                  </a:lnTo>
                  <a:lnTo>
                    <a:pt x="56" y="8"/>
                  </a:lnTo>
                  <a:lnTo>
                    <a:pt x="61" y="6"/>
                  </a:lnTo>
                  <a:lnTo>
                    <a:pt x="68" y="4"/>
                  </a:lnTo>
                  <a:lnTo>
                    <a:pt x="73" y="2"/>
                  </a:lnTo>
                  <a:lnTo>
                    <a:pt x="80" y="0"/>
                  </a:lnTo>
                  <a:lnTo>
                    <a:pt x="87" y="0"/>
                  </a:lnTo>
                  <a:lnTo>
                    <a:pt x="106" y="19"/>
                  </a:lnTo>
                  <a:lnTo>
                    <a:pt x="104" y="19"/>
                  </a:lnTo>
                  <a:lnTo>
                    <a:pt x="102" y="20"/>
                  </a:lnTo>
                  <a:lnTo>
                    <a:pt x="98" y="21"/>
                  </a:lnTo>
                  <a:lnTo>
                    <a:pt x="93" y="23"/>
                  </a:lnTo>
                  <a:lnTo>
                    <a:pt x="89" y="23"/>
                  </a:lnTo>
                  <a:lnTo>
                    <a:pt x="86" y="24"/>
                  </a:lnTo>
                  <a:lnTo>
                    <a:pt x="83" y="25"/>
                  </a:lnTo>
                  <a:lnTo>
                    <a:pt x="80" y="27"/>
                  </a:lnTo>
                  <a:lnTo>
                    <a:pt x="76" y="28"/>
                  </a:lnTo>
                  <a:lnTo>
                    <a:pt x="73" y="30"/>
                  </a:lnTo>
                  <a:lnTo>
                    <a:pt x="69" y="33"/>
                  </a:lnTo>
                  <a:lnTo>
                    <a:pt x="65" y="35"/>
                  </a:lnTo>
                  <a:lnTo>
                    <a:pt x="60" y="37"/>
                  </a:lnTo>
                  <a:lnTo>
                    <a:pt x="56" y="40"/>
                  </a:lnTo>
                  <a:lnTo>
                    <a:pt x="52" y="43"/>
                  </a:lnTo>
                  <a:lnTo>
                    <a:pt x="49" y="47"/>
                  </a:lnTo>
                  <a:lnTo>
                    <a:pt x="45" y="50"/>
                  </a:lnTo>
                  <a:lnTo>
                    <a:pt x="40" y="54"/>
                  </a:lnTo>
                  <a:lnTo>
                    <a:pt x="36" y="58"/>
                  </a:lnTo>
                  <a:lnTo>
                    <a:pt x="33" y="63"/>
                  </a:lnTo>
                  <a:lnTo>
                    <a:pt x="29" y="68"/>
                  </a:lnTo>
                  <a:lnTo>
                    <a:pt x="25" y="73"/>
                  </a:lnTo>
                  <a:lnTo>
                    <a:pt x="22" y="78"/>
                  </a:lnTo>
                  <a:lnTo>
                    <a:pt x="20" y="84"/>
                  </a:lnTo>
                  <a:lnTo>
                    <a:pt x="15" y="90"/>
                  </a:lnTo>
                  <a:lnTo>
                    <a:pt x="13" y="96"/>
                  </a:lnTo>
                  <a:lnTo>
                    <a:pt x="12" y="100"/>
                  </a:lnTo>
                  <a:lnTo>
                    <a:pt x="11" y="103"/>
                  </a:lnTo>
                  <a:lnTo>
                    <a:pt x="10" y="107"/>
                  </a:lnTo>
                  <a:lnTo>
                    <a:pt x="10" y="110"/>
                  </a:lnTo>
                  <a:lnTo>
                    <a:pt x="0" y="79"/>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657" name="Freeform 287"/>
            <p:cNvSpPr>
              <a:spLocks/>
            </p:cNvSpPr>
            <p:nvPr/>
          </p:nvSpPr>
          <p:spPr bwMode="auto">
            <a:xfrm>
              <a:off x="4830" y="1885"/>
              <a:ext cx="198" cy="158"/>
            </a:xfrm>
            <a:custGeom>
              <a:avLst/>
              <a:gdLst>
                <a:gd name="T0" fmla="*/ 1 w 396"/>
                <a:gd name="T1" fmla="*/ 1 h 315"/>
                <a:gd name="T2" fmla="*/ 1 w 396"/>
                <a:gd name="T3" fmla="*/ 1 h 315"/>
                <a:gd name="T4" fmla="*/ 1 w 396"/>
                <a:gd name="T5" fmla="*/ 1 h 315"/>
                <a:gd name="T6" fmla="*/ 1 w 396"/>
                <a:gd name="T7" fmla="*/ 1 h 315"/>
                <a:gd name="T8" fmla="*/ 1 w 396"/>
                <a:gd name="T9" fmla="*/ 0 h 315"/>
                <a:gd name="T10" fmla="*/ 0 w 396"/>
                <a:gd name="T11" fmla="*/ 1 h 315"/>
                <a:gd name="T12" fmla="*/ 1 w 396"/>
                <a:gd name="T13" fmla="*/ 1 h 315"/>
                <a:gd name="T14" fmla="*/ 1 w 396"/>
                <a:gd name="T15" fmla="*/ 1 h 31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96" h="315">
                  <a:moveTo>
                    <a:pt x="18" y="62"/>
                  </a:moveTo>
                  <a:lnTo>
                    <a:pt x="340" y="315"/>
                  </a:lnTo>
                  <a:lnTo>
                    <a:pt x="396" y="281"/>
                  </a:lnTo>
                  <a:lnTo>
                    <a:pt x="249" y="171"/>
                  </a:lnTo>
                  <a:lnTo>
                    <a:pt x="14" y="0"/>
                  </a:lnTo>
                  <a:lnTo>
                    <a:pt x="0" y="6"/>
                  </a:lnTo>
                  <a:lnTo>
                    <a:pt x="18" y="62"/>
                  </a:lnTo>
                  <a:close/>
                </a:path>
              </a:pathLst>
            </a:custGeom>
            <a:solidFill>
              <a:srgbClr val="FF00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658" name="Freeform 288"/>
            <p:cNvSpPr>
              <a:spLocks/>
            </p:cNvSpPr>
            <p:nvPr/>
          </p:nvSpPr>
          <p:spPr bwMode="auto">
            <a:xfrm>
              <a:off x="5159" y="1893"/>
              <a:ext cx="33" cy="35"/>
            </a:xfrm>
            <a:custGeom>
              <a:avLst/>
              <a:gdLst>
                <a:gd name="T0" fmla="*/ 0 w 67"/>
                <a:gd name="T1" fmla="*/ 1 h 69"/>
                <a:gd name="T2" fmla="*/ 0 w 67"/>
                <a:gd name="T3" fmla="*/ 1 h 69"/>
                <a:gd name="T4" fmla="*/ 0 w 67"/>
                <a:gd name="T5" fmla="*/ 0 h 69"/>
                <a:gd name="T6" fmla="*/ 0 w 67"/>
                <a:gd name="T7" fmla="*/ 1 h 69"/>
                <a:gd name="T8" fmla="*/ 0 w 67"/>
                <a:gd name="T9" fmla="*/ 1 h 6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7" h="69">
                  <a:moveTo>
                    <a:pt x="0" y="34"/>
                  </a:moveTo>
                  <a:lnTo>
                    <a:pt x="67" y="69"/>
                  </a:lnTo>
                  <a:lnTo>
                    <a:pt x="28" y="0"/>
                  </a:lnTo>
                  <a:lnTo>
                    <a:pt x="0" y="34"/>
                  </a:lnTo>
                  <a:close/>
                </a:path>
              </a:pathLst>
            </a:custGeom>
            <a:solidFill>
              <a:srgbClr val="FF00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659" name="Freeform 289"/>
            <p:cNvSpPr>
              <a:spLocks/>
            </p:cNvSpPr>
            <p:nvPr/>
          </p:nvSpPr>
          <p:spPr bwMode="auto">
            <a:xfrm>
              <a:off x="4868" y="2193"/>
              <a:ext cx="121" cy="132"/>
            </a:xfrm>
            <a:custGeom>
              <a:avLst/>
              <a:gdLst>
                <a:gd name="T0" fmla="*/ 0 w 241"/>
                <a:gd name="T1" fmla="*/ 1 h 262"/>
                <a:gd name="T2" fmla="*/ 1 w 241"/>
                <a:gd name="T3" fmla="*/ 1 h 262"/>
                <a:gd name="T4" fmla="*/ 1 w 241"/>
                <a:gd name="T5" fmla="*/ 1 h 262"/>
                <a:gd name="T6" fmla="*/ 1 w 241"/>
                <a:gd name="T7" fmla="*/ 0 h 262"/>
                <a:gd name="T8" fmla="*/ 0 w 241"/>
                <a:gd name="T9" fmla="*/ 1 h 262"/>
                <a:gd name="T10" fmla="*/ 0 w 241"/>
                <a:gd name="T11" fmla="*/ 1 h 26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41" h="262">
                  <a:moveTo>
                    <a:pt x="0" y="51"/>
                  </a:moveTo>
                  <a:lnTo>
                    <a:pt x="241" y="262"/>
                  </a:lnTo>
                  <a:lnTo>
                    <a:pt x="174" y="135"/>
                  </a:lnTo>
                  <a:lnTo>
                    <a:pt x="29" y="0"/>
                  </a:lnTo>
                  <a:lnTo>
                    <a:pt x="0" y="51"/>
                  </a:lnTo>
                  <a:close/>
                </a:path>
              </a:pathLst>
            </a:custGeom>
            <a:solidFill>
              <a:srgbClr val="FF00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660" name="Freeform 290"/>
            <p:cNvSpPr>
              <a:spLocks/>
            </p:cNvSpPr>
            <p:nvPr/>
          </p:nvSpPr>
          <p:spPr bwMode="auto">
            <a:xfrm>
              <a:off x="4586" y="2192"/>
              <a:ext cx="144" cy="179"/>
            </a:xfrm>
            <a:custGeom>
              <a:avLst/>
              <a:gdLst>
                <a:gd name="T0" fmla="*/ 0 w 290"/>
                <a:gd name="T1" fmla="*/ 0 h 359"/>
                <a:gd name="T2" fmla="*/ 0 w 290"/>
                <a:gd name="T3" fmla="*/ 0 h 359"/>
                <a:gd name="T4" fmla="*/ 0 w 290"/>
                <a:gd name="T5" fmla="*/ 0 h 359"/>
                <a:gd name="T6" fmla="*/ 0 w 290"/>
                <a:gd name="T7" fmla="*/ 0 h 359"/>
                <a:gd name="T8" fmla="*/ 0 w 290"/>
                <a:gd name="T9" fmla="*/ 0 h 359"/>
                <a:gd name="T10" fmla="*/ 0 w 290"/>
                <a:gd name="T11" fmla="*/ 0 h 35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90" h="359">
                  <a:moveTo>
                    <a:pt x="12" y="99"/>
                  </a:moveTo>
                  <a:lnTo>
                    <a:pt x="260" y="359"/>
                  </a:lnTo>
                  <a:lnTo>
                    <a:pt x="290" y="309"/>
                  </a:lnTo>
                  <a:lnTo>
                    <a:pt x="0" y="0"/>
                  </a:lnTo>
                  <a:lnTo>
                    <a:pt x="12" y="99"/>
                  </a:lnTo>
                  <a:close/>
                </a:path>
              </a:pathLst>
            </a:custGeom>
            <a:solidFill>
              <a:srgbClr val="FF00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661" name="Freeform 291"/>
            <p:cNvSpPr>
              <a:spLocks/>
            </p:cNvSpPr>
            <p:nvPr/>
          </p:nvSpPr>
          <p:spPr bwMode="auto">
            <a:xfrm>
              <a:off x="4525" y="2499"/>
              <a:ext cx="117" cy="118"/>
            </a:xfrm>
            <a:custGeom>
              <a:avLst/>
              <a:gdLst>
                <a:gd name="T0" fmla="*/ 0 w 234"/>
                <a:gd name="T1" fmla="*/ 0 h 238"/>
                <a:gd name="T2" fmla="*/ 1 w 234"/>
                <a:gd name="T3" fmla="*/ 0 h 238"/>
                <a:gd name="T4" fmla="*/ 1 w 234"/>
                <a:gd name="T5" fmla="*/ 0 h 238"/>
                <a:gd name="T6" fmla="*/ 1 w 234"/>
                <a:gd name="T7" fmla="*/ 0 h 238"/>
                <a:gd name="T8" fmla="*/ 1 w 234"/>
                <a:gd name="T9" fmla="*/ 0 h 238"/>
                <a:gd name="T10" fmla="*/ 0 w 234"/>
                <a:gd name="T11" fmla="*/ 0 h 238"/>
                <a:gd name="T12" fmla="*/ 0 w 234"/>
                <a:gd name="T13" fmla="*/ 0 h 23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34" h="238">
                  <a:moveTo>
                    <a:pt x="0" y="33"/>
                  </a:moveTo>
                  <a:lnTo>
                    <a:pt x="174" y="236"/>
                  </a:lnTo>
                  <a:lnTo>
                    <a:pt x="234" y="238"/>
                  </a:lnTo>
                  <a:lnTo>
                    <a:pt x="166" y="152"/>
                  </a:lnTo>
                  <a:lnTo>
                    <a:pt x="44" y="0"/>
                  </a:lnTo>
                  <a:lnTo>
                    <a:pt x="0" y="33"/>
                  </a:lnTo>
                  <a:close/>
                </a:path>
              </a:pathLst>
            </a:custGeom>
            <a:solidFill>
              <a:srgbClr val="FF00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662" name="Freeform 292"/>
            <p:cNvSpPr>
              <a:spLocks/>
            </p:cNvSpPr>
            <p:nvPr/>
          </p:nvSpPr>
          <p:spPr bwMode="auto">
            <a:xfrm>
              <a:off x="4685" y="2341"/>
              <a:ext cx="51" cy="47"/>
            </a:xfrm>
            <a:custGeom>
              <a:avLst/>
              <a:gdLst>
                <a:gd name="T0" fmla="*/ 0 w 103"/>
                <a:gd name="T1" fmla="*/ 1 h 93"/>
                <a:gd name="T2" fmla="*/ 0 w 103"/>
                <a:gd name="T3" fmla="*/ 1 h 93"/>
                <a:gd name="T4" fmla="*/ 0 w 103"/>
                <a:gd name="T5" fmla="*/ 1 h 93"/>
                <a:gd name="T6" fmla="*/ 0 w 103"/>
                <a:gd name="T7" fmla="*/ 1 h 93"/>
                <a:gd name="T8" fmla="*/ 0 w 103"/>
                <a:gd name="T9" fmla="*/ 1 h 93"/>
                <a:gd name="T10" fmla="*/ 0 w 103"/>
                <a:gd name="T11" fmla="*/ 1 h 93"/>
                <a:gd name="T12" fmla="*/ 0 w 103"/>
                <a:gd name="T13" fmla="*/ 1 h 93"/>
                <a:gd name="T14" fmla="*/ 0 w 103"/>
                <a:gd name="T15" fmla="*/ 1 h 93"/>
                <a:gd name="T16" fmla="*/ 0 w 103"/>
                <a:gd name="T17" fmla="*/ 1 h 93"/>
                <a:gd name="T18" fmla="*/ 0 w 103"/>
                <a:gd name="T19" fmla="*/ 1 h 93"/>
                <a:gd name="T20" fmla="*/ 0 w 103"/>
                <a:gd name="T21" fmla="*/ 1 h 93"/>
                <a:gd name="T22" fmla="*/ 0 w 103"/>
                <a:gd name="T23" fmla="*/ 1 h 93"/>
                <a:gd name="T24" fmla="*/ 0 w 103"/>
                <a:gd name="T25" fmla="*/ 1 h 93"/>
                <a:gd name="T26" fmla="*/ 0 w 103"/>
                <a:gd name="T27" fmla="*/ 1 h 93"/>
                <a:gd name="T28" fmla="*/ 0 w 103"/>
                <a:gd name="T29" fmla="*/ 1 h 93"/>
                <a:gd name="T30" fmla="*/ 0 w 103"/>
                <a:gd name="T31" fmla="*/ 1 h 93"/>
                <a:gd name="T32" fmla="*/ 0 w 103"/>
                <a:gd name="T33" fmla="*/ 1 h 93"/>
                <a:gd name="T34" fmla="*/ 0 w 103"/>
                <a:gd name="T35" fmla="*/ 1 h 93"/>
                <a:gd name="T36" fmla="*/ 0 w 103"/>
                <a:gd name="T37" fmla="*/ 1 h 93"/>
                <a:gd name="T38" fmla="*/ 0 w 103"/>
                <a:gd name="T39" fmla="*/ 1 h 93"/>
                <a:gd name="T40" fmla="*/ 0 w 103"/>
                <a:gd name="T41" fmla="*/ 0 h 93"/>
                <a:gd name="T42" fmla="*/ 0 w 103"/>
                <a:gd name="T43" fmla="*/ 1 h 93"/>
                <a:gd name="T44" fmla="*/ 0 w 103"/>
                <a:gd name="T45" fmla="*/ 1 h 93"/>
                <a:gd name="T46" fmla="*/ 0 w 103"/>
                <a:gd name="T47" fmla="*/ 1 h 93"/>
                <a:gd name="T48" fmla="*/ 0 w 103"/>
                <a:gd name="T49" fmla="*/ 1 h 93"/>
                <a:gd name="T50" fmla="*/ 0 w 103"/>
                <a:gd name="T51" fmla="*/ 1 h 93"/>
                <a:gd name="T52" fmla="*/ 0 w 103"/>
                <a:gd name="T53" fmla="*/ 1 h 93"/>
                <a:gd name="T54" fmla="*/ 0 w 103"/>
                <a:gd name="T55" fmla="*/ 1 h 93"/>
                <a:gd name="T56" fmla="*/ 0 w 103"/>
                <a:gd name="T57" fmla="*/ 1 h 93"/>
                <a:gd name="T58" fmla="*/ 0 w 103"/>
                <a:gd name="T59" fmla="*/ 1 h 93"/>
                <a:gd name="T60" fmla="*/ 0 w 103"/>
                <a:gd name="T61" fmla="*/ 1 h 93"/>
                <a:gd name="T62" fmla="*/ 0 w 103"/>
                <a:gd name="T63" fmla="*/ 1 h 93"/>
                <a:gd name="T64" fmla="*/ 0 w 103"/>
                <a:gd name="T65" fmla="*/ 1 h 93"/>
                <a:gd name="T66" fmla="*/ 0 w 103"/>
                <a:gd name="T67" fmla="*/ 1 h 93"/>
                <a:gd name="T68" fmla="*/ 0 w 103"/>
                <a:gd name="T69" fmla="*/ 1 h 93"/>
                <a:gd name="T70" fmla="*/ 0 w 103"/>
                <a:gd name="T71" fmla="*/ 1 h 93"/>
                <a:gd name="T72" fmla="*/ 0 w 103"/>
                <a:gd name="T73" fmla="*/ 1 h 93"/>
                <a:gd name="T74" fmla="*/ 0 w 103"/>
                <a:gd name="T75" fmla="*/ 1 h 93"/>
                <a:gd name="T76" fmla="*/ 0 w 103"/>
                <a:gd name="T77" fmla="*/ 1 h 93"/>
                <a:gd name="T78" fmla="*/ 0 w 103"/>
                <a:gd name="T79" fmla="*/ 1 h 93"/>
                <a:gd name="T80" fmla="*/ 0 w 103"/>
                <a:gd name="T81" fmla="*/ 1 h 93"/>
                <a:gd name="T82" fmla="*/ 0 w 103"/>
                <a:gd name="T83" fmla="*/ 1 h 93"/>
                <a:gd name="T84" fmla="*/ 0 w 103"/>
                <a:gd name="T85" fmla="*/ 1 h 93"/>
                <a:gd name="T86" fmla="*/ 0 w 103"/>
                <a:gd name="T87" fmla="*/ 1 h 93"/>
                <a:gd name="T88" fmla="*/ 0 w 103"/>
                <a:gd name="T89" fmla="*/ 1 h 93"/>
                <a:gd name="T90" fmla="*/ 0 w 103"/>
                <a:gd name="T91" fmla="*/ 1 h 9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03" h="93">
                  <a:moveTo>
                    <a:pt x="0" y="64"/>
                  </a:moveTo>
                  <a:lnTo>
                    <a:pt x="0" y="63"/>
                  </a:lnTo>
                  <a:lnTo>
                    <a:pt x="3" y="63"/>
                  </a:lnTo>
                  <a:lnTo>
                    <a:pt x="7" y="62"/>
                  </a:lnTo>
                  <a:lnTo>
                    <a:pt x="12" y="62"/>
                  </a:lnTo>
                  <a:lnTo>
                    <a:pt x="16" y="61"/>
                  </a:lnTo>
                  <a:lnTo>
                    <a:pt x="23" y="60"/>
                  </a:lnTo>
                  <a:lnTo>
                    <a:pt x="28" y="57"/>
                  </a:lnTo>
                  <a:lnTo>
                    <a:pt x="36" y="55"/>
                  </a:lnTo>
                  <a:lnTo>
                    <a:pt x="43" y="51"/>
                  </a:lnTo>
                  <a:lnTo>
                    <a:pt x="49" y="47"/>
                  </a:lnTo>
                  <a:lnTo>
                    <a:pt x="56" y="41"/>
                  </a:lnTo>
                  <a:lnTo>
                    <a:pt x="62" y="36"/>
                  </a:lnTo>
                  <a:lnTo>
                    <a:pt x="65" y="32"/>
                  </a:lnTo>
                  <a:lnTo>
                    <a:pt x="67" y="28"/>
                  </a:lnTo>
                  <a:lnTo>
                    <a:pt x="69" y="23"/>
                  </a:lnTo>
                  <a:lnTo>
                    <a:pt x="72" y="19"/>
                  </a:lnTo>
                  <a:lnTo>
                    <a:pt x="73" y="14"/>
                  </a:lnTo>
                  <a:lnTo>
                    <a:pt x="75" y="10"/>
                  </a:lnTo>
                  <a:lnTo>
                    <a:pt x="76" y="5"/>
                  </a:lnTo>
                  <a:lnTo>
                    <a:pt x="77" y="0"/>
                  </a:lnTo>
                  <a:lnTo>
                    <a:pt x="103" y="19"/>
                  </a:lnTo>
                  <a:lnTo>
                    <a:pt x="102" y="19"/>
                  </a:lnTo>
                  <a:lnTo>
                    <a:pt x="101" y="22"/>
                  </a:lnTo>
                  <a:lnTo>
                    <a:pt x="100" y="26"/>
                  </a:lnTo>
                  <a:lnTo>
                    <a:pt x="99" y="31"/>
                  </a:lnTo>
                  <a:lnTo>
                    <a:pt x="97" y="36"/>
                  </a:lnTo>
                  <a:lnTo>
                    <a:pt x="94" y="42"/>
                  </a:lnTo>
                  <a:lnTo>
                    <a:pt x="91" y="50"/>
                  </a:lnTo>
                  <a:lnTo>
                    <a:pt x="87" y="56"/>
                  </a:lnTo>
                  <a:lnTo>
                    <a:pt x="82" y="62"/>
                  </a:lnTo>
                  <a:lnTo>
                    <a:pt x="75" y="69"/>
                  </a:lnTo>
                  <a:lnTo>
                    <a:pt x="72" y="71"/>
                  </a:lnTo>
                  <a:lnTo>
                    <a:pt x="69" y="75"/>
                  </a:lnTo>
                  <a:lnTo>
                    <a:pt x="65" y="78"/>
                  </a:lnTo>
                  <a:lnTo>
                    <a:pt x="62" y="81"/>
                  </a:lnTo>
                  <a:lnTo>
                    <a:pt x="56" y="83"/>
                  </a:lnTo>
                  <a:lnTo>
                    <a:pt x="51" y="86"/>
                  </a:lnTo>
                  <a:lnTo>
                    <a:pt x="46" y="88"/>
                  </a:lnTo>
                  <a:lnTo>
                    <a:pt x="41" y="89"/>
                  </a:lnTo>
                  <a:lnTo>
                    <a:pt x="36" y="90"/>
                  </a:lnTo>
                  <a:lnTo>
                    <a:pt x="29" y="91"/>
                  </a:lnTo>
                  <a:lnTo>
                    <a:pt x="23" y="92"/>
                  </a:lnTo>
                  <a:lnTo>
                    <a:pt x="17" y="93"/>
                  </a:lnTo>
                  <a:lnTo>
                    <a:pt x="0" y="6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663" name="Freeform 293"/>
            <p:cNvSpPr>
              <a:spLocks/>
            </p:cNvSpPr>
            <p:nvPr/>
          </p:nvSpPr>
          <p:spPr bwMode="auto">
            <a:xfrm>
              <a:off x="4584" y="2180"/>
              <a:ext cx="273" cy="331"/>
            </a:xfrm>
            <a:custGeom>
              <a:avLst/>
              <a:gdLst>
                <a:gd name="T0" fmla="*/ 1 w 546"/>
                <a:gd name="T1" fmla="*/ 1 h 660"/>
                <a:gd name="T2" fmla="*/ 1 w 546"/>
                <a:gd name="T3" fmla="*/ 1 h 660"/>
                <a:gd name="T4" fmla="*/ 1 w 546"/>
                <a:gd name="T5" fmla="*/ 1 h 660"/>
                <a:gd name="T6" fmla="*/ 1 w 546"/>
                <a:gd name="T7" fmla="*/ 1 h 660"/>
                <a:gd name="T8" fmla="*/ 1 w 546"/>
                <a:gd name="T9" fmla="*/ 1 h 660"/>
                <a:gd name="T10" fmla="*/ 1 w 546"/>
                <a:gd name="T11" fmla="*/ 1 h 660"/>
                <a:gd name="T12" fmla="*/ 1 w 546"/>
                <a:gd name="T13" fmla="*/ 1 h 660"/>
                <a:gd name="T14" fmla="*/ 1 w 546"/>
                <a:gd name="T15" fmla="*/ 1 h 660"/>
                <a:gd name="T16" fmla="*/ 1 w 546"/>
                <a:gd name="T17" fmla="*/ 1 h 660"/>
                <a:gd name="T18" fmla="*/ 1 w 546"/>
                <a:gd name="T19" fmla="*/ 1 h 660"/>
                <a:gd name="T20" fmla="*/ 1 w 546"/>
                <a:gd name="T21" fmla="*/ 1 h 660"/>
                <a:gd name="T22" fmla="*/ 1 w 546"/>
                <a:gd name="T23" fmla="*/ 1 h 660"/>
                <a:gd name="T24" fmla="*/ 1 w 546"/>
                <a:gd name="T25" fmla="*/ 1 h 660"/>
                <a:gd name="T26" fmla="*/ 1 w 546"/>
                <a:gd name="T27" fmla="*/ 1 h 660"/>
                <a:gd name="T28" fmla="*/ 1 w 546"/>
                <a:gd name="T29" fmla="*/ 1 h 660"/>
                <a:gd name="T30" fmla="*/ 1 w 546"/>
                <a:gd name="T31" fmla="*/ 1 h 660"/>
                <a:gd name="T32" fmla="*/ 1 w 546"/>
                <a:gd name="T33" fmla="*/ 1 h 660"/>
                <a:gd name="T34" fmla="*/ 1 w 546"/>
                <a:gd name="T35" fmla="*/ 1 h 660"/>
                <a:gd name="T36" fmla="*/ 1 w 546"/>
                <a:gd name="T37" fmla="*/ 1 h 660"/>
                <a:gd name="T38" fmla="*/ 1 w 546"/>
                <a:gd name="T39" fmla="*/ 1 h 660"/>
                <a:gd name="T40" fmla="*/ 1 w 546"/>
                <a:gd name="T41" fmla="*/ 1 h 660"/>
                <a:gd name="T42" fmla="*/ 1 w 546"/>
                <a:gd name="T43" fmla="*/ 1 h 660"/>
                <a:gd name="T44" fmla="*/ 1 w 546"/>
                <a:gd name="T45" fmla="*/ 1 h 660"/>
                <a:gd name="T46" fmla="*/ 1 w 546"/>
                <a:gd name="T47" fmla="*/ 1 h 660"/>
                <a:gd name="T48" fmla="*/ 1 w 546"/>
                <a:gd name="T49" fmla="*/ 1 h 660"/>
                <a:gd name="T50" fmla="*/ 1 w 546"/>
                <a:gd name="T51" fmla="*/ 1 h 660"/>
                <a:gd name="T52" fmla="*/ 1 w 546"/>
                <a:gd name="T53" fmla="*/ 1 h 660"/>
                <a:gd name="T54" fmla="*/ 1 w 546"/>
                <a:gd name="T55" fmla="*/ 1 h 660"/>
                <a:gd name="T56" fmla="*/ 1 w 546"/>
                <a:gd name="T57" fmla="*/ 1 h 660"/>
                <a:gd name="T58" fmla="*/ 1 w 546"/>
                <a:gd name="T59" fmla="*/ 1 h 660"/>
                <a:gd name="T60" fmla="*/ 1 w 546"/>
                <a:gd name="T61" fmla="*/ 1 h 660"/>
                <a:gd name="T62" fmla="*/ 1 w 546"/>
                <a:gd name="T63" fmla="*/ 1 h 660"/>
                <a:gd name="T64" fmla="*/ 1 w 546"/>
                <a:gd name="T65" fmla="*/ 1 h 660"/>
                <a:gd name="T66" fmla="*/ 1 w 546"/>
                <a:gd name="T67" fmla="*/ 1 h 660"/>
                <a:gd name="T68" fmla="*/ 1 w 546"/>
                <a:gd name="T69" fmla="*/ 1 h 660"/>
                <a:gd name="T70" fmla="*/ 1 w 546"/>
                <a:gd name="T71" fmla="*/ 1 h 660"/>
                <a:gd name="T72" fmla="*/ 1 w 546"/>
                <a:gd name="T73" fmla="*/ 1 h 660"/>
                <a:gd name="T74" fmla="*/ 1 w 546"/>
                <a:gd name="T75" fmla="*/ 1 h 660"/>
                <a:gd name="T76" fmla="*/ 1 w 546"/>
                <a:gd name="T77" fmla="*/ 1 h 660"/>
                <a:gd name="T78" fmla="*/ 1 w 546"/>
                <a:gd name="T79" fmla="*/ 1 h 660"/>
                <a:gd name="T80" fmla="*/ 1 w 546"/>
                <a:gd name="T81" fmla="*/ 1 h 660"/>
                <a:gd name="T82" fmla="*/ 1 w 546"/>
                <a:gd name="T83" fmla="*/ 1 h 660"/>
                <a:gd name="T84" fmla="*/ 1 w 546"/>
                <a:gd name="T85" fmla="*/ 1 h 660"/>
                <a:gd name="T86" fmla="*/ 1 w 546"/>
                <a:gd name="T87" fmla="*/ 1 h 660"/>
                <a:gd name="T88" fmla="*/ 1 w 546"/>
                <a:gd name="T89" fmla="*/ 1 h 660"/>
                <a:gd name="T90" fmla="*/ 1 w 546"/>
                <a:gd name="T91" fmla="*/ 1 h 660"/>
                <a:gd name="T92" fmla="*/ 1 w 546"/>
                <a:gd name="T93" fmla="*/ 1 h 660"/>
                <a:gd name="T94" fmla="*/ 1 w 546"/>
                <a:gd name="T95" fmla="*/ 1 h 660"/>
                <a:gd name="T96" fmla="*/ 1 w 546"/>
                <a:gd name="T97" fmla="*/ 1 h 660"/>
                <a:gd name="T98" fmla="*/ 1 w 546"/>
                <a:gd name="T99" fmla="*/ 1 h 660"/>
                <a:gd name="T100" fmla="*/ 1 w 546"/>
                <a:gd name="T101" fmla="*/ 1 h 660"/>
                <a:gd name="T102" fmla="*/ 1 w 546"/>
                <a:gd name="T103" fmla="*/ 1 h 660"/>
                <a:gd name="T104" fmla="*/ 1 w 546"/>
                <a:gd name="T105" fmla="*/ 1 h 660"/>
                <a:gd name="T106" fmla="*/ 1 w 546"/>
                <a:gd name="T107" fmla="*/ 1 h 660"/>
                <a:gd name="T108" fmla="*/ 1 w 546"/>
                <a:gd name="T109" fmla="*/ 1 h 660"/>
                <a:gd name="T110" fmla="*/ 1 w 546"/>
                <a:gd name="T111" fmla="*/ 1 h 660"/>
                <a:gd name="T112" fmla="*/ 1 w 546"/>
                <a:gd name="T113" fmla="*/ 1 h 660"/>
                <a:gd name="T114" fmla="*/ 1 w 546"/>
                <a:gd name="T115" fmla="*/ 1 h 660"/>
                <a:gd name="T116" fmla="*/ 1 w 546"/>
                <a:gd name="T117" fmla="*/ 1 h 660"/>
                <a:gd name="T118" fmla="*/ 1 w 546"/>
                <a:gd name="T119" fmla="*/ 1 h 660"/>
                <a:gd name="T120" fmla="*/ 1 w 546"/>
                <a:gd name="T121" fmla="*/ 1 h 66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546" h="660">
                  <a:moveTo>
                    <a:pt x="0" y="0"/>
                  </a:moveTo>
                  <a:lnTo>
                    <a:pt x="2" y="2"/>
                  </a:lnTo>
                  <a:lnTo>
                    <a:pt x="3" y="4"/>
                  </a:lnTo>
                  <a:lnTo>
                    <a:pt x="9" y="9"/>
                  </a:lnTo>
                  <a:lnTo>
                    <a:pt x="13" y="13"/>
                  </a:lnTo>
                  <a:lnTo>
                    <a:pt x="19" y="19"/>
                  </a:lnTo>
                  <a:lnTo>
                    <a:pt x="22" y="22"/>
                  </a:lnTo>
                  <a:lnTo>
                    <a:pt x="26" y="26"/>
                  </a:lnTo>
                  <a:lnTo>
                    <a:pt x="30" y="30"/>
                  </a:lnTo>
                  <a:lnTo>
                    <a:pt x="34" y="34"/>
                  </a:lnTo>
                  <a:lnTo>
                    <a:pt x="37" y="37"/>
                  </a:lnTo>
                  <a:lnTo>
                    <a:pt x="41" y="41"/>
                  </a:lnTo>
                  <a:lnTo>
                    <a:pt x="46" y="45"/>
                  </a:lnTo>
                  <a:lnTo>
                    <a:pt x="50" y="51"/>
                  </a:lnTo>
                  <a:lnTo>
                    <a:pt x="54" y="55"/>
                  </a:lnTo>
                  <a:lnTo>
                    <a:pt x="60" y="60"/>
                  </a:lnTo>
                  <a:lnTo>
                    <a:pt x="65" y="64"/>
                  </a:lnTo>
                  <a:lnTo>
                    <a:pt x="70" y="70"/>
                  </a:lnTo>
                  <a:lnTo>
                    <a:pt x="75" y="75"/>
                  </a:lnTo>
                  <a:lnTo>
                    <a:pt x="81" y="81"/>
                  </a:lnTo>
                  <a:lnTo>
                    <a:pt x="86" y="86"/>
                  </a:lnTo>
                  <a:lnTo>
                    <a:pt x="92" y="91"/>
                  </a:lnTo>
                  <a:lnTo>
                    <a:pt x="97" y="98"/>
                  </a:lnTo>
                  <a:lnTo>
                    <a:pt x="102" y="104"/>
                  </a:lnTo>
                  <a:lnTo>
                    <a:pt x="109" y="110"/>
                  </a:lnTo>
                  <a:lnTo>
                    <a:pt x="115" y="115"/>
                  </a:lnTo>
                  <a:lnTo>
                    <a:pt x="120" y="122"/>
                  </a:lnTo>
                  <a:lnTo>
                    <a:pt x="126" y="128"/>
                  </a:lnTo>
                  <a:lnTo>
                    <a:pt x="133" y="134"/>
                  </a:lnTo>
                  <a:lnTo>
                    <a:pt x="138" y="139"/>
                  </a:lnTo>
                  <a:lnTo>
                    <a:pt x="144" y="145"/>
                  </a:lnTo>
                  <a:lnTo>
                    <a:pt x="150" y="152"/>
                  </a:lnTo>
                  <a:lnTo>
                    <a:pt x="157" y="158"/>
                  </a:lnTo>
                  <a:lnTo>
                    <a:pt x="163" y="165"/>
                  </a:lnTo>
                  <a:lnTo>
                    <a:pt x="169" y="170"/>
                  </a:lnTo>
                  <a:lnTo>
                    <a:pt x="174" y="177"/>
                  </a:lnTo>
                  <a:lnTo>
                    <a:pt x="180" y="183"/>
                  </a:lnTo>
                  <a:lnTo>
                    <a:pt x="187" y="189"/>
                  </a:lnTo>
                  <a:lnTo>
                    <a:pt x="193" y="195"/>
                  </a:lnTo>
                  <a:lnTo>
                    <a:pt x="198" y="202"/>
                  </a:lnTo>
                  <a:lnTo>
                    <a:pt x="204" y="208"/>
                  </a:lnTo>
                  <a:lnTo>
                    <a:pt x="211" y="214"/>
                  </a:lnTo>
                  <a:lnTo>
                    <a:pt x="217" y="220"/>
                  </a:lnTo>
                  <a:lnTo>
                    <a:pt x="222" y="226"/>
                  </a:lnTo>
                  <a:lnTo>
                    <a:pt x="227" y="232"/>
                  </a:lnTo>
                  <a:lnTo>
                    <a:pt x="234" y="238"/>
                  </a:lnTo>
                  <a:lnTo>
                    <a:pt x="239" y="243"/>
                  </a:lnTo>
                  <a:lnTo>
                    <a:pt x="244" y="250"/>
                  </a:lnTo>
                  <a:lnTo>
                    <a:pt x="249" y="255"/>
                  </a:lnTo>
                  <a:lnTo>
                    <a:pt x="254" y="261"/>
                  </a:lnTo>
                  <a:lnTo>
                    <a:pt x="260" y="265"/>
                  </a:lnTo>
                  <a:lnTo>
                    <a:pt x="264" y="270"/>
                  </a:lnTo>
                  <a:lnTo>
                    <a:pt x="269" y="276"/>
                  </a:lnTo>
                  <a:lnTo>
                    <a:pt x="274" y="281"/>
                  </a:lnTo>
                  <a:lnTo>
                    <a:pt x="278" y="286"/>
                  </a:lnTo>
                  <a:lnTo>
                    <a:pt x="283" y="290"/>
                  </a:lnTo>
                  <a:lnTo>
                    <a:pt x="287" y="295"/>
                  </a:lnTo>
                  <a:lnTo>
                    <a:pt x="292" y="301"/>
                  </a:lnTo>
                  <a:lnTo>
                    <a:pt x="295" y="305"/>
                  </a:lnTo>
                  <a:lnTo>
                    <a:pt x="298" y="309"/>
                  </a:lnTo>
                  <a:lnTo>
                    <a:pt x="302" y="313"/>
                  </a:lnTo>
                  <a:lnTo>
                    <a:pt x="306" y="317"/>
                  </a:lnTo>
                  <a:lnTo>
                    <a:pt x="311" y="323"/>
                  </a:lnTo>
                  <a:lnTo>
                    <a:pt x="315" y="328"/>
                  </a:lnTo>
                  <a:lnTo>
                    <a:pt x="319" y="333"/>
                  </a:lnTo>
                  <a:lnTo>
                    <a:pt x="324" y="338"/>
                  </a:lnTo>
                  <a:lnTo>
                    <a:pt x="328" y="342"/>
                  </a:lnTo>
                  <a:lnTo>
                    <a:pt x="334" y="348"/>
                  </a:lnTo>
                  <a:lnTo>
                    <a:pt x="338" y="353"/>
                  </a:lnTo>
                  <a:lnTo>
                    <a:pt x="343" y="359"/>
                  </a:lnTo>
                  <a:lnTo>
                    <a:pt x="348" y="364"/>
                  </a:lnTo>
                  <a:lnTo>
                    <a:pt x="353" y="369"/>
                  </a:lnTo>
                  <a:lnTo>
                    <a:pt x="358" y="375"/>
                  </a:lnTo>
                  <a:lnTo>
                    <a:pt x="364" y="381"/>
                  </a:lnTo>
                  <a:lnTo>
                    <a:pt x="368" y="386"/>
                  </a:lnTo>
                  <a:lnTo>
                    <a:pt x="374" y="391"/>
                  </a:lnTo>
                  <a:lnTo>
                    <a:pt x="379" y="397"/>
                  </a:lnTo>
                  <a:lnTo>
                    <a:pt x="385" y="403"/>
                  </a:lnTo>
                  <a:lnTo>
                    <a:pt x="389" y="408"/>
                  </a:lnTo>
                  <a:lnTo>
                    <a:pt x="395" y="413"/>
                  </a:lnTo>
                  <a:lnTo>
                    <a:pt x="399" y="418"/>
                  </a:lnTo>
                  <a:lnTo>
                    <a:pt x="405" y="425"/>
                  </a:lnTo>
                  <a:lnTo>
                    <a:pt x="411" y="430"/>
                  </a:lnTo>
                  <a:lnTo>
                    <a:pt x="416" y="435"/>
                  </a:lnTo>
                  <a:lnTo>
                    <a:pt x="421" y="440"/>
                  </a:lnTo>
                  <a:lnTo>
                    <a:pt x="427" y="447"/>
                  </a:lnTo>
                  <a:lnTo>
                    <a:pt x="431" y="452"/>
                  </a:lnTo>
                  <a:lnTo>
                    <a:pt x="438" y="457"/>
                  </a:lnTo>
                  <a:lnTo>
                    <a:pt x="442" y="463"/>
                  </a:lnTo>
                  <a:lnTo>
                    <a:pt x="448" y="468"/>
                  </a:lnTo>
                  <a:lnTo>
                    <a:pt x="452" y="474"/>
                  </a:lnTo>
                  <a:lnTo>
                    <a:pt x="457" y="479"/>
                  </a:lnTo>
                  <a:lnTo>
                    <a:pt x="462" y="483"/>
                  </a:lnTo>
                  <a:lnTo>
                    <a:pt x="468" y="488"/>
                  </a:lnTo>
                  <a:lnTo>
                    <a:pt x="471" y="492"/>
                  </a:lnTo>
                  <a:lnTo>
                    <a:pt x="476" y="498"/>
                  </a:lnTo>
                  <a:lnTo>
                    <a:pt x="480" y="502"/>
                  </a:lnTo>
                  <a:lnTo>
                    <a:pt x="486" y="507"/>
                  </a:lnTo>
                  <a:lnTo>
                    <a:pt x="490" y="511"/>
                  </a:lnTo>
                  <a:lnTo>
                    <a:pt x="493" y="516"/>
                  </a:lnTo>
                  <a:lnTo>
                    <a:pt x="497" y="519"/>
                  </a:lnTo>
                  <a:lnTo>
                    <a:pt x="502" y="525"/>
                  </a:lnTo>
                  <a:lnTo>
                    <a:pt x="505" y="528"/>
                  </a:lnTo>
                  <a:lnTo>
                    <a:pt x="510" y="532"/>
                  </a:lnTo>
                  <a:lnTo>
                    <a:pt x="513" y="536"/>
                  </a:lnTo>
                  <a:lnTo>
                    <a:pt x="517" y="540"/>
                  </a:lnTo>
                  <a:lnTo>
                    <a:pt x="522" y="546"/>
                  </a:lnTo>
                  <a:lnTo>
                    <a:pt x="528" y="551"/>
                  </a:lnTo>
                  <a:lnTo>
                    <a:pt x="534" y="557"/>
                  </a:lnTo>
                  <a:lnTo>
                    <a:pt x="538" y="561"/>
                  </a:lnTo>
                  <a:lnTo>
                    <a:pt x="543" y="566"/>
                  </a:lnTo>
                  <a:lnTo>
                    <a:pt x="546" y="569"/>
                  </a:lnTo>
                  <a:lnTo>
                    <a:pt x="545" y="569"/>
                  </a:lnTo>
                  <a:lnTo>
                    <a:pt x="545" y="574"/>
                  </a:lnTo>
                  <a:lnTo>
                    <a:pt x="544" y="578"/>
                  </a:lnTo>
                  <a:lnTo>
                    <a:pt x="544" y="584"/>
                  </a:lnTo>
                  <a:lnTo>
                    <a:pt x="542" y="588"/>
                  </a:lnTo>
                  <a:lnTo>
                    <a:pt x="542" y="591"/>
                  </a:lnTo>
                  <a:lnTo>
                    <a:pt x="541" y="596"/>
                  </a:lnTo>
                  <a:lnTo>
                    <a:pt x="540" y="601"/>
                  </a:lnTo>
                  <a:lnTo>
                    <a:pt x="538" y="605"/>
                  </a:lnTo>
                  <a:lnTo>
                    <a:pt x="537" y="609"/>
                  </a:lnTo>
                  <a:lnTo>
                    <a:pt x="535" y="613"/>
                  </a:lnTo>
                  <a:lnTo>
                    <a:pt x="532" y="618"/>
                  </a:lnTo>
                  <a:lnTo>
                    <a:pt x="529" y="623"/>
                  </a:lnTo>
                  <a:lnTo>
                    <a:pt x="526" y="627"/>
                  </a:lnTo>
                  <a:lnTo>
                    <a:pt x="522" y="630"/>
                  </a:lnTo>
                  <a:lnTo>
                    <a:pt x="519" y="635"/>
                  </a:lnTo>
                  <a:lnTo>
                    <a:pt x="515" y="638"/>
                  </a:lnTo>
                  <a:lnTo>
                    <a:pt x="510" y="642"/>
                  </a:lnTo>
                  <a:lnTo>
                    <a:pt x="504" y="646"/>
                  </a:lnTo>
                  <a:lnTo>
                    <a:pt x="500" y="650"/>
                  </a:lnTo>
                  <a:lnTo>
                    <a:pt x="493" y="652"/>
                  </a:lnTo>
                  <a:lnTo>
                    <a:pt x="487" y="654"/>
                  </a:lnTo>
                  <a:lnTo>
                    <a:pt x="482" y="655"/>
                  </a:lnTo>
                  <a:lnTo>
                    <a:pt x="479" y="656"/>
                  </a:lnTo>
                  <a:lnTo>
                    <a:pt x="475" y="657"/>
                  </a:lnTo>
                  <a:lnTo>
                    <a:pt x="472" y="658"/>
                  </a:lnTo>
                  <a:lnTo>
                    <a:pt x="468" y="658"/>
                  </a:lnTo>
                  <a:lnTo>
                    <a:pt x="464" y="659"/>
                  </a:lnTo>
                  <a:lnTo>
                    <a:pt x="459" y="659"/>
                  </a:lnTo>
                  <a:lnTo>
                    <a:pt x="454" y="660"/>
                  </a:lnTo>
                  <a:lnTo>
                    <a:pt x="449" y="659"/>
                  </a:lnTo>
                  <a:lnTo>
                    <a:pt x="445" y="659"/>
                  </a:lnTo>
                  <a:lnTo>
                    <a:pt x="440" y="659"/>
                  </a:lnTo>
                  <a:lnTo>
                    <a:pt x="436" y="659"/>
                  </a:lnTo>
                  <a:lnTo>
                    <a:pt x="435" y="658"/>
                  </a:lnTo>
                  <a:lnTo>
                    <a:pt x="430" y="654"/>
                  </a:lnTo>
                  <a:lnTo>
                    <a:pt x="428" y="652"/>
                  </a:lnTo>
                  <a:lnTo>
                    <a:pt x="426" y="649"/>
                  </a:lnTo>
                  <a:lnTo>
                    <a:pt x="423" y="646"/>
                  </a:lnTo>
                  <a:lnTo>
                    <a:pt x="420" y="642"/>
                  </a:lnTo>
                  <a:lnTo>
                    <a:pt x="416" y="637"/>
                  </a:lnTo>
                  <a:lnTo>
                    <a:pt x="412" y="634"/>
                  </a:lnTo>
                  <a:lnTo>
                    <a:pt x="406" y="628"/>
                  </a:lnTo>
                  <a:lnTo>
                    <a:pt x="402" y="624"/>
                  </a:lnTo>
                  <a:lnTo>
                    <a:pt x="396" y="617"/>
                  </a:lnTo>
                  <a:lnTo>
                    <a:pt x="391" y="612"/>
                  </a:lnTo>
                  <a:lnTo>
                    <a:pt x="385" y="606"/>
                  </a:lnTo>
                  <a:lnTo>
                    <a:pt x="379" y="600"/>
                  </a:lnTo>
                  <a:lnTo>
                    <a:pt x="372" y="592"/>
                  </a:lnTo>
                  <a:lnTo>
                    <a:pt x="366" y="585"/>
                  </a:lnTo>
                  <a:lnTo>
                    <a:pt x="360" y="578"/>
                  </a:lnTo>
                  <a:lnTo>
                    <a:pt x="352" y="571"/>
                  </a:lnTo>
                  <a:lnTo>
                    <a:pt x="345" y="562"/>
                  </a:lnTo>
                  <a:lnTo>
                    <a:pt x="338" y="555"/>
                  </a:lnTo>
                  <a:lnTo>
                    <a:pt x="329" y="547"/>
                  </a:lnTo>
                  <a:lnTo>
                    <a:pt x="322" y="538"/>
                  </a:lnTo>
                  <a:lnTo>
                    <a:pt x="314" y="529"/>
                  </a:lnTo>
                  <a:lnTo>
                    <a:pt x="305" y="521"/>
                  </a:lnTo>
                  <a:lnTo>
                    <a:pt x="297" y="512"/>
                  </a:lnTo>
                  <a:lnTo>
                    <a:pt x="289" y="503"/>
                  </a:lnTo>
                  <a:lnTo>
                    <a:pt x="279" y="494"/>
                  </a:lnTo>
                  <a:lnTo>
                    <a:pt x="271" y="485"/>
                  </a:lnTo>
                  <a:lnTo>
                    <a:pt x="263" y="476"/>
                  </a:lnTo>
                  <a:lnTo>
                    <a:pt x="254" y="466"/>
                  </a:lnTo>
                  <a:lnTo>
                    <a:pt x="245" y="457"/>
                  </a:lnTo>
                  <a:lnTo>
                    <a:pt x="237" y="448"/>
                  </a:lnTo>
                  <a:lnTo>
                    <a:pt x="227" y="438"/>
                  </a:lnTo>
                  <a:lnTo>
                    <a:pt x="218" y="429"/>
                  </a:lnTo>
                  <a:lnTo>
                    <a:pt x="209" y="418"/>
                  </a:lnTo>
                  <a:lnTo>
                    <a:pt x="200" y="410"/>
                  </a:lnTo>
                  <a:lnTo>
                    <a:pt x="191" y="401"/>
                  </a:lnTo>
                  <a:lnTo>
                    <a:pt x="184" y="391"/>
                  </a:lnTo>
                  <a:lnTo>
                    <a:pt x="174" y="382"/>
                  </a:lnTo>
                  <a:lnTo>
                    <a:pt x="166" y="373"/>
                  </a:lnTo>
                  <a:lnTo>
                    <a:pt x="158" y="363"/>
                  </a:lnTo>
                  <a:lnTo>
                    <a:pt x="150" y="356"/>
                  </a:lnTo>
                  <a:lnTo>
                    <a:pt x="141" y="347"/>
                  </a:lnTo>
                  <a:lnTo>
                    <a:pt x="134" y="338"/>
                  </a:lnTo>
                  <a:lnTo>
                    <a:pt x="126" y="331"/>
                  </a:lnTo>
                  <a:lnTo>
                    <a:pt x="119" y="323"/>
                  </a:lnTo>
                  <a:lnTo>
                    <a:pt x="111" y="314"/>
                  </a:lnTo>
                  <a:lnTo>
                    <a:pt x="103" y="307"/>
                  </a:lnTo>
                  <a:lnTo>
                    <a:pt x="96" y="299"/>
                  </a:lnTo>
                  <a:lnTo>
                    <a:pt x="90" y="292"/>
                  </a:lnTo>
                  <a:lnTo>
                    <a:pt x="83" y="285"/>
                  </a:lnTo>
                  <a:lnTo>
                    <a:pt x="77" y="278"/>
                  </a:lnTo>
                  <a:lnTo>
                    <a:pt x="71" y="272"/>
                  </a:lnTo>
                  <a:lnTo>
                    <a:pt x="66" y="266"/>
                  </a:lnTo>
                  <a:lnTo>
                    <a:pt x="60" y="260"/>
                  </a:lnTo>
                  <a:lnTo>
                    <a:pt x="56" y="255"/>
                  </a:lnTo>
                  <a:lnTo>
                    <a:pt x="50" y="250"/>
                  </a:lnTo>
                  <a:lnTo>
                    <a:pt x="46" y="245"/>
                  </a:lnTo>
                  <a:lnTo>
                    <a:pt x="42" y="240"/>
                  </a:lnTo>
                  <a:lnTo>
                    <a:pt x="39" y="237"/>
                  </a:lnTo>
                  <a:lnTo>
                    <a:pt x="35" y="233"/>
                  </a:lnTo>
                  <a:lnTo>
                    <a:pt x="34" y="231"/>
                  </a:lnTo>
                  <a:lnTo>
                    <a:pt x="20" y="185"/>
                  </a:lnTo>
                  <a:lnTo>
                    <a:pt x="21" y="186"/>
                  </a:lnTo>
                  <a:lnTo>
                    <a:pt x="24" y="189"/>
                  </a:lnTo>
                  <a:lnTo>
                    <a:pt x="26" y="191"/>
                  </a:lnTo>
                  <a:lnTo>
                    <a:pt x="28" y="194"/>
                  </a:lnTo>
                  <a:lnTo>
                    <a:pt x="32" y="198"/>
                  </a:lnTo>
                  <a:lnTo>
                    <a:pt x="36" y="202"/>
                  </a:lnTo>
                  <a:lnTo>
                    <a:pt x="39" y="205"/>
                  </a:lnTo>
                  <a:lnTo>
                    <a:pt x="44" y="209"/>
                  </a:lnTo>
                  <a:lnTo>
                    <a:pt x="48" y="214"/>
                  </a:lnTo>
                  <a:lnTo>
                    <a:pt x="53" y="220"/>
                  </a:lnTo>
                  <a:lnTo>
                    <a:pt x="59" y="226"/>
                  </a:lnTo>
                  <a:lnTo>
                    <a:pt x="65" y="231"/>
                  </a:lnTo>
                  <a:lnTo>
                    <a:pt x="71" y="237"/>
                  </a:lnTo>
                  <a:lnTo>
                    <a:pt x="78" y="244"/>
                  </a:lnTo>
                  <a:lnTo>
                    <a:pt x="85" y="251"/>
                  </a:lnTo>
                  <a:lnTo>
                    <a:pt x="92" y="258"/>
                  </a:lnTo>
                  <a:lnTo>
                    <a:pt x="95" y="261"/>
                  </a:lnTo>
                  <a:lnTo>
                    <a:pt x="98" y="265"/>
                  </a:lnTo>
                  <a:lnTo>
                    <a:pt x="102" y="269"/>
                  </a:lnTo>
                  <a:lnTo>
                    <a:pt x="107" y="274"/>
                  </a:lnTo>
                  <a:lnTo>
                    <a:pt x="110" y="277"/>
                  </a:lnTo>
                  <a:lnTo>
                    <a:pt x="114" y="281"/>
                  </a:lnTo>
                  <a:lnTo>
                    <a:pt x="117" y="285"/>
                  </a:lnTo>
                  <a:lnTo>
                    <a:pt x="121" y="289"/>
                  </a:lnTo>
                  <a:lnTo>
                    <a:pt x="125" y="293"/>
                  </a:lnTo>
                  <a:lnTo>
                    <a:pt x="129" y="298"/>
                  </a:lnTo>
                  <a:lnTo>
                    <a:pt x="134" y="302"/>
                  </a:lnTo>
                  <a:lnTo>
                    <a:pt x="138" y="307"/>
                  </a:lnTo>
                  <a:lnTo>
                    <a:pt x="142" y="310"/>
                  </a:lnTo>
                  <a:lnTo>
                    <a:pt x="146" y="314"/>
                  </a:lnTo>
                  <a:lnTo>
                    <a:pt x="150" y="319"/>
                  </a:lnTo>
                  <a:lnTo>
                    <a:pt x="154" y="324"/>
                  </a:lnTo>
                  <a:lnTo>
                    <a:pt x="158" y="328"/>
                  </a:lnTo>
                  <a:lnTo>
                    <a:pt x="163" y="333"/>
                  </a:lnTo>
                  <a:lnTo>
                    <a:pt x="167" y="337"/>
                  </a:lnTo>
                  <a:lnTo>
                    <a:pt x="172" y="341"/>
                  </a:lnTo>
                  <a:lnTo>
                    <a:pt x="176" y="345"/>
                  </a:lnTo>
                  <a:lnTo>
                    <a:pt x="180" y="351"/>
                  </a:lnTo>
                  <a:lnTo>
                    <a:pt x="186" y="355"/>
                  </a:lnTo>
                  <a:lnTo>
                    <a:pt x="190" y="360"/>
                  </a:lnTo>
                  <a:lnTo>
                    <a:pt x="194" y="365"/>
                  </a:lnTo>
                  <a:lnTo>
                    <a:pt x="198" y="369"/>
                  </a:lnTo>
                  <a:lnTo>
                    <a:pt x="203" y="375"/>
                  </a:lnTo>
                  <a:lnTo>
                    <a:pt x="209" y="380"/>
                  </a:lnTo>
                  <a:lnTo>
                    <a:pt x="213" y="384"/>
                  </a:lnTo>
                  <a:lnTo>
                    <a:pt x="217" y="388"/>
                  </a:lnTo>
                  <a:lnTo>
                    <a:pt x="222" y="393"/>
                  </a:lnTo>
                  <a:lnTo>
                    <a:pt x="226" y="399"/>
                  </a:lnTo>
                  <a:lnTo>
                    <a:pt x="230" y="403"/>
                  </a:lnTo>
                  <a:lnTo>
                    <a:pt x="236" y="408"/>
                  </a:lnTo>
                  <a:lnTo>
                    <a:pt x="240" y="413"/>
                  </a:lnTo>
                  <a:lnTo>
                    <a:pt x="246" y="418"/>
                  </a:lnTo>
                  <a:lnTo>
                    <a:pt x="250" y="424"/>
                  </a:lnTo>
                  <a:lnTo>
                    <a:pt x="255" y="429"/>
                  </a:lnTo>
                  <a:lnTo>
                    <a:pt x="261" y="434"/>
                  </a:lnTo>
                  <a:lnTo>
                    <a:pt x="266" y="439"/>
                  </a:lnTo>
                  <a:lnTo>
                    <a:pt x="270" y="444"/>
                  </a:lnTo>
                  <a:lnTo>
                    <a:pt x="275" y="450"/>
                  </a:lnTo>
                  <a:lnTo>
                    <a:pt x="280" y="455"/>
                  </a:lnTo>
                  <a:lnTo>
                    <a:pt x="286" y="461"/>
                  </a:lnTo>
                  <a:lnTo>
                    <a:pt x="290" y="465"/>
                  </a:lnTo>
                  <a:lnTo>
                    <a:pt x="295" y="471"/>
                  </a:lnTo>
                  <a:lnTo>
                    <a:pt x="299" y="476"/>
                  </a:lnTo>
                  <a:lnTo>
                    <a:pt x="304" y="482"/>
                  </a:lnTo>
                  <a:lnTo>
                    <a:pt x="310" y="487"/>
                  </a:lnTo>
                  <a:lnTo>
                    <a:pt x="315" y="492"/>
                  </a:lnTo>
                  <a:lnTo>
                    <a:pt x="319" y="498"/>
                  </a:lnTo>
                  <a:lnTo>
                    <a:pt x="324" y="503"/>
                  </a:lnTo>
                  <a:lnTo>
                    <a:pt x="329" y="508"/>
                  </a:lnTo>
                  <a:lnTo>
                    <a:pt x="334" y="513"/>
                  </a:lnTo>
                  <a:lnTo>
                    <a:pt x="339" y="518"/>
                  </a:lnTo>
                  <a:lnTo>
                    <a:pt x="344" y="524"/>
                  </a:lnTo>
                  <a:lnTo>
                    <a:pt x="348" y="528"/>
                  </a:lnTo>
                  <a:lnTo>
                    <a:pt x="353" y="533"/>
                  </a:lnTo>
                  <a:lnTo>
                    <a:pt x="358" y="538"/>
                  </a:lnTo>
                  <a:lnTo>
                    <a:pt x="363" y="543"/>
                  </a:lnTo>
                  <a:lnTo>
                    <a:pt x="367" y="548"/>
                  </a:lnTo>
                  <a:lnTo>
                    <a:pt x="370" y="553"/>
                  </a:lnTo>
                  <a:lnTo>
                    <a:pt x="374" y="557"/>
                  </a:lnTo>
                  <a:lnTo>
                    <a:pt x="379" y="562"/>
                  </a:lnTo>
                  <a:lnTo>
                    <a:pt x="383" y="565"/>
                  </a:lnTo>
                  <a:lnTo>
                    <a:pt x="387" y="571"/>
                  </a:lnTo>
                  <a:lnTo>
                    <a:pt x="391" y="575"/>
                  </a:lnTo>
                  <a:lnTo>
                    <a:pt x="395" y="579"/>
                  </a:lnTo>
                  <a:lnTo>
                    <a:pt x="398" y="582"/>
                  </a:lnTo>
                  <a:lnTo>
                    <a:pt x="401" y="586"/>
                  </a:lnTo>
                  <a:lnTo>
                    <a:pt x="405" y="590"/>
                  </a:lnTo>
                  <a:lnTo>
                    <a:pt x="409" y="594"/>
                  </a:lnTo>
                  <a:lnTo>
                    <a:pt x="415" y="601"/>
                  </a:lnTo>
                  <a:lnTo>
                    <a:pt x="422" y="608"/>
                  </a:lnTo>
                  <a:lnTo>
                    <a:pt x="426" y="613"/>
                  </a:lnTo>
                  <a:lnTo>
                    <a:pt x="430" y="618"/>
                  </a:lnTo>
                  <a:lnTo>
                    <a:pt x="435" y="623"/>
                  </a:lnTo>
                  <a:lnTo>
                    <a:pt x="439" y="627"/>
                  </a:lnTo>
                  <a:lnTo>
                    <a:pt x="444" y="632"/>
                  </a:lnTo>
                  <a:lnTo>
                    <a:pt x="445" y="634"/>
                  </a:lnTo>
                  <a:lnTo>
                    <a:pt x="448" y="634"/>
                  </a:lnTo>
                  <a:lnTo>
                    <a:pt x="451" y="633"/>
                  </a:lnTo>
                  <a:lnTo>
                    <a:pt x="456" y="633"/>
                  </a:lnTo>
                  <a:lnTo>
                    <a:pt x="461" y="632"/>
                  </a:lnTo>
                  <a:lnTo>
                    <a:pt x="467" y="631"/>
                  </a:lnTo>
                  <a:lnTo>
                    <a:pt x="473" y="630"/>
                  </a:lnTo>
                  <a:lnTo>
                    <a:pt x="480" y="628"/>
                  </a:lnTo>
                  <a:lnTo>
                    <a:pt x="486" y="625"/>
                  </a:lnTo>
                  <a:lnTo>
                    <a:pt x="492" y="622"/>
                  </a:lnTo>
                  <a:lnTo>
                    <a:pt x="497" y="617"/>
                  </a:lnTo>
                  <a:lnTo>
                    <a:pt x="502" y="612"/>
                  </a:lnTo>
                  <a:lnTo>
                    <a:pt x="504" y="609"/>
                  </a:lnTo>
                  <a:lnTo>
                    <a:pt x="505" y="606"/>
                  </a:lnTo>
                  <a:lnTo>
                    <a:pt x="507" y="603"/>
                  </a:lnTo>
                  <a:lnTo>
                    <a:pt x="510" y="599"/>
                  </a:lnTo>
                  <a:lnTo>
                    <a:pt x="510" y="594"/>
                  </a:lnTo>
                  <a:lnTo>
                    <a:pt x="511" y="590"/>
                  </a:lnTo>
                  <a:lnTo>
                    <a:pt x="511" y="586"/>
                  </a:lnTo>
                  <a:lnTo>
                    <a:pt x="511" y="582"/>
                  </a:lnTo>
                  <a:lnTo>
                    <a:pt x="510" y="581"/>
                  </a:lnTo>
                  <a:lnTo>
                    <a:pt x="507" y="579"/>
                  </a:lnTo>
                  <a:lnTo>
                    <a:pt x="504" y="576"/>
                  </a:lnTo>
                  <a:lnTo>
                    <a:pt x="501" y="573"/>
                  </a:lnTo>
                  <a:lnTo>
                    <a:pt x="496" y="567"/>
                  </a:lnTo>
                  <a:lnTo>
                    <a:pt x="491" y="561"/>
                  </a:lnTo>
                  <a:lnTo>
                    <a:pt x="485" y="555"/>
                  </a:lnTo>
                  <a:lnTo>
                    <a:pt x="478" y="548"/>
                  </a:lnTo>
                  <a:lnTo>
                    <a:pt x="474" y="543"/>
                  </a:lnTo>
                  <a:lnTo>
                    <a:pt x="470" y="539"/>
                  </a:lnTo>
                  <a:lnTo>
                    <a:pt x="466" y="535"/>
                  </a:lnTo>
                  <a:lnTo>
                    <a:pt x="462" y="530"/>
                  </a:lnTo>
                  <a:lnTo>
                    <a:pt x="457" y="525"/>
                  </a:lnTo>
                  <a:lnTo>
                    <a:pt x="452" y="519"/>
                  </a:lnTo>
                  <a:lnTo>
                    <a:pt x="448" y="515"/>
                  </a:lnTo>
                  <a:lnTo>
                    <a:pt x="444" y="511"/>
                  </a:lnTo>
                  <a:lnTo>
                    <a:pt x="439" y="505"/>
                  </a:lnTo>
                  <a:lnTo>
                    <a:pt x="434" y="500"/>
                  </a:lnTo>
                  <a:lnTo>
                    <a:pt x="428" y="494"/>
                  </a:lnTo>
                  <a:lnTo>
                    <a:pt x="423" y="489"/>
                  </a:lnTo>
                  <a:lnTo>
                    <a:pt x="418" y="483"/>
                  </a:lnTo>
                  <a:lnTo>
                    <a:pt x="413" y="478"/>
                  </a:lnTo>
                  <a:lnTo>
                    <a:pt x="406" y="472"/>
                  </a:lnTo>
                  <a:lnTo>
                    <a:pt x="402" y="466"/>
                  </a:lnTo>
                  <a:lnTo>
                    <a:pt x="396" y="459"/>
                  </a:lnTo>
                  <a:lnTo>
                    <a:pt x="391" y="454"/>
                  </a:lnTo>
                  <a:lnTo>
                    <a:pt x="385" y="447"/>
                  </a:lnTo>
                  <a:lnTo>
                    <a:pt x="378" y="440"/>
                  </a:lnTo>
                  <a:lnTo>
                    <a:pt x="372" y="434"/>
                  </a:lnTo>
                  <a:lnTo>
                    <a:pt x="367" y="428"/>
                  </a:lnTo>
                  <a:lnTo>
                    <a:pt x="361" y="422"/>
                  </a:lnTo>
                  <a:lnTo>
                    <a:pt x="354" y="415"/>
                  </a:lnTo>
                  <a:lnTo>
                    <a:pt x="348" y="409"/>
                  </a:lnTo>
                  <a:lnTo>
                    <a:pt x="343" y="402"/>
                  </a:lnTo>
                  <a:lnTo>
                    <a:pt x="337" y="395"/>
                  </a:lnTo>
                  <a:lnTo>
                    <a:pt x="330" y="389"/>
                  </a:lnTo>
                  <a:lnTo>
                    <a:pt x="324" y="383"/>
                  </a:lnTo>
                  <a:lnTo>
                    <a:pt x="319" y="377"/>
                  </a:lnTo>
                  <a:lnTo>
                    <a:pt x="313" y="370"/>
                  </a:lnTo>
                  <a:lnTo>
                    <a:pt x="306" y="364"/>
                  </a:lnTo>
                  <a:lnTo>
                    <a:pt x="300" y="358"/>
                  </a:lnTo>
                  <a:lnTo>
                    <a:pt x="295" y="351"/>
                  </a:lnTo>
                  <a:lnTo>
                    <a:pt x="289" y="344"/>
                  </a:lnTo>
                  <a:lnTo>
                    <a:pt x="283" y="338"/>
                  </a:lnTo>
                  <a:lnTo>
                    <a:pt x="276" y="333"/>
                  </a:lnTo>
                  <a:lnTo>
                    <a:pt x="271" y="327"/>
                  </a:lnTo>
                  <a:lnTo>
                    <a:pt x="266" y="320"/>
                  </a:lnTo>
                  <a:lnTo>
                    <a:pt x="261" y="314"/>
                  </a:lnTo>
                  <a:lnTo>
                    <a:pt x="254" y="309"/>
                  </a:lnTo>
                  <a:lnTo>
                    <a:pt x="249" y="303"/>
                  </a:lnTo>
                  <a:lnTo>
                    <a:pt x="244" y="298"/>
                  </a:lnTo>
                  <a:lnTo>
                    <a:pt x="240" y="292"/>
                  </a:lnTo>
                  <a:lnTo>
                    <a:pt x="235" y="286"/>
                  </a:lnTo>
                  <a:lnTo>
                    <a:pt x="229" y="281"/>
                  </a:lnTo>
                  <a:lnTo>
                    <a:pt x="225" y="276"/>
                  </a:lnTo>
                  <a:lnTo>
                    <a:pt x="221" y="272"/>
                  </a:lnTo>
                  <a:lnTo>
                    <a:pt x="216" y="266"/>
                  </a:lnTo>
                  <a:lnTo>
                    <a:pt x="211" y="261"/>
                  </a:lnTo>
                  <a:lnTo>
                    <a:pt x="207" y="255"/>
                  </a:lnTo>
                  <a:lnTo>
                    <a:pt x="201" y="251"/>
                  </a:lnTo>
                  <a:lnTo>
                    <a:pt x="196" y="245"/>
                  </a:lnTo>
                  <a:lnTo>
                    <a:pt x="193" y="240"/>
                  </a:lnTo>
                  <a:lnTo>
                    <a:pt x="187" y="235"/>
                  </a:lnTo>
                  <a:lnTo>
                    <a:pt x="184" y="231"/>
                  </a:lnTo>
                  <a:lnTo>
                    <a:pt x="178" y="225"/>
                  </a:lnTo>
                  <a:lnTo>
                    <a:pt x="173" y="220"/>
                  </a:lnTo>
                  <a:lnTo>
                    <a:pt x="169" y="214"/>
                  </a:lnTo>
                  <a:lnTo>
                    <a:pt x="164" y="210"/>
                  </a:lnTo>
                  <a:lnTo>
                    <a:pt x="160" y="205"/>
                  </a:lnTo>
                  <a:lnTo>
                    <a:pt x="154" y="200"/>
                  </a:lnTo>
                  <a:lnTo>
                    <a:pt x="150" y="194"/>
                  </a:lnTo>
                  <a:lnTo>
                    <a:pt x="146" y="190"/>
                  </a:lnTo>
                  <a:lnTo>
                    <a:pt x="141" y="185"/>
                  </a:lnTo>
                  <a:lnTo>
                    <a:pt x="136" y="180"/>
                  </a:lnTo>
                  <a:lnTo>
                    <a:pt x="132" y="175"/>
                  </a:lnTo>
                  <a:lnTo>
                    <a:pt x="126" y="170"/>
                  </a:lnTo>
                  <a:lnTo>
                    <a:pt x="122" y="165"/>
                  </a:lnTo>
                  <a:lnTo>
                    <a:pt x="117" y="160"/>
                  </a:lnTo>
                  <a:lnTo>
                    <a:pt x="113" y="155"/>
                  </a:lnTo>
                  <a:lnTo>
                    <a:pt x="109" y="151"/>
                  </a:lnTo>
                  <a:lnTo>
                    <a:pt x="104" y="147"/>
                  </a:lnTo>
                  <a:lnTo>
                    <a:pt x="99" y="141"/>
                  </a:lnTo>
                  <a:lnTo>
                    <a:pt x="95" y="137"/>
                  </a:lnTo>
                  <a:lnTo>
                    <a:pt x="91" y="133"/>
                  </a:lnTo>
                  <a:lnTo>
                    <a:pt x="87" y="129"/>
                  </a:lnTo>
                  <a:lnTo>
                    <a:pt x="83" y="125"/>
                  </a:lnTo>
                  <a:lnTo>
                    <a:pt x="79" y="120"/>
                  </a:lnTo>
                  <a:lnTo>
                    <a:pt x="75" y="116"/>
                  </a:lnTo>
                  <a:lnTo>
                    <a:pt x="71" y="112"/>
                  </a:lnTo>
                  <a:lnTo>
                    <a:pt x="67" y="108"/>
                  </a:lnTo>
                  <a:lnTo>
                    <a:pt x="63" y="104"/>
                  </a:lnTo>
                  <a:lnTo>
                    <a:pt x="59" y="100"/>
                  </a:lnTo>
                  <a:lnTo>
                    <a:pt x="51" y="92"/>
                  </a:lnTo>
                  <a:lnTo>
                    <a:pt x="45" y="86"/>
                  </a:lnTo>
                  <a:lnTo>
                    <a:pt x="39" y="79"/>
                  </a:lnTo>
                  <a:lnTo>
                    <a:pt x="33" y="74"/>
                  </a:lnTo>
                  <a:lnTo>
                    <a:pt x="26" y="67"/>
                  </a:lnTo>
                  <a:lnTo>
                    <a:pt x="22" y="62"/>
                  </a:lnTo>
                  <a:lnTo>
                    <a:pt x="17" y="57"/>
                  </a:lnTo>
                  <a:lnTo>
                    <a:pt x="13" y="53"/>
                  </a:lnTo>
                  <a:lnTo>
                    <a:pt x="10" y="50"/>
                  </a:lnTo>
                  <a:lnTo>
                    <a:pt x="8" y="48"/>
                  </a:lnTo>
                  <a:lnTo>
                    <a:pt x="2" y="42"/>
                  </a:lnTo>
                  <a:lnTo>
                    <a:pt x="0"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664" name="Freeform 294"/>
            <p:cNvSpPr>
              <a:spLocks/>
            </p:cNvSpPr>
            <p:nvPr/>
          </p:nvSpPr>
          <p:spPr bwMode="auto">
            <a:xfrm>
              <a:off x="4835" y="2190"/>
              <a:ext cx="51" cy="47"/>
            </a:xfrm>
            <a:custGeom>
              <a:avLst/>
              <a:gdLst>
                <a:gd name="T0" fmla="*/ 0 w 102"/>
                <a:gd name="T1" fmla="*/ 1 h 94"/>
                <a:gd name="T2" fmla="*/ 1 w 102"/>
                <a:gd name="T3" fmla="*/ 1 h 94"/>
                <a:gd name="T4" fmla="*/ 1 w 102"/>
                <a:gd name="T5" fmla="*/ 1 h 94"/>
                <a:gd name="T6" fmla="*/ 1 w 102"/>
                <a:gd name="T7" fmla="*/ 1 h 94"/>
                <a:gd name="T8" fmla="*/ 1 w 102"/>
                <a:gd name="T9" fmla="*/ 1 h 94"/>
                <a:gd name="T10" fmla="*/ 1 w 102"/>
                <a:gd name="T11" fmla="*/ 1 h 94"/>
                <a:gd name="T12" fmla="*/ 1 w 102"/>
                <a:gd name="T13" fmla="*/ 1 h 94"/>
                <a:gd name="T14" fmla="*/ 1 w 102"/>
                <a:gd name="T15" fmla="*/ 1 h 94"/>
                <a:gd name="T16" fmla="*/ 1 w 102"/>
                <a:gd name="T17" fmla="*/ 1 h 94"/>
                <a:gd name="T18" fmla="*/ 1 w 102"/>
                <a:gd name="T19" fmla="*/ 1 h 94"/>
                <a:gd name="T20" fmla="*/ 1 w 102"/>
                <a:gd name="T21" fmla="*/ 1 h 94"/>
                <a:gd name="T22" fmla="*/ 1 w 102"/>
                <a:gd name="T23" fmla="*/ 1 h 94"/>
                <a:gd name="T24" fmla="*/ 1 w 102"/>
                <a:gd name="T25" fmla="*/ 1 h 94"/>
                <a:gd name="T26" fmla="*/ 1 w 102"/>
                <a:gd name="T27" fmla="*/ 1 h 94"/>
                <a:gd name="T28" fmla="*/ 1 w 102"/>
                <a:gd name="T29" fmla="*/ 1 h 94"/>
                <a:gd name="T30" fmla="*/ 1 w 102"/>
                <a:gd name="T31" fmla="*/ 1 h 94"/>
                <a:gd name="T32" fmla="*/ 1 w 102"/>
                <a:gd name="T33" fmla="*/ 1 h 94"/>
                <a:gd name="T34" fmla="*/ 1 w 102"/>
                <a:gd name="T35" fmla="*/ 1 h 94"/>
                <a:gd name="T36" fmla="*/ 1 w 102"/>
                <a:gd name="T37" fmla="*/ 1 h 94"/>
                <a:gd name="T38" fmla="*/ 1 w 102"/>
                <a:gd name="T39" fmla="*/ 0 h 94"/>
                <a:gd name="T40" fmla="*/ 1 w 102"/>
                <a:gd name="T41" fmla="*/ 1 h 94"/>
                <a:gd name="T42" fmla="*/ 1 w 102"/>
                <a:gd name="T43" fmla="*/ 1 h 94"/>
                <a:gd name="T44" fmla="*/ 1 w 102"/>
                <a:gd name="T45" fmla="*/ 1 h 94"/>
                <a:gd name="T46" fmla="*/ 1 w 102"/>
                <a:gd name="T47" fmla="*/ 1 h 94"/>
                <a:gd name="T48" fmla="*/ 1 w 102"/>
                <a:gd name="T49" fmla="*/ 1 h 94"/>
                <a:gd name="T50" fmla="*/ 1 w 102"/>
                <a:gd name="T51" fmla="*/ 1 h 94"/>
                <a:gd name="T52" fmla="*/ 1 w 102"/>
                <a:gd name="T53" fmla="*/ 1 h 94"/>
                <a:gd name="T54" fmla="*/ 1 w 102"/>
                <a:gd name="T55" fmla="*/ 1 h 94"/>
                <a:gd name="T56" fmla="*/ 1 w 102"/>
                <a:gd name="T57" fmla="*/ 1 h 94"/>
                <a:gd name="T58" fmla="*/ 1 w 102"/>
                <a:gd name="T59" fmla="*/ 1 h 94"/>
                <a:gd name="T60" fmla="*/ 1 w 102"/>
                <a:gd name="T61" fmla="*/ 1 h 94"/>
                <a:gd name="T62" fmla="*/ 1 w 102"/>
                <a:gd name="T63" fmla="*/ 1 h 94"/>
                <a:gd name="T64" fmla="*/ 1 w 102"/>
                <a:gd name="T65" fmla="*/ 1 h 94"/>
                <a:gd name="T66" fmla="*/ 1 w 102"/>
                <a:gd name="T67" fmla="*/ 1 h 94"/>
                <a:gd name="T68" fmla="*/ 1 w 102"/>
                <a:gd name="T69" fmla="*/ 1 h 94"/>
                <a:gd name="T70" fmla="*/ 1 w 102"/>
                <a:gd name="T71" fmla="*/ 1 h 94"/>
                <a:gd name="T72" fmla="*/ 1 w 102"/>
                <a:gd name="T73" fmla="*/ 1 h 94"/>
                <a:gd name="T74" fmla="*/ 1 w 102"/>
                <a:gd name="T75" fmla="*/ 1 h 94"/>
                <a:gd name="T76" fmla="*/ 1 w 102"/>
                <a:gd name="T77" fmla="*/ 1 h 94"/>
                <a:gd name="T78" fmla="*/ 1 w 102"/>
                <a:gd name="T79" fmla="*/ 1 h 94"/>
                <a:gd name="T80" fmla="*/ 1 w 102"/>
                <a:gd name="T81" fmla="*/ 1 h 94"/>
                <a:gd name="T82" fmla="*/ 0 w 102"/>
                <a:gd name="T83" fmla="*/ 1 h 94"/>
                <a:gd name="T84" fmla="*/ 0 w 102"/>
                <a:gd name="T85" fmla="*/ 1 h 9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02" h="94">
                  <a:moveTo>
                    <a:pt x="0" y="70"/>
                  </a:moveTo>
                  <a:lnTo>
                    <a:pt x="2" y="70"/>
                  </a:lnTo>
                  <a:lnTo>
                    <a:pt x="5" y="70"/>
                  </a:lnTo>
                  <a:lnTo>
                    <a:pt x="10" y="70"/>
                  </a:lnTo>
                  <a:lnTo>
                    <a:pt x="15" y="68"/>
                  </a:lnTo>
                  <a:lnTo>
                    <a:pt x="21" y="68"/>
                  </a:lnTo>
                  <a:lnTo>
                    <a:pt x="27" y="66"/>
                  </a:lnTo>
                  <a:lnTo>
                    <a:pt x="35" y="64"/>
                  </a:lnTo>
                  <a:lnTo>
                    <a:pt x="40" y="60"/>
                  </a:lnTo>
                  <a:lnTo>
                    <a:pt x="47" y="56"/>
                  </a:lnTo>
                  <a:lnTo>
                    <a:pt x="53" y="49"/>
                  </a:lnTo>
                  <a:lnTo>
                    <a:pt x="61" y="44"/>
                  </a:lnTo>
                  <a:lnTo>
                    <a:pt x="63" y="39"/>
                  </a:lnTo>
                  <a:lnTo>
                    <a:pt x="66" y="35"/>
                  </a:lnTo>
                  <a:lnTo>
                    <a:pt x="68" y="30"/>
                  </a:lnTo>
                  <a:lnTo>
                    <a:pt x="71" y="25"/>
                  </a:lnTo>
                  <a:lnTo>
                    <a:pt x="73" y="19"/>
                  </a:lnTo>
                  <a:lnTo>
                    <a:pt x="75" y="14"/>
                  </a:lnTo>
                  <a:lnTo>
                    <a:pt x="77" y="8"/>
                  </a:lnTo>
                  <a:lnTo>
                    <a:pt x="79" y="0"/>
                  </a:lnTo>
                  <a:lnTo>
                    <a:pt x="102" y="19"/>
                  </a:lnTo>
                  <a:lnTo>
                    <a:pt x="101" y="19"/>
                  </a:lnTo>
                  <a:lnTo>
                    <a:pt x="101" y="21"/>
                  </a:lnTo>
                  <a:lnTo>
                    <a:pt x="100" y="24"/>
                  </a:lnTo>
                  <a:lnTo>
                    <a:pt x="99" y="29"/>
                  </a:lnTo>
                  <a:lnTo>
                    <a:pt x="97" y="33"/>
                  </a:lnTo>
                  <a:lnTo>
                    <a:pt x="95" y="38"/>
                  </a:lnTo>
                  <a:lnTo>
                    <a:pt x="92" y="44"/>
                  </a:lnTo>
                  <a:lnTo>
                    <a:pt x="89" y="50"/>
                  </a:lnTo>
                  <a:lnTo>
                    <a:pt x="85" y="57"/>
                  </a:lnTo>
                  <a:lnTo>
                    <a:pt x="79" y="63"/>
                  </a:lnTo>
                  <a:lnTo>
                    <a:pt x="73" y="68"/>
                  </a:lnTo>
                  <a:lnTo>
                    <a:pt x="66" y="75"/>
                  </a:lnTo>
                  <a:lnTo>
                    <a:pt x="63" y="77"/>
                  </a:lnTo>
                  <a:lnTo>
                    <a:pt x="59" y="81"/>
                  </a:lnTo>
                  <a:lnTo>
                    <a:pt x="53" y="83"/>
                  </a:lnTo>
                  <a:lnTo>
                    <a:pt x="49" y="86"/>
                  </a:lnTo>
                  <a:lnTo>
                    <a:pt x="44" y="88"/>
                  </a:lnTo>
                  <a:lnTo>
                    <a:pt x="40" y="90"/>
                  </a:lnTo>
                  <a:lnTo>
                    <a:pt x="35" y="92"/>
                  </a:lnTo>
                  <a:lnTo>
                    <a:pt x="29" y="94"/>
                  </a:lnTo>
                  <a:lnTo>
                    <a:pt x="0" y="7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665" name="Freeform 295"/>
            <p:cNvSpPr>
              <a:spLocks/>
            </p:cNvSpPr>
            <p:nvPr/>
          </p:nvSpPr>
          <p:spPr bwMode="auto">
            <a:xfrm>
              <a:off x="4688" y="2054"/>
              <a:ext cx="336" cy="350"/>
            </a:xfrm>
            <a:custGeom>
              <a:avLst/>
              <a:gdLst>
                <a:gd name="T0" fmla="*/ 1 w 670"/>
                <a:gd name="T1" fmla="*/ 0 h 701"/>
                <a:gd name="T2" fmla="*/ 1 w 670"/>
                <a:gd name="T3" fmla="*/ 0 h 701"/>
                <a:gd name="T4" fmla="*/ 1 w 670"/>
                <a:gd name="T5" fmla="*/ 0 h 701"/>
                <a:gd name="T6" fmla="*/ 1 w 670"/>
                <a:gd name="T7" fmla="*/ 0 h 701"/>
                <a:gd name="T8" fmla="*/ 1 w 670"/>
                <a:gd name="T9" fmla="*/ 0 h 701"/>
                <a:gd name="T10" fmla="*/ 1 w 670"/>
                <a:gd name="T11" fmla="*/ 0 h 701"/>
                <a:gd name="T12" fmla="*/ 1 w 670"/>
                <a:gd name="T13" fmla="*/ 0 h 701"/>
                <a:gd name="T14" fmla="*/ 1 w 670"/>
                <a:gd name="T15" fmla="*/ 0 h 701"/>
                <a:gd name="T16" fmla="*/ 1 w 670"/>
                <a:gd name="T17" fmla="*/ 0 h 701"/>
                <a:gd name="T18" fmla="*/ 1 w 670"/>
                <a:gd name="T19" fmla="*/ 0 h 701"/>
                <a:gd name="T20" fmla="*/ 1 w 670"/>
                <a:gd name="T21" fmla="*/ 0 h 701"/>
                <a:gd name="T22" fmla="*/ 1 w 670"/>
                <a:gd name="T23" fmla="*/ 0 h 701"/>
                <a:gd name="T24" fmla="*/ 1 w 670"/>
                <a:gd name="T25" fmla="*/ 0 h 701"/>
                <a:gd name="T26" fmla="*/ 1 w 670"/>
                <a:gd name="T27" fmla="*/ 0 h 701"/>
                <a:gd name="T28" fmla="*/ 0 w 670"/>
                <a:gd name="T29" fmla="*/ 0 h 701"/>
                <a:gd name="T30" fmla="*/ 1 w 670"/>
                <a:gd name="T31" fmla="*/ 0 h 701"/>
                <a:gd name="T32" fmla="*/ 1 w 670"/>
                <a:gd name="T33" fmla="*/ 0 h 701"/>
                <a:gd name="T34" fmla="*/ 1 w 670"/>
                <a:gd name="T35" fmla="*/ 0 h 701"/>
                <a:gd name="T36" fmla="*/ 1 w 670"/>
                <a:gd name="T37" fmla="*/ 0 h 701"/>
                <a:gd name="T38" fmla="*/ 1 w 670"/>
                <a:gd name="T39" fmla="*/ 0 h 701"/>
                <a:gd name="T40" fmla="*/ 1 w 670"/>
                <a:gd name="T41" fmla="*/ 0 h 701"/>
                <a:gd name="T42" fmla="*/ 1 w 670"/>
                <a:gd name="T43" fmla="*/ 0 h 701"/>
                <a:gd name="T44" fmla="*/ 1 w 670"/>
                <a:gd name="T45" fmla="*/ 0 h 701"/>
                <a:gd name="T46" fmla="*/ 1 w 670"/>
                <a:gd name="T47" fmla="*/ 0 h 701"/>
                <a:gd name="T48" fmla="*/ 1 w 670"/>
                <a:gd name="T49" fmla="*/ 0 h 701"/>
                <a:gd name="T50" fmla="*/ 1 w 670"/>
                <a:gd name="T51" fmla="*/ 0 h 701"/>
                <a:gd name="T52" fmla="*/ 1 w 670"/>
                <a:gd name="T53" fmla="*/ 0 h 701"/>
                <a:gd name="T54" fmla="*/ 1 w 670"/>
                <a:gd name="T55" fmla="*/ 0 h 701"/>
                <a:gd name="T56" fmla="*/ 1 w 670"/>
                <a:gd name="T57" fmla="*/ 0 h 701"/>
                <a:gd name="T58" fmla="*/ 1 w 670"/>
                <a:gd name="T59" fmla="*/ 0 h 701"/>
                <a:gd name="T60" fmla="*/ 1 w 670"/>
                <a:gd name="T61" fmla="*/ 0 h 701"/>
                <a:gd name="T62" fmla="*/ 1 w 670"/>
                <a:gd name="T63" fmla="*/ 0 h 701"/>
                <a:gd name="T64" fmla="*/ 1 w 670"/>
                <a:gd name="T65" fmla="*/ 0 h 701"/>
                <a:gd name="T66" fmla="*/ 1 w 670"/>
                <a:gd name="T67" fmla="*/ 0 h 701"/>
                <a:gd name="T68" fmla="*/ 1 w 670"/>
                <a:gd name="T69" fmla="*/ 0 h 701"/>
                <a:gd name="T70" fmla="*/ 1 w 670"/>
                <a:gd name="T71" fmla="*/ 0 h 701"/>
                <a:gd name="T72" fmla="*/ 1 w 670"/>
                <a:gd name="T73" fmla="*/ 0 h 701"/>
                <a:gd name="T74" fmla="*/ 1 w 670"/>
                <a:gd name="T75" fmla="*/ 0 h 701"/>
                <a:gd name="T76" fmla="*/ 1 w 670"/>
                <a:gd name="T77" fmla="*/ 0 h 701"/>
                <a:gd name="T78" fmla="*/ 1 w 670"/>
                <a:gd name="T79" fmla="*/ 0 h 701"/>
                <a:gd name="T80" fmla="*/ 1 w 670"/>
                <a:gd name="T81" fmla="*/ 0 h 701"/>
                <a:gd name="T82" fmla="*/ 1 w 670"/>
                <a:gd name="T83" fmla="*/ 0 h 701"/>
                <a:gd name="T84" fmla="*/ 1 w 670"/>
                <a:gd name="T85" fmla="*/ 0 h 701"/>
                <a:gd name="T86" fmla="*/ 1 w 670"/>
                <a:gd name="T87" fmla="*/ 0 h 701"/>
                <a:gd name="T88" fmla="*/ 1 w 670"/>
                <a:gd name="T89" fmla="*/ 0 h 701"/>
                <a:gd name="T90" fmla="*/ 1 w 670"/>
                <a:gd name="T91" fmla="*/ 0 h 701"/>
                <a:gd name="T92" fmla="*/ 1 w 670"/>
                <a:gd name="T93" fmla="*/ 0 h 701"/>
                <a:gd name="T94" fmla="*/ 1 w 670"/>
                <a:gd name="T95" fmla="*/ 0 h 701"/>
                <a:gd name="T96" fmla="*/ 1 w 670"/>
                <a:gd name="T97" fmla="*/ 0 h 701"/>
                <a:gd name="T98" fmla="*/ 1 w 670"/>
                <a:gd name="T99" fmla="*/ 0 h 701"/>
                <a:gd name="T100" fmla="*/ 1 w 670"/>
                <a:gd name="T101" fmla="*/ 0 h 701"/>
                <a:gd name="T102" fmla="*/ 1 w 670"/>
                <a:gd name="T103" fmla="*/ 0 h 701"/>
                <a:gd name="T104" fmla="*/ 1 w 670"/>
                <a:gd name="T105" fmla="*/ 0 h 701"/>
                <a:gd name="T106" fmla="*/ 1 w 670"/>
                <a:gd name="T107" fmla="*/ 0 h 701"/>
                <a:gd name="T108" fmla="*/ 1 w 670"/>
                <a:gd name="T109" fmla="*/ 0 h 701"/>
                <a:gd name="T110" fmla="*/ 1 w 670"/>
                <a:gd name="T111" fmla="*/ 0 h 701"/>
                <a:gd name="T112" fmla="*/ 1 w 670"/>
                <a:gd name="T113" fmla="*/ 0 h 701"/>
                <a:gd name="T114" fmla="*/ 1 w 670"/>
                <a:gd name="T115" fmla="*/ 0 h 701"/>
                <a:gd name="T116" fmla="*/ 1 w 670"/>
                <a:gd name="T117" fmla="*/ 0 h 701"/>
                <a:gd name="T118" fmla="*/ 1 w 670"/>
                <a:gd name="T119" fmla="*/ 0 h 701"/>
                <a:gd name="T120" fmla="*/ 1 w 670"/>
                <a:gd name="T121" fmla="*/ 0 h 701"/>
                <a:gd name="T122" fmla="*/ 1 w 670"/>
                <a:gd name="T123" fmla="*/ 0 h 701"/>
                <a:gd name="T124" fmla="*/ 1 w 670"/>
                <a:gd name="T125" fmla="*/ 0 h 70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670" h="701">
                  <a:moveTo>
                    <a:pt x="439" y="306"/>
                  </a:moveTo>
                  <a:lnTo>
                    <a:pt x="438" y="305"/>
                  </a:lnTo>
                  <a:lnTo>
                    <a:pt x="436" y="304"/>
                  </a:lnTo>
                  <a:lnTo>
                    <a:pt x="433" y="301"/>
                  </a:lnTo>
                  <a:lnTo>
                    <a:pt x="429" y="297"/>
                  </a:lnTo>
                  <a:lnTo>
                    <a:pt x="423" y="292"/>
                  </a:lnTo>
                  <a:lnTo>
                    <a:pt x="417" y="287"/>
                  </a:lnTo>
                  <a:lnTo>
                    <a:pt x="414" y="284"/>
                  </a:lnTo>
                  <a:lnTo>
                    <a:pt x="411" y="281"/>
                  </a:lnTo>
                  <a:lnTo>
                    <a:pt x="407" y="278"/>
                  </a:lnTo>
                  <a:lnTo>
                    <a:pt x="404" y="274"/>
                  </a:lnTo>
                  <a:lnTo>
                    <a:pt x="399" y="269"/>
                  </a:lnTo>
                  <a:lnTo>
                    <a:pt x="394" y="265"/>
                  </a:lnTo>
                  <a:lnTo>
                    <a:pt x="390" y="261"/>
                  </a:lnTo>
                  <a:lnTo>
                    <a:pt x="385" y="258"/>
                  </a:lnTo>
                  <a:lnTo>
                    <a:pt x="380" y="253"/>
                  </a:lnTo>
                  <a:lnTo>
                    <a:pt x="374" y="248"/>
                  </a:lnTo>
                  <a:lnTo>
                    <a:pt x="369" y="243"/>
                  </a:lnTo>
                  <a:lnTo>
                    <a:pt x="364" y="239"/>
                  </a:lnTo>
                  <a:lnTo>
                    <a:pt x="359" y="234"/>
                  </a:lnTo>
                  <a:lnTo>
                    <a:pt x="353" y="228"/>
                  </a:lnTo>
                  <a:lnTo>
                    <a:pt x="346" y="222"/>
                  </a:lnTo>
                  <a:lnTo>
                    <a:pt x="341" y="217"/>
                  </a:lnTo>
                  <a:lnTo>
                    <a:pt x="335" y="212"/>
                  </a:lnTo>
                  <a:lnTo>
                    <a:pt x="329" y="206"/>
                  </a:lnTo>
                  <a:lnTo>
                    <a:pt x="322" y="200"/>
                  </a:lnTo>
                  <a:lnTo>
                    <a:pt x="317" y="195"/>
                  </a:lnTo>
                  <a:lnTo>
                    <a:pt x="310" y="189"/>
                  </a:lnTo>
                  <a:lnTo>
                    <a:pt x="303" y="183"/>
                  </a:lnTo>
                  <a:lnTo>
                    <a:pt x="296" y="177"/>
                  </a:lnTo>
                  <a:lnTo>
                    <a:pt x="289" y="171"/>
                  </a:lnTo>
                  <a:lnTo>
                    <a:pt x="282" y="164"/>
                  </a:lnTo>
                  <a:lnTo>
                    <a:pt x="276" y="158"/>
                  </a:lnTo>
                  <a:lnTo>
                    <a:pt x="269" y="153"/>
                  </a:lnTo>
                  <a:lnTo>
                    <a:pt x="262" y="146"/>
                  </a:lnTo>
                  <a:lnTo>
                    <a:pt x="255" y="140"/>
                  </a:lnTo>
                  <a:lnTo>
                    <a:pt x="247" y="134"/>
                  </a:lnTo>
                  <a:lnTo>
                    <a:pt x="240" y="127"/>
                  </a:lnTo>
                  <a:lnTo>
                    <a:pt x="234" y="121"/>
                  </a:lnTo>
                  <a:lnTo>
                    <a:pt x="227" y="114"/>
                  </a:lnTo>
                  <a:lnTo>
                    <a:pt x="219" y="109"/>
                  </a:lnTo>
                  <a:lnTo>
                    <a:pt x="213" y="103"/>
                  </a:lnTo>
                  <a:lnTo>
                    <a:pt x="206" y="96"/>
                  </a:lnTo>
                  <a:lnTo>
                    <a:pt x="199" y="90"/>
                  </a:lnTo>
                  <a:lnTo>
                    <a:pt x="192" y="83"/>
                  </a:lnTo>
                  <a:lnTo>
                    <a:pt x="185" y="77"/>
                  </a:lnTo>
                  <a:lnTo>
                    <a:pt x="178" y="70"/>
                  </a:lnTo>
                  <a:lnTo>
                    <a:pt x="170" y="64"/>
                  </a:lnTo>
                  <a:lnTo>
                    <a:pt x="164" y="59"/>
                  </a:lnTo>
                  <a:lnTo>
                    <a:pt x="157" y="53"/>
                  </a:lnTo>
                  <a:lnTo>
                    <a:pt x="151" y="46"/>
                  </a:lnTo>
                  <a:lnTo>
                    <a:pt x="144" y="40"/>
                  </a:lnTo>
                  <a:lnTo>
                    <a:pt x="137" y="35"/>
                  </a:lnTo>
                  <a:lnTo>
                    <a:pt x="131" y="29"/>
                  </a:lnTo>
                  <a:lnTo>
                    <a:pt x="125" y="22"/>
                  </a:lnTo>
                  <a:lnTo>
                    <a:pt x="118" y="16"/>
                  </a:lnTo>
                  <a:lnTo>
                    <a:pt x="112" y="11"/>
                  </a:lnTo>
                  <a:lnTo>
                    <a:pt x="106" y="6"/>
                  </a:lnTo>
                  <a:lnTo>
                    <a:pt x="101" y="2"/>
                  </a:lnTo>
                  <a:lnTo>
                    <a:pt x="100" y="0"/>
                  </a:lnTo>
                  <a:lnTo>
                    <a:pt x="97" y="0"/>
                  </a:lnTo>
                  <a:lnTo>
                    <a:pt x="92" y="0"/>
                  </a:lnTo>
                  <a:lnTo>
                    <a:pt x="87" y="2"/>
                  </a:lnTo>
                  <a:lnTo>
                    <a:pt x="83" y="2"/>
                  </a:lnTo>
                  <a:lnTo>
                    <a:pt x="80" y="2"/>
                  </a:lnTo>
                  <a:lnTo>
                    <a:pt x="76" y="3"/>
                  </a:lnTo>
                  <a:lnTo>
                    <a:pt x="71" y="4"/>
                  </a:lnTo>
                  <a:lnTo>
                    <a:pt x="67" y="6"/>
                  </a:lnTo>
                  <a:lnTo>
                    <a:pt x="63" y="7"/>
                  </a:lnTo>
                  <a:lnTo>
                    <a:pt x="59" y="9"/>
                  </a:lnTo>
                  <a:lnTo>
                    <a:pt x="55" y="11"/>
                  </a:lnTo>
                  <a:lnTo>
                    <a:pt x="51" y="13"/>
                  </a:lnTo>
                  <a:lnTo>
                    <a:pt x="45" y="15"/>
                  </a:lnTo>
                  <a:lnTo>
                    <a:pt x="41" y="17"/>
                  </a:lnTo>
                  <a:lnTo>
                    <a:pt x="37" y="20"/>
                  </a:lnTo>
                  <a:lnTo>
                    <a:pt x="33" y="23"/>
                  </a:lnTo>
                  <a:lnTo>
                    <a:pt x="29" y="28"/>
                  </a:lnTo>
                  <a:lnTo>
                    <a:pt x="25" y="31"/>
                  </a:lnTo>
                  <a:lnTo>
                    <a:pt x="21" y="37"/>
                  </a:lnTo>
                  <a:lnTo>
                    <a:pt x="17" y="41"/>
                  </a:lnTo>
                  <a:lnTo>
                    <a:pt x="13" y="47"/>
                  </a:lnTo>
                  <a:lnTo>
                    <a:pt x="10" y="53"/>
                  </a:lnTo>
                  <a:lnTo>
                    <a:pt x="8" y="60"/>
                  </a:lnTo>
                  <a:lnTo>
                    <a:pt x="6" y="63"/>
                  </a:lnTo>
                  <a:lnTo>
                    <a:pt x="4" y="66"/>
                  </a:lnTo>
                  <a:lnTo>
                    <a:pt x="3" y="70"/>
                  </a:lnTo>
                  <a:lnTo>
                    <a:pt x="2" y="73"/>
                  </a:lnTo>
                  <a:lnTo>
                    <a:pt x="1" y="78"/>
                  </a:lnTo>
                  <a:lnTo>
                    <a:pt x="0" y="82"/>
                  </a:lnTo>
                  <a:lnTo>
                    <a:pt x="0" y="87"/>
                  </a:lnTo>
                  <a:lnTo>
                    <a:pt x="0" y="91"/>
                  </a:lnTo>
                  <a:lnTo>
                    <a:pt x="1" y="92"/>
                  </a:lnTo>
                  <a:lnTo>
                    <a:pt x="6" y="97"/>
                  </a:lnTo>
                  <a:lnTo>
                    <a:pt x="9" y="99"/>
                  </a:lnTo>
                  <a:lnTo>
                    <a:pt x="14" y="105"/>
                  </a:lnTo>
                  <a:lnTo>
                    <a:pt x="19" y="109"/>
                  </a:lnTo>
                  <a:lnTo>
                    <a:pt x="26" y="115"/>
                  </a:lnTo>
                  <a:lnTo>
                    <a:pt x="29" y="117"/>
                  </a:lnTo>
                  <a:lnTo>
                    <a:pt x="32" y="121"/>
                  </a:lnTo>
                  <a:lnTo>
                    <a:pt x="36" y="123"/>
                  </a:lnTo>
                  <a:lnTo>
                    <a:pt x="40" y="128"/>
                  </a:lnTo>
                  <a:lnTo>
                    <a:pt x="44" y="132"/>
                  </a:lnTo>
                  <a:lnTo>
                    <a:pt x="48" y="136"/>
                  </a:lnTo>
                  <a:lnTo>
                    <a:pt x="53" y="140"/>
                  </a:lnTo>
                  <a:lnTo>
                    <a:pt x="58" y="144"/>
                  </a:lnTo>
                  <a:lnTo>
                    <a:pt x="62" y="148"/>
                  </a:lnTo>
                  <a:lnTo>
                    <a:pt x="67" y="153"/>
                  </a:lnTo>
                  <a:lnTo>
                    <a:pt x="71" y="157"/>
                  </a:lnTo>
                  <a:lnTo>
                    <a:pt x="78" y="162"/>
                  </a:lnTo>
                  <a:lnTo>
                    <a:pt x="83" y="167"/>
                  </a:lnTo>
                  <a:lnTo>
                    <a:pt x="89" y="172"/>
                  </a:lnTo>
                  <a:lnTo>
                    <a:pt x="95" y="178"/>
                  </a:lnTo>
                  <a:lnTo>
                    <a:pt x="101" y="184"/>
                  </a:lnTo>
                  <a:lnTo>
                    <a:pt x="107" y="188"/>
                  </a:lnTo>
                  <a:lnTo>
                    <a:pt x="113" y="193"/>
                  </a:lnTo>
                  <a:lnTo>
                    <a:pt x="119" y="199"/>
                  </a:lnTo>
                  <a:lnTo>
                    <a:pt x="126" y="206"/>
                  </a:lnTo>
                  <a:lnTo>
                    <a:pt x="132" y="212"/>
                  </a:lnTo>
                  <a:lnTo>
                    <a:pt x="139" y="217"/>
                  </a:lnTo>
                  <a:lnTo>
                    <a:pt x="145" y="223"/>
                  </a:lnTo>
                  <a:lnTo>
                    <a:pt x="153" y="230"/>
                  </a:lnTo>
                  <a:lnTo>
                    <a:pt x="159" y="236"/>
                  </a:lnTo>
                  <a:lnTo>
                    <a:pt x="167" y="242"/>
                  </a:lnTo>
                  <a:lnTo>
                    <a:pt x="174" y="248"/>
                  </a:lnTo>
                  <a:lnTo>
                    <a:pt x="182" y="256"/>
                  </a:lnTo>
                  <a:lnTo>
                    <a:pt x="189" y="263"/>
                  </a:lnTo>
                  <a:lnTo>
                    <a:pt x="197" y="270"/>
                  </a:lnTo>
                  <a:lnTo>
                    <a:pt x="205" y="277"/>
                  </a:lnTo>
                  <a:lnTo>
                    <a:pt x="213" y="285"/>
                  </a:lnTo>
                  <a:lnTo>
                    <a:pt x="221" y="291"/>
                  </a:lnTo>
                  <a:lnTo>
                    <a:pt x="229" y="298"/>
                  </a:lnTo>
                  <a:lnTo>
                    <a:pt x="237" y="306"/>
                  </a:lnTo>
                  <a:lnTo>
                    <a:pt x="245" y="314"/>
                  </a:lnTo>
                  <a:lnTo>
                    <a:pt x="254" y="321"/>
                  </a:lnTo>
                  <a:lnTo>
                    <a:pt x="262" y="330"/>
                  </a:lnTo>
                  <a:lnTo>
                    <a:pt x="271" y="338"/>
                  </a:lnTo>
                  <a:lnTo>
                    <a:pt x="281" y="345"/>
                  </a:lnTo>
                  <a:lnTo>
                    <a:pt x="288" y="354"/>
                  </a:lnTo>
                  <a:lnTo>
                    <a:pt x="297" y="362"/>
                  </a:lnTo>
                  <a:lnTo>
                    <a:pt x="306" y="369"/>
                  </a:lnTo>
                  <a:lnTo>
                    <a:pt x="315" y="378"/>
                  </a:lnTo>
                  <a:lnTo>
                    <a:pt x="325" y="386"/>
                  </a:lnTo>
                  <a:lnTo>
                    <a:pt x="334" y="394"/>
                  </a:lnTo>
                  <a:lnTo>
                    <a:pt x="343" y="403"/>
                  </a:lnTo>
                  <a:lnTo>
                    <a:pt x="354" y="412"/>
                  </a:lnTo>
                  <a:lnTo>
                    <a:pt x="362" y="420"/>
                  </a:lnTo>
                  <a:lnTo>
                    <a:pt x="371" y="429"/>
                  </a:lnTo>
                  <a:lnTo>
                    <a:pt x="380" y="437"/>
                  </a:lnTo>
                  <a:lnTo>
                    <a:pt x="389" y="445"/>
                  </a:lnTo>
                  <a:lnTo>
                    <a:pt x="397" y="453"/>
                  </a:lnTo>
                  <a:lnTo>
                    <a:pt x="407" y="461"/>
                  </a:lnTo>
                  <a:lnTo>
                    <a:pt x="415" y="468"/>
                  </a:lnTo>
                  <a:lnTo>
                    <a:pt x="423" y="477"/>
                  </a:lnTo>
                  <a:lnTo>
                    <a:pt x="432" y="484"/>
                  </a:lnTo>
                  <a:lnTo>
                    <a:pt x="440" y="491"/>
                  </a:lnTo>
                  <a:lnTo>
                    <a:pt x="447" y="498"/>
                  </a:lnTo>
                  <a:lnTo>
                    <a:pt x="456" y="507"/>
                  </a:lnTo>
                  <a:lnTo>
                    <a:pt x="463" y="513"/>
                  </a:lnTo>
                  <a:lnTo>
                    <a:pt x="471" y="520"/>
                  </a:lnTo>
                  <a:lnTo>
                    <a:pt x="479" y="528"/>
                  </a:lnTo>
                  <a:lnTo>
                    <a:pt x="487" y="535"/>
                  </a:lnTo>
                  <a:lnTo>
                    <a:pt x="493" y="540"/>
                  </a:lnTo>
                  <a:lnTo>
                    <a:pt x="500" y="547"/>
                  </a:lnTo>
                  <a:lnTo>
                    <a:pt x="508" y="554"/>
                  </a:lnTo>
                  <a:lnTo>
                    <a:pt x="515" y="560"/>
                  </a:lnTo>
                  <a:lnTo>
                    <a:pt x="520" y="566"/>
                  </a:lnTo>
                  <a:lnTo>
                    <a:pt x="528" y="571"/>
                  </a:lnTo>
                  <a:lnTo>
                    <a:pt x="534" y="578"/>
                  </a:lnTo>
                  <a:lnTo>
                    <a:pt x="540" y="584"/>
                  </a:lnTo>
                  <a:lnTo>
                    <a:pt x="546" y="588"/>
                  </a:lnTo>
                  <a:lnTo>
                    <a:pt x="553" y="594"/>
                  </a:lnTo>
                  <a:lnTo>
                    <a:pt x="559" y="599"/>
                  </a:lnTo>
                  <a:lnTo>
                    <a:pt x="564" y="605"/>
                  </a:lnTo>
                  <a:lnTo>
                    <a:pt x="570" y="610"/>
                  </a:lnTo>
                  <a:lnTo>
                    <a:pt x="575" y="615"/>
                  </a:lnTo>
                  <a:lnTo>
                    <a:pt x="581" y="619"/>
                  </a:lnTo>
                  <a:lnTo>
                    <a:pt x="586" y="626"/>
                  </a:lnTo>
                  <a:lnTo>
                    <a:pt x="591" y="629"/>
                  </a:lnTo>
                  <a:lnTo>
                    <a:pt x="595" y="633"/>
                  </a:lnTo>
                  <a:lnTo>
                    <a:pt x="600" y="637"/>
                  </a:lnTo>
                  <a:lnTo>
                    <a:pt x="605" y="641"/>
                  </a:lnTo>
                  <a:lnTo>
                    <a:pt x="609" y="645"/>
                  </a:lnTo>
                  <a:lnTo>
                    <a:pt x="614" y="649"/>
                  </a:lnTo>
                  <a:lnTo>
                    <a:pt x="617" y="653"/>
                  </a:lnTo>
                  <a:lnTo>
                    <a:pt x="622" y="656"/>
                  </a:lnTo>
                  <a:lnTo>
                    <a:pt x="629" y="662"/>
                  </a:lnTo>
                  <a:lnTo>
                    <a:pt x="636" y="669"/>
                  </a:lnTo>
                  <a:lnTo>
                    <a:pt x="642" y="674"/>
                  </a:lnTo>
                  <a:lnTo>
                    <a:pt x="648" y="680"/>
                  </a:lnTo>
                  <a:lnTo>
                    <a:pt x="653" y="684"/>
                  </a:lnTo>
                  <a:lnTo>
                    <a:pt x="658" y="688"/>
                  </a:lnTo>
                  <a:lnTo>
                    <a:pt x="661" y="691"/>
                  </a:lnTo>
                  <a:lnTo>
                    <a:pt x="664" y="694"/>
                  </a:lnTo>
                  <a:lnTo>
                    <a:pt x="668" y="698"/>
                  </a:lnTo>
                  <a:lnTo>
                    <a:pt x="670" y="701"/>
                  </a:lnTo>
                  <a:lnTo>
                    <a:pt x="658" y="641"/>
                  </a:lnTo>
                  <a:lnTo>
                    <a:pt x="656" y="640"/>
                  </a:lnTo>
                  <a:lnTo>
                    <a:pt x="653" y="638"/>
                  </a:lnTo>
                  <a:lnTo>
                    <a:pt x="650" y="635"/>
                  </a:lnTo>
                  <a:lnTo>
                    <a:pt x="647" y="633"/>
                  </a:lnTo>
                  <a:lnTo>
                    <a:pt x="643" y="630"/>
                  </a:lnTo>
                  <a:lnTo>
                    <a:pt x="640" y="627"/>
                  </a:lnTo>
                  <a:lnTo>
                    <a:pt x="635" y="621"/>
                  </a:lnTo>
                  <a:lnTo>
                    <a:pt x="630" y="617"/>
                  </a:lnTo>
                  <a:lnTo>
                    <a:pt x="624" y="612"/>
                  </a:lnTo>
                  <a:lnTo>
                    <a:pt x="618" y="607"/>
                  </a:lnTo>
                  <a:lnTo>
                    <a:pt x="614" y="604"/>
                  </a:lnTo>
                  <a:lnTo>
                    <a:pt x="611" y="601"/>
                  </a:lnTo>
                  <a:lnTo>
                    <a:pt x="607" y="597"/>
                  </a:lnTo>
                  <a:lnTo>
                    <a:pt x="604" y="593"/>
                  </a:lnTo>
                  <a:lnTo>
                    <a:pt x="599" y="590"/>
                  </a:lnTo>
                  <a:lnTo>
                    <a:pt x="595" y="587"/>
                  </a:lnTo>
                  <a:lnTo>
                    <a:pt x="592" y="583"/>
                  </a:lnTo>
                  <a:lnTo>
                    <a:pt x="588" y="579"/>
                  </a:lnTo>
                  <a:lnTo>
                    <a:pt x="583" y="574"/>
                  </a:lnTo>
                  <a:lnTo>
                    <a:pt x="577" y="569"/>
                  </a:lnTo>
                  <a:lnTo>
                    <a:pt x="571" y="565"/>
                  </a:lnTo>
                  <a:lnTo>
                    <a:pt x="567" y="561"/>
                  </a:lnTo>
                  <a:lnTo>
                    <a:pt x="562" y="556"/>
                  </a:lnTo>
                  <a:lnTo>
                    <a:pt x="557" y="552"/>
                  </a:lnTo>
                  <a:lnTo>
                    <a:pt x="550" y="546"/>
                  </a:lnTo>
                  <a:lnTo>
                    <a:pt x="545" y="541"/>
                  </a:lnTo>
                  <a:lnTo>
                    <a:pt x="538" y="535"/>
                  </a:lnTo>
                  <a:lnTo>
                    <a:pt x="533" y="530"/>
                  </a:lnTo>
                  <a:lnTo>
                    <a:pt x="525" y="523"/>
                  </a:lnTo>
                  <a:lnTo>
                    <a:pt x="519" y="518"/>
                  </a:lnTo>
                  <a:lnTo>
                    <a:pt x="512" y="511"/>
                  </a:lnTo>
                  <a:lnTo>
                    <a:pt x="506" y="506"/>
                  </a:lnTo>
                  <a:lnTo>
                    <a:pt x="498" y="499"/>
                  </a:lnTo>
                  <a:lnTo>
                    <a:pt x="492" y="493"/>
                  </a:lnTo>
                  <a:lnTo>
                    <a:pt x="484" y="486"/>
                  </a:lnTo>
                  <a:lnTo>
                    <a:pt x="477" y="480"/>
                  </a:lnTo>
                  <a:lnTo>
                    <a:pt x="469" y="472"/>
                  </a:lnTo>
                  <a:lnTo>
                    <a:pt x="461" y="465"/>
                  </a:lnTo>
                  <a:lnTo>
                    <a:pt x="453" y="458"/>
                  </a:lnTo>
                  <a:lnTo>
                    <a:pt x="444" y="451"/>
                  </a:lnTo>
                  <a:lnTo>
                    <a:pt x="436" y="443"/>
                  </a:lnTo>
                  <a:lnTo>
                    <a:pt x="428" y="436"/>
                  </a:lnTo>
                  <a:lnTo>
                    <a:pt x="418" y="427"/>
                  </a:lnTo>
                  <a:lnTo>
                    <a:pt x="409" y="419"/>
                  </a:lnTo>
                  <a:lnTo>
                    <a:pt x="399" y="410"/>
                  </a:lnTo>
                  <a:lnTo>
                    <a:pt x="390" y="402"/>
                  </a:lnTo>
                  <a:lnTo>
                    <a:pt x="381" y="392"/>
                  </a:lnTo>
                  <a:lnTo>
                    <a:pt x="370" y="384"/>
                  </a:lnTo>
                  <a:lnTo>
                    <a:pt x="361" y="376"/>
                  </a:lnTo>
                  <a:lnTo>
                    <a:pt x="352" y="366"/>
                  </a:lnTo>
                  <a:lnTo>
                    <a:pt x="340" y="357"/>
                  </a:lnTo>
                  <a:lnTo>
                    <a:pt x="330" y="347"/>
                  </a:lnTo>
                  <a:lnTo>
                    <a:pt x="320" y="338"/>
                  </a:lnTo>
                  <a:lnTo>
                    <a:pt x="310" y="330"/>
                  </a:lnTo>
                  <a:lnTo>
                    <a:pt x="301" y="321"/>
                  </a:lnTo>
                  <a:lnTo>
                    <a:pt x="290" y="313"/>
                  </a:lnTo>
                  <a:lnTo>
                    <a:pt x="281" y="305"/>
                  </a:lnTo>
                  <a:lnTo>
                    <a:pt x="272" y="297"/>
                  </a:lnTo>
                  <a:lnTo>
                    <a:pt x="263" y="289"/>
                  </a:lnTo>
                  <a:lnTo>
                    <a:pt x="255" y="281"/>
                  </a:lnTo>
                  <a:lnTo>
                    <a:pt x="245" y="273"/>
                  </a:lnTo>
                  <a:lnTo>
                    <a:pt x="238" y="266"/>
                  </a:lnTo>
                  <a:lnTo>
                    <a:pt x="229" y="259"/>
                  </a:lnTo>
                  <a:lnTo>
                    <a:pt x="221" y="252"/>
                  </a:lnTo>
                  <a:lnTo>
                    <a:pt x="214" y="244"/>
                  </a:lnTo>
                  <a:lnTo>
                    <a:pt x="207" y="239"/>
                  </a:lnTo>
                  <a:lnTo>
                    <a:pt x="199" y="232"/>
                  </a:lnTo>
                  <a:lnTo>
                    <a:pt x="191" y="224"/>
                  </a:lnTo>
                  <a:lnTo>
                    <a:pt x="184" y="218"/>
                  </a:lnTo>
                  <a:lnTo>
                    <a:pt x="178" y="213"/>
                  </a:lnTo>
                  <a:lnTo>
                    <a:pt x="170" y="207"/>
                  </a:lnTo>
                  <a:lnTo>
                    <a:pt x="163" y="200"/>
                  </a:lnTo>
                  <a:lnTo>
                    <a:pt x="158" y="195"/>
                  </a:lnTo>
                  <a:lnTo>
                    <a:pt x="152" y="190"/>
                  </a:lnTo>
                  <a:lnTo>
                    <a:pt x="145" y="184"/>
                  </a:lnTo>
                  <a:lnTo>
                    <a:pt x="139" y="180"/>
                  </a:lnTo>
                  <a:lnTo>
                    <a:pt x="134" y="174"/>
                  </a:lnTo>
                  <a:lnTo>
                    <a:pt x="129" y="170"/>
                  </a:lnTo>
                  <a:lnTo>
                    <a:pt x="122" y="165"/>
                  </a:lnTo>
                  <a:lnTo>
                    <a:pt x="117" y="160"/>
                  </a:lnTo>
                  <a:lnTo>
                    <a:pt x="112" y="156"/>
                  </a:lnTo>
                  <a:lnTo>
                    <a:pt x="108" y="153"/>
                  </a:lnTo>
                  <a:lnTo>
                    <a:pt x="103" y="147"/>
                  </a:lnTo>
                  <a:lnTo>
                    <a:pt x="99" y="143"/>
                  </a:lnTo>
                  <a:lnTo>
                    <a:pt x="93" y="140"/>
                  </a:lnTo>
                  <a:lnTo>
                    <a:pt x="90" y="136"/>
                  </a:lnTo>
                  <a:lnTo>
                    <a:pt x="85" y="133"/>
                  </a:lnTo>
                  <a:lnTo>
                    <a:pt x="81" y="129"/>
                  </a:lnTo>
                  <a:lnTo>
                    <a:pt x="78" y="125"/>
                  </a:lnTo>
                  <a:lnTo>
                    <a:pt x="75" y="122"/>
                  </a:lnTo>
                  <a:lnTo>
                    <a:pt x="67" y="116"/>
                  </a:lnTo>
                  <a:lnTo>
                    <a:pt x="62" y="111"/>
                  </a:lnTo>
                  <a:lnTo>
                    <a:pt x="56" y="107"/>
                  </a:lnTo>
                  <a:lnTo>
                    <a:pt x="52" y="103"/>
                  </a:lnTo>
                  <a:lnTo>
                    <a:pt x="48" y="98"/>
                  </a:lnTo>
                  <a:lnTo>
                    <a:pt x="44" y="95"/>
                  </a:lnTo>
                  <a:lnTo>
                    <a:pt x="40" y="92"/>
                  </a:lnTo>
                  <a:lnTo>
                    <a:pt x="38" y="90"/>
                  </a:lnTo>
                  <a:lnTo>
                    <a:pt x="35" y="88"/>
                  </a:lnTo>
                  <a:lnTo>
                    <a:pt x="35" y="87"/>
                  </a:lnTo>
                  <a:lnTo>
                    <a:pt x="35" y="85"/>
                  </a:lnTo>
                  <a:lnTo>
                    <a:pt x="36" y="79"/>
                  </a:lnTo>
                  <a:lnTo>
                    <a:pt x="36" y="75"/>
                  </a:lnTo>
                  <a:lnTo>
                    <a:pt x="38" y="71"/>
                  </a:lnTo>
                  <a:lnTo>
                    <a:pt x="40" y="66"/>
                  </a:lnTo>
                  <a:lnTo>
                    <a:pt x="43" y="63"/>
                  </a:lnTo>
                  <a:lnTo>
                    <a:pt x="45" y="57"/>
                  </a:lnTo>
                  <a:lnTo>
                    <a:pt x="50" y="52"/>
                  </a:lnTo>
                  <a:lnTo>
                    <a:pt x="55" y="46"/>
                  </a:lnTo>
                  <a:lnTo>
                    <a:pt x="61" y="42"/>
                  </a:lnTo>
                  <a:lnTo>
                    <a:pt x="63" y="40"/>
                  </a:lnTo>
                  <a:lnTo>
                    <a:pt x="66" y="38"/>
                  </a:lnTo>
                  <a:lnTo>
                    <a:pt x="70" y="36"/>
                  </a:lnTo>
                  <a:lnTo>
                    <a:pt x="75" y="34"/>
                  </a:lnTo>
                  <a:lnTo>
                    <a:pt x="79" y="32"/>
                  </a:lnTo>
                  <a:lnTo>
                    <a:pt x="83" y="31"/>
                  </a:lnTo>
                  <a:lnTo>
                    <a:pt x="87" y="30"/>
                  </a:lnTo>
                  <a:lnTo>
                    <a:pt x="93" y="29"/>
                  </a:lnTo>
                  <a:lnTo>
                    <a:pt x="93" y="30"/>
                  </a:lnTo>
                  <a:lnTo>
                    <a:pt x="96" y="32"/>
                  </a:lnTo>
                  <a:lnTo>
                    <a:pt x="99" y="33"/>
                  </a:lnTo>
                  <a:lnTo>
                    <a:pt x="101" y="36"/>
                  </a:lnTo>
                  <a:lnTo>
                    <a:pt x="105" y="39"/>
                  </a:lnTo>
                  <a:lnTo>
                    <a:pt x="108" y="42"/>
                  </a:lnTo>
                  <a:lnTo>
                    <a:pt x="112" y="46"/>
                  </a:lnTo>
                  <a:lnTo>
                    <a:pt x="116" y="49"/>
                  </a:lnTo>
                  <a:lnTo>
                    <a:pt x="120" y="54"/>
                  </a:lnTo>
                  <a:lnTo>
                    <a:pt x="127" y="59"/>
                  </a:lnTo>
                  <a:lnTo>
                    <a:pt x="132" y="64"/>
                  </a:lnTo>
                  <a:lnTo>
                    <a:pt x="137" y="69"/>
                  </a:lnTo>
                  <a:lnTo>
                    <a:pt x="143" y="75"/>
                  </a:lnTo>
                  <a:lnTo>
                    <a:pt x="151" y="81"/>
                  </a:lnTo>
                  <a:lnTo>
                    <a:pt x="156" y="87"/>
                  </a:lnTo>
                  <a:lnTo>
                    <a:pt x="163" y="93"/>
                  </a:lnTo>
                  <a:lnTo>
                    <a:pt x="170" y="99"/>
                  </a:lnTo>
                  <a:lnTo>
                    <a:pt x="178" y="107"/>
                  </a:lnTo>
                  <a:lnTo>
                    <a:pt x="185" y="113"/>
                  </a:lnTo>
                  <a:lnTo>
                    <a:pt x="193" y="120"/>
                  </a:lnTo>
                  <a:lnTo>
                    <a:pt x="202" y="129"/>
                  </a:lnTo>
                  <a:lnTo>
                    <a:pt x="211" y="136"/>
                  </a:lnTo>
                  <a:lnTo>
                    <a:pt x="218" y="144"/>
                  </a:lnTo>
                  <a:lnTo>
                    <a:pt x="228" y="153"/>
                  </a:lnTo>
                  <a:lnTo>
                    <a:pt x="236" y="160"/>
                  </a:lnTo>
                  <a:lnTo>
                    <a:pt x="245" y="169"/>
                  </a:lnTo>
                  <a:lnTo>
                    <a:pt x="255" y="177"/>
                  </a:lnTo>
                  <a:lnTo>
                    <a:pt x="264" y="186"/>
                  </a:lnTo>
                  <a:lnTo>
                    <a:pt x="273" y="194"/>
                  </a:lnTo>
                  <a:lnTo>
                    <a:pt x="284" y="204"/>
                  </a:lnTo>
                  <a:lnTo>
                    <a:pt x="292" y="212"/>
                  </a:lnTo>
                  <a:lnTo>
                    <a:pt x="302" y="220"/>
                  </a:lnTo>
                  <a:lnTo>
                    <a:pt x="311" y="229"/>
                  </a:lnTo>
                  <a:lnTo>
                    <a:pt x="320" y="238"/>
                  </a:lnTo>
                  <a:lnTo>
                    <a:pt x="330" y="246"/>
                  </a:lnTo>
                  <a:lnTo>
                    <a:pt x="339" y="256"/>
                  </a:lnTo>
                  <a:lnTo>
                    <a:pt x="348" y="264"/>
                  </a:lnTo>
                  <a:lnTo>
                    <a:pt x="359" y="273"/>
                  </a:lnTo>
                  <a:lnTo>
                    <a:pt x="367" y="281"/>
                  </a:lnTo>
                  <a:lnTo>
                    <a:pt x="377" y="290"/>
                  </a:lnTo>
                  <a:lnTo>
                    <a:pt x="385" y="298"/>
                  </a:lnTo>
                  <a:lnTo>
                    <a:pt x="394" y="308"/>
                  </a:lnTo>
                  <a:lnTo>
                    <a:pt x="403" y="316"/>
                  </a:lnTo>
                  <a:lnTo>
                    <a:pt x="412" y="324"/>
                  </a:lnTo>
                  <a:lnTo>
                    <a:pt x="420" y="333"/>
                  </a:lnTo>
                  <a:lnTo>
                    <a:pt x="430" y="341"/>
                  </a:lnTo>
                  <a:lnTo>
                    <a:pt x="438" y="348"/>
                  </a:lnTo>
                  <a:lnTo>
                    <a:pt x="445" y="357"/>
                  </a:lnTo>
                  <a:lnTo>
                    <a:pt x="454" y="364"/>
                  </a:lnTo>
                  <a:lnTo>
                    <a:pt x="462" y="371"/>
                  </a:lnTo>
                  <a:lnTo>
                    <a:pt x="468" y="379"/>
                  </a:lnTo>
                  <a:lnTo>
                    <a:pt x="475" y="385"/>
                  </a:lnTo>
                  <a:lnTo>
                    <a:pt x="482" y="391"/>
                  </a:lnTo>
                  <a:lnTo>
                    <a:pt x="489" y="399"/>
                  </a:lnTo>
                  <a:lnTo>
                    <a:pt x="495" y="405"/>
                  </a:lnTo>
                  <a:lnTo>
                    <a:pt x="502" y="411"/>
                  </a:lnTo>
                  <a:lnTo>
                    <a:pt x="507" y="416"/>
                  </a:lnTo>
                  <a:lnTo>
                    <a:pt x="513" y="422"/>
                  </a:lnTo>
                  <a:lnTo>
                    <a:pt x="517" y="427"/>
                  </a:lnTo>
                  <a:lnTo>
                    <a:pt x="522" y="432"/>
                  </a:lnTo>
                  <a:lnTo>
                    <a:pt x="525" y="437"/>
                  </a:lnTo>
                  <a:lnTo>
                    <a:pt x="531" y="441"/>
                  </a:lnTo>
                  <a:lnTo>
                    <a:pt x="439" y="306"/>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666" name="Freeform 296"/>
            <p:cNvSpPr>
              <a:spLocks/>
            </p:cNvSpPr>
            <p:nvPr/>
          </p:nvSpPr>
          <p:spPr bwMode="auto">
            <a:xfrm>
              <a:off x="4989" y="2023"/>
              <a:ext cx="47" cy="50"/>
            </a:xfrm>
            <a:custGeom>
              <a:avLst/>
              <a:gdLst>
                <a:gd name="T0" fmla="*/ 1 w 94"/>
                <a:gd name="T1" fmla="*/ 1 h 100"/>
                <a:gd name="T2" fmla="*/ 1 w 94"/>
                <a:gd name="T3" fmla="*/ 1 h 100"/>
                <a:gd name="T4" fmla="*/ 1 w 94"/>
                <a:gd name="T5" fmla="*/ 1 h 100"/>
                <a:gd name="T6" fmla="*/ 0 w 94"/>
                <a:gd name="T7" fmla="*/ 1 h 100"/>
                <a:gd name="T8" fmla="*/ 0 w 94"/>
                <a:gd name="T9" fmla="*/ 1 h 100"/>
                <a:gd name="T10" fmla="*/ 0 w 94"/>
                <a:gd name="T11" fmla="*/ 1 h 100"/>
                <a:gd name="T12" fmla="*/ 0 w 94"/>
                <a:gd name="T13" fmla="*/ 1 h 100"/>
                <a:gd name="T14" fmla="*/ 1 w 94"/>
                <a:gd name="T15" fmla="*/ 1 h 100"/>
                <a:gd name="T16" fmla="*/ 1 w 94"/>
                <a:gd name="T17" fmla="*/ 1 h 100"/>
                <a:gd name="T18" fmla="*/ 1 w 94"/>
                <a:gd name="T19" fmla="*/ 1 h 100"/>
                <a:gd name="T20" fmla="*/ 1 w 94"/>
                <a:gd name="T21" fmla="*/ 1 h 100"/>
                <a:gd name="T22" fmla="*/ 1 w 94"/>
                <a:gd name="T23" fmla="*/ 1 h 100"/>
                <a:gd name="T24" fmla="*/ 1 w 94"/>
                <a:gd name="T25" fmla="*/ 1 h 100"/>
                <a:gd name="T26" fmla="*/ 1 w 94"/>
                <a:gd name="T27" fmla="*/ 1 h 100"/>
                <a:gd name="T28" fmla="*/ 1 w 94"/>
                <a:gd name="T29" fmla="*/ 1 h 100"/>
                <a:gd name="T30" fmla="*/ 1 w 94"/>
                <a:gd name="T31" fmla="*/ 1 h 100"/>
                <a:gd name="T32" fmla="*/ 1 w 94"/>
                <a:gd name="T33" fmla="*/ 1 h 100"/>
                <a:gd name="T34" fmla="*/ 1 w 94"/>
                <a:gd name="T35" fmla="*/ 1 h 100"/>
                <a:gd name="T36" fmla="*/ 1 w 94"/>
                <a:gd name="T37" fmla="*/ 1 h 100"/>
                <a:gd name="T38" fmla="*/ 1 w 94"/>
                <a:gd name="T39" fmla="*/ 1 h 100"/>
                <a:gd name="T40" fmla="*/ 1 w 94"/>
                <a:gd name="T41" fmla="*/ 1 h 100"/>
                <a:gd name="T42" fmla="*/ 1 w 94"/>
                <a:gd name="T43" fmla="*/ 1 h 100"/>
                <a:gd name="T44" fmla="*/ 1 w 94"/>
                <a:gd name="T45" fmla="*/ 1 h 100"/>
                <a:gd name="T46" fmla="*/ 1 w 94"/>
                <a:gd name="T47" fmla="*/ 1 h 100"/>
                <a:gd name="T48" fmla="*/ 1 w 94"/>
                <a:gd name="T49" fmla="*/ 1 h 100"/>
                <a:gd name="T50" fmla="*/ 1 w 94"/>
                <a:gd name="T51" fmla="*/ 0 h 100"/>
                <a:gd name="T52" fmla="*/ 1 w 94"/>
                <a:gd name="T53" fmla="*/ 0 h 100"/>
                <a:gd name="T54" fmla="*/ 1 w 94"/>
                <a:gd name="T55" fmla="*/ 1 h 100"/>
                <a:gd name="T56" fmla="*/ 1 w 94"/>
                <a:gd name="T57" fmla="*/ 1 h 100"/>
                <a:gd name="T58" fmla="*/ 1 w 94"/>
                <a:gd name="T59" fmla="*/ 1 h 100"/>
                <a:gd name="T60" fmla="*/ 1 w 94"/>
                <a:gd name="T61" fmla="*/ 1 h 100"/>
                <a:gd name="T62" fmla="*/ 1 w 94"/>
                <a:gd name="T63" fmla="*/ 1 h 100"/>
                <a:gd name="T64" fmla="*/ 1 w 94"/>
                <a:gd name="T65" fmla="*/ 1 h 100"/>
                <a:gd name="T66" fmla="*/ 1 w 94"/>
                <a:gd name="T67" fmla="*/ 1 h 100"/>
                <a:gd name="T68" fmla="*/ 1 w 94"/>
                <a:gd name="T69" fmla="*/ 1 h 100"/>
                <a:gd name="T70" fmla="*/ 1 w 94"/>
                <a:gd name="T71" fmla="*/ 1 h 100"/>
                <a:gd name="T72" fmla="*/ 1 w 94"/>
                <a:gd name="T73" fmla="*/ 1 h 100"/>
                <a:gd name="T74" fmla="*/ 1 w 94"/>
                <a:gd name="T75" fmla="*/ 1 h 100"/>
                <a:gd name="T76" fmla="*/ 1 w 94"/>
                <a:gd name="T77" fmla="*/ 1 h 100"/>
                <a:gd name="T78" fmla="*/ 1 w 94"/>
                <a:gd name="T79" fmla="*/ 1 h 100"/>
                <a:gd name="T80" fmla="*/ 1 w 94"/>
                <a:gd name="T81" fmla="*/ 1 h 100"/>
                <a:gd name="T82" fmla="*/ 1 w 94"/>
                <a:gd name="T83" fmla="*/ 1 h 100"/>
                <a:gd name="T84" fmla="*/ 1 w 94"/>
                <a:gd name="T85" fmla="*/ 1 h 100"/>
                <a:gd name="T86" fmla="*/ 1 w 94"/>
                <a:gd name="T87" fmla="*/ 1 h 100"/>
                <a:gd name="T88" fmla="*/ 1 w 94"/>
                <a:gd name="T89" fmla="*/ 1 h 100"/>
                <a:gd name="T90" fmla="*/ 1 w 94"/>
                <a:gd name="T91" fmla="*/ 1 h 100"/>
                <a:gd name="T92" fmla="*/ 1 w 94"/>
                <a:gd name="T93" fmla="*/ 1 h 100"/>
                <a:gd name="T94" fmla="*/ 1 w 94"/>
                <a:gd name="T95" fmla="*/ 1 h 100"/>
                <a:gd name="T96" fmla="*/ 1 w 94"/>
                <a:gd name="T97" fmla="*/ 1 h 100"/>
                <a:gd name="T98" fmla="*/ 1 w 94"/>
                <a:gd name="T99" fmla="*/ 1 h 100"/>
                <a:gd name="T100" fmla="*/ 1 w 94"/>
                <a:gd name="T101" fmla="*/ 1 h 100"/>
                <a:gd name="T102" fmla="*/ 1 w 94"/>
                <a:gd name="T103" fmla="*/ 1 h 100"/>
                <a:gd name="T104" fmla="*/ 1 w 94"/>
                <a:gd name="T105" fmla="*/ 1 h 100"/>
                <a:gd name="T106" fmla="*/ 1 w 94"/>
                <a:gd name="T107" fmla="*/ 1 h 10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4" h="100">
                  <a:moveTo>
                    <a:pt x="3" y="88"/>
                  </a:moveTo>
                  <a:lnTo>
                    <a:pt x="3" y="86"/>
                  </a:lnTo>
                  <a:lnTo>
                    <a:pt x="1" y="84"/>
                  </a:lnTo>
                  <a:lnTo>
                    <a:pt x="0" y="81"/>
                  </a:lnTo>
                  <a:lnTo>
                    <a:pt x="0" y="77"/>
                  </a:lnTo>
                  <a:lnTo>
                    <a:pt x="0" y="72"/>
                  </a:lnTo>
                  <a:lnTo>
                    <a:pt x="0" y="66"/>
                  </a:lnTo>
                  <a:lnTo>
                    <a:pt x="1" y="59"/>
                  </a:lnTo>
                  <a:lnTo>
                    <a:pt x="5" y="53"/>
                  </a:lnTo>
                  <a:lnTo>
                    <a:pt x="5" y="49"/>
                  </a:lnTo>
                  <a:lnTo>
                    <a:pt x="7" y="46"/>
                  </a:lnTo>
                  <a:lnTo>
                    <a:pt x="8" y="42"/>
                  </a:lnTo>
                  <a:lnTo>
                    <a:pt x="10" y="39"/>
                  </a:lnTo>
                  <a:lnTo>
                    <a:pt x="12" y="34"/>
                  </a:lnTo>
                  <a:lnTo>
                    <a:pt x="16" y="30"/>
                  </a:lnTo>
                  <a:lnTo>
                    <a:pt x="19" y="27"/>
                  </a:lnTo>
                  <a:lnTo>
                    <a:pt x="22" y="24"/>
                  </a:lnTo>
                  <a:lnTo>
                    <a:pt x="26" y="20"/>
                  </a:lnTo>
                  <a:lnTo>
                    <a:pt x="32" y="17"/>
                  </a:lnTo>
                  <a:lnTo>
                    <a:pt x="36" y="14"/>
                  </a:lnTo>
                  <a:lnTo>
                    <a:pt x="42" y="10"/>
                  </a:lnTo>
                  <a:lnTo>
                    <a:pt x="47" y="7"/>
                  </a:lnTo>
                  <a:lnTo>
                    <a:pt x="54" y="4"/>
                  </a:lnTo>
                  <a:lnTo>
                    <a:pt x="58" y="2"/>
                  </a:lnTo>
                  <a:lnTo>
                    <a:pt x="61" y="2"/>
                  </a:lnTo>
                  <a:lnTo>
                    <a:pt x="65" y="0"/>
                  </a:lnTo>
                  <a:lnTo>
                    <a:pt x="70" y="0"/>
                  </a:lnTo>
                  <a:lnTo>
                    <a:pt x="94" y="17"/>
                  </a:lnTo>
                  <a:lnTo>
                    <a:pt x="93" y="17"/>
                  </a:lnTo>
                  <a:lnTo>
                    <a:pt x="91" y="17"/>
                  </a:lnTo>
                  <a:lnTo>
                    <a:pt x="87" y="17"/>
                  </a:lnTo>
                  <a:lnTo>
                    <a:pt x="84" y="18"/>
                  </a:lnTo>
                  <a:lnTo>
                    <a:pt x="78" y="19"/>
                  </a:lnTo>
                  <a:lnTo>
                    <a:pt x="71" y="21"/>
                  </a:lnTo>
                  <a:lnTo>
                    <a:pt x="65" y="24"/>
                  </a:lnTo>
                  <a:lnTo>
                    <a:pt x="59" y="28"/>
                  </a:lnTo>
                  <a:lnTo>
                    <a:pt x="51" y="32"/>
                  </a:lnTo>
                  <a:lnTo>
                    <a:pt x="44" y="39"/>
                  </a:lnTo>
                  <a:lnTo>
                    <a:pt x="41" y="41"/>
                  </a:lnTo>
                  <a:lnTo>
                    <a:pt x="39" y="45"/>
                  </a:lnTo>
                  <a:lnTo>
                    <a:pt x="36" y="48"/>
                  </a:lnTo>
                  <a:lnTo>
                    <a:pt x="34" y="53"/>
                  </a:lnTo>
                  <a:lnTo>
                    <a:pt x="31" y="57"/>
                  </a:lnTo>
                  <a:lnTo>
                    <a:pt x="29" y="63"/>
                  </a:lnTo>
                  <a:lnTo>
                    <a:pt x="26" y="68"/>
                  </a:lnTo>
                  <a:lnTo>
                    <a:pt x="24" y="74"/>
                  </a:lnTo>
                  <a:lnTo>
                    <a:pt x="22" y="79"/>
                  </a:lnTo>
                  <a:lnTo>
                    <a:pt x="22" y="85"/>
                  </a:lnTo>
                  <a:lnTo>
                    <a:pt x="22" y="89"/>
                  </a:lnTo>
                  <a:lnTo>
                    <a:pt x="22" y="92"/>
                  </a:lnTo>
                  <a:lnTo>
                    <a:pt x="22" y="96"/>
                  </a:lnTo>
                  <a:lnTo>
                    <a:pt x="22" y="100"/>
                  </a:lnTo>
                  <a:lnTo>
                    <a:pt x="3" y="88"/>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667" name="Freeform 297"/>
            <p:cNvSpPr>
              <a:spLocks/>
            </p:cNvSpPr>
            <p:nvPr/>
          </p:nvSpPr>
          <p:spPr bwMode="auto">
            <a:xfrm>
              <a:off x="4828" y="1873"/>
              <a:ext cx="403" cy="346"/>
            </a:xfrm>
            <a:custGeom>
              <a:avLst/>
              <a:gdLst>
                <a:gd name="T0" fmla="*/ 1 w 806"/>
                <a:gd name="T1" fmla="*/ 1 h 692"/>
                <a:gd name="T2" fmla="*/ 1 w 806"/>
                <a:gd name="T3" fmla="*/ 1 h 692"/>
                <a:gd name="T4" fmla="*/ 1 w 806"/>
                <a:gd name="T5" fmla="*/ 1 h 692"/>
                <a:gd name="T6" fmla="*/ 1 w 806"/>
                <a:gd name="T7" fmla="*/ 1 h 692"/>
                <a:gd name="T8" fmla="*/ 1 w 806"/>
                <a:gd name="T9" fmla="*/ 1 h 692"/>
                <a:gd name="T10" fmla="*/ 1 w 806"/>
                <a:gd name="T11" fmla="*/ 1 h 692"/>
                <a:gd name="T12" fmla="*/ 1 w 806"/>
                <a:gd name="T13" fmla="*/ 1 h 692"/>
                <a:gd name="T14" fmla="*/ 1 w 806"/>
                <a:gd name="T15" fmla="*/ 1 h 692"/>
                <a:gd name="T16" fmla="*/ 1 w 806"/>
                <a:gd name="T17" fmla="*/ 1 h 692"/>
                <a:gd name="T18" fmla="*/ 1 w 806"/>
                <a:gd name="T19" fmla="*/ 1 h 692"/>
                <a:gd name="T20" fmla="*/ 1 w 806"/>
                <a:gd name="T21" fmla="*/ 1 h 692"/>
                <a:gd name="T22" fmla="*/ 1 w 806"/>
                <a:gd name="T23" fmla="*/ 1 h 692"/>
                <a:gd name="T24" fmla="*/ 1 w 806"/>
                <a:gd name="T25" fmla="*/ 1 h 692"/>
                <a:gd name="T26" fmla="*/ 1 w 806"/>
                <a:gd name="T27" fmla="*/ 1 h 692"/>
                <a:gd name="T28" fmla="*/ 1 w 806"/>
                <a:gd name="T29" fmla="*/ 1 h 692"/>
                <a:gd name="T30" fmla="*/ 1 w 806"/>
                <a:gd name="T31" fmla="*/ 1 h 692"/>
                <a:gd name="T32" fmla="*/ 1 w 806"/>
                <a:gd name="T33" fmla="*/ 1 h 692"/>
                <a:gd name="T34" fmla="*/ 1 w 806"/>
                <a:gd name="T35" fmla="*/ 1 h 692"/>
                <a:gd name="T36" fmla="*/ 1 w 806"/>
                <a:gd name="T37" fmla="*/ 1 h 692"/>
                <a:gd name="T38" fmla="*/ 1 w 806"/>
                <a:gd name="T39" fmla="*/ 1 h 692"/>
                <a:gd name="T40" fmla="*/ 1 w 806"/>
                <a:gd name="T41" fmla="*/ 1 h 692"/>
                <a:gd name="T42" fmla="*/ 1 w 806"/>
                <a:gd name="T43" fmla="*/ 1 h 692"/>
                <a:gd name="T44" fmla="*/ 1 w 806"/>
                <a:gd name="T45" fmla="*/ 1 h 692"/>
                <a:gd name="T46" fmla="*/ 1 w 806"/>
                <a:gd name="T47" fmla="*/ 1 h 692"/>
                <a:gd name="T48" fmla="*/ 1 w 806"/>
                <a:gd name="T49" fmla="*/ 1 h 692"/>
                <a:gd name="T50" fmla="*/ 1 w 806"/>
                <a:gd name="T51" fmla="*/ 1 h 692"/>
                <a:gd name="T52" fmla="*/ 1 w 806"/>
                <a:gd name="T53" fmla="*/ 1 h 692"/>
                <a:gd name="T54" fmla="*/ 1 w 806"/>
                <a:gd name="T55" fmla="*/ 1 h 692"/>
                <a:gd name="T56" fmla="*/ 1 w 806"/>
                <a:gd name="T57" fmla="*/ 1 h 692"/>
                <a:gd name="T58" fmla="*/ 1 w 806"/>
                <a:gd name="T59" fmla="*/ 1 h 692"/>
                <a:gd name="T60" fmla="*/ 1 w 806"/>
                <a:gd name="T61" fmla="*/ 1 h 692"/>
                <a:gd name="T62" fmla="*/ 1 w 806"/>
                <a:gd name="T63" fmla="*/ 1 h 692"/>
                <a:gd name="T64" fmla="*/ 1 w 806"/>
                <a:gd name="T65" fmla="*/ 1 h 692"/>
                <a:gd name="T66" fmla="*/ 1 w 806"/>
                <a:gd name="T67" fmla="*/ 1 h 692"/>
                <a:gd name="T68" fmla="*/ 1 w 806"/>
                <a:gd name="T69" fmla="*/ 1 h 692"/>
                <a:gd name="T70" fmla="*/ 1 w 806"/>
                <a:gd name="T71" fmla="*/ 1 h 692"/>
                <a:gd name="T72" fmla="*/ 1 w 806"/>
                <a:gd name="T73" fmla="*/ 1 h 692"/>
                <a:gd name="T74" fmla="*/ 1 w 806"/>
                <a:gd name="T75" fmla="*/ 1 h 692"/>
                <a:gd name="T76" fmla="*/ 1 w 806"/>
                <a:gd name="T77" fmla="*/ 1 h 692"/>
                <a:gd name="T78" fmla="*/ 1 w 806"/>
                <a:gd name="T79" fmla="*/ 1 h 692"/>
                <a:gd name="T80" fmla="*/ 1 w 806"/>
                <a:gd name="T81" fmla="*/ 1 h 692"/>
                <a:gd name="T82" fmla="*/ 1 w 806"/>
                <a:gd name="T83" fmla="*/ 1 h 692"/>
                <a:gd name="T84" fmla="*/ 1 w 806"/>
                <a:gd name="T85" fmla="*/ 1 h 692"/>
                <a:gd name="T86" fmla="*/ 1 w 806"/>
                <a:gd name="T87" fmla="*/ 1 h 692"/>
                <a:gd name="T88" fmla="*/ 1 w 806"/>
                <a:gd name="T89" fmla="*/ 1 h 692"/>
                <a:gd name="T90" fmla="*/ 1 w 806"/>
                <a:gd name="T91" fmla="*/ 1 h 692"/>
                <a:gd name="T92" fmla="*/ 1 w 806"/>
                <a:gd name="T93" fmla="*/ 1 h 692"/>
                <a:gd name="T94" fmla="*/ 1 w 806"/>
                <a:gd name="T95" fmla="*/ 1 h 692"/>
                <a:gd name="T96" fmla="*/ 1 w 806"/>
                <a:gd name="T97" fmla="*/ 1 h 692"/>
                <a:gd name="T98" fmla="*/ 1 w 806"/>
                <a:gd name="T99" fmla="*/ 1 h 692"/>
                <a:gd name="T100" fmla="*/ 1 w 806"/>
                <a:gd name="T101" fmla="*/ 1 h 692"/>
                <a:gd name="T102" fmla="*/ 1 w 806"/>
                <a:gd name="T103" fmla="*/ 1 h 692"/>
                <a:gd name="T104" fmla="*/ 1 w 806"/>
                <a:gd name="T105" fmla="*/ 1 h 692"/>
                <a:gd name="T106" fmla="*/ 1 w 806"/>
                <a:gd name="T107" fmla="*/ 1 h 692"/>
                <a:gd name="T108" fmla="*/ 1 w 806"/>
                <a:gd name="T109" fmla="*/ 1 h 692"/>
                <a:gd name="T110" fmla="*/ 1 w 806"/>
                <a:gd name="T111" fmla="*/ 1 h 692"/>
                <a:gd name="T112" fmla="*/ 1 w 806"/>
                <a:gd name="T113" fmla="*/ 1 h 692"/>
                <a:gd name="T114" fmla="*/ 1 w 806"/>
                <a:gd name="T115" fmla="*/ 1 h 692"/>
                <a:gd name="T116" fmla="*/ 1 w 806"/>
                <a:gd name="T117" fmla="*/ 1 h 692"/>
                <a:gd name="T118" fmla="*/ 1 w 806"/>
                <a:gd name="T119" fmla="*/ 1 h 692"/>
                <a:gd name="T120" fmla="*/ 1 w 806"/>
                <a:gd name="T121" fmla="*/ 1 h 692"/>
                <a:gd name="T122" fmla="*/ 1 w 806"/>
                <a:gd name="T123" fmla="*/ 1 h 692"/>
                <a:gd name="T124" fmla="*/ 1 w 806"/>
                <a:gd name="T125" fmla="*/ 0 h 69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806" h="692">
                  <a:moveTo>
                    <a:pt x="3" y="0"/>
                  </a:moveTo>
                  <a:lnTo>
                    <a:pt x="5" y="1"/>
                  </a:lnTo>
                  <a:lnTo>
                    <a:pt x="8" y="3"/>
                  </a:lnTo>
                  <a:lnTo>
                    <a:pt x="13" y="7"/>
                  </a:lnTo>
                  <a:lnTo>
                    <a:pt x="18" y="11"/>
                  </a:lnTo>
                  <a:lnTo>
                    <a:pt x="26" y="17"/>
                  </a:lnTo>
                  <a:lnTo>
                    <a:pt x="30" y="19"/>
                  </a:lnTo>
                  <a:lnTo>
                    <a:pt x="34" y="22"/>
                  </a:lnTo>
                  <a:lnTo>
                    <a:pt x="38" y="25"/>
                  </a:lnTo>
                  <a:lnTo>
                    <a:pt x="43" y="29"/>
                  </a:lnTo>
                  <a:lnTo>
                    <a:pt x="49" y="32"/>
                  </a:lnTo>
                  <a:lnTo>
                    <a:pt x="54" y="35"/>
                  </a:lnTo>
                  <a:lnTo>
                    <a:pt x="59" y="40"/>
                  </a:lnTo>
                  <a:lnTo>
                    <a:pt x="65" y="44"/>
                  </a:lnTo>
                  <a:lnTo>
                    <a:pt x="70" y="48"/>
                  </a:lnTo>
                  <a:lnTo>
                    <a:pt x="77" y="52"/>
                  </a:lnTo>
                  <a:lnTo>
                    <a:pt x="83" y="56"/>
                  </a:lnTo>
                  <a:lnTo>
                    <a:pt x="90" y="61"/>
                  </a:lnTo>
                  <a:lnTo>
                    <a:pt x="97" y="67"/>
                  </a:lnTo>
                  <a:lnTo>
                    <a:pt x="104" y="72"/>
                  </a:lnTo>
                  <a:lnTo>
                    <a:pt x="111" y="76"/>
                  </a:lnTo>
                  <a:lnTo>
                    <a:pt x="118" y="82"/>
                  </a:lnTo>
                  <a:lnTo>
                    <a:pt x="126" y="87"/>
                  </a:lnTo>
                  <a:lnTo>
                    <a:pt x="134" y="93"/>
                  </a:lnTo>
                  <a:lnTo>
                    <a:pt x="142" y="99"/>
                  </a:lnTo>
                  <a:lnTo>
                    <a:pt x="151" y="105"/>
                  </a:lnTo>
                  <a:lnTo>
                    <a:pt x="159" y="110"/>
                  </a:lnTo>
                  <a:lnTo>
                    <a:pt x="166" y="117"/>
                  </a:lnTo>
                  <a:lnTo>
                    <a:pt x="175" y="122"/>
                  </a:lnTo>
                  <a:lnTo>
                    <a:pt x="184" y="128"/>
                  </a:lnTo>
                  <a:lnTo>
                    <a:pt x="191" y="134"/>
                  </a:lnTo>
                  <a:lnTo>
                    <a:pt x="201" y="141"/>
                  </a:lnTo>
                  <a:lnTo>
                    <a:pt x="210" y="147"/>
                  </a:lnTo>
                  <a:lnTo>
                    <a:pt x="219" y="153"/>
                  </a:lnTo>
                  <a:lnTo>
                    <a:pt x="229" y="159"/>
                  </a:lnTo>
                  <a:lnTo>
                    <a:pt x="237" y="166"/>
                  </a:lnTo>
                  <a:lnTo>
                    <a:pt x="246" y="172"/>
                  </a:lnTo>
                  <a:lnTo>
                    <a:pt x="257" y="179"/>
                  </a:lnTo>
                  <a:lnTo>
                    <a:pt x="266" y="185"/>
                  </a:lnTo>
                  <a:lnTo>
                    <a:pt x="276" y="193"/>
                  </a:lnTo>
                  <a:lnTo>
                    <a:pt x="286" y="199"/>
                  </a:lnTo>
                  <a:lnTo>
                    <a:pt x="296" y="206"/>
                  </a:lnTo>
                  <a:lnTo>
                    <a:pt x="305" y="213"/>
                  </a:lnTo>
                  <a:lnTo>
                    <a:pt x="315" y="220"/>
                  </a:lnTo>
                  <a:lnTo>
                    <a:pt x="326" y="227"/>
                  </a:lnTo>
                  <a:lnTo>
                    <a:pt x="335" y="234"/>
                  </a:lnTo>
                  <a:lnTo>
                    <a:pt x="345" y="240"/>
                  </a:lnTo>
                  <a:lnTo>
                    <a:pt x="355" y="247"/>
                  </a:lnTo>
                  <a:lnTo>
                    <a:pt x="365" y="254"/>
                  </a:lnTo>
                  <a:lnTo>
                    <a:pt x="376" y="261"/>
                  </a:lnTo>
                  <a:lnTo>
                    <a:pt x="386" y="268"/>
                  </a:lnTo>
                  <a:lnTo>
                    <a:pt x="395" y="275"/>
                  </a:lnTo>
                  <a:lnTo>
                    <a:pt x="406" y="281"/>
                  </a:lnTo>
                  <a:lnTo>
                    <a:pt x="415" y="289"/>
                  </a:lnTo>
                  <a:lnTo>
                    <a:pt x="426" y="295"/>
                  </a:lnTo>
                  <a:lnTo>
                    <a:pt x="435" y="302"/>
                  </a:lnTo>
                  <a:lnTo>
                    <a:pt x="445" y="309"/>
                  </a:lnTo>
                  <a:lnTo>
                    <a:pt x="456" y="317"/>
                  </a:lnTo>
                  <a:lnTo>
                    <a:pt x="465" y="323"/>
                  </a:lnTo>
                  <a:lnTo>
                    <a:pt x="473" y="329"/>
                  </a:lnTo>
                  <a:lnTo>
                    <a:pt x="483" y="335"/>
                  </a:lnTo>
                  <a:lnTo>
                    <a:pt x="493" y="343"/>
                  </a:lnTo>
                  <a:lnTo>
                    <a:pt x="502" y="349"/>
                  </a:lnTo>
                  <a:lnTo>
                    <a:pt x="511" y="355"/>
                  </a:lnTo>
                  <a:lnTo>
                    <a:pt x="520" y="363"/>
                  </a:lnTo>
                  <a:lnTo>
                    <a:pt x="530" y="369"/>
                  </a:lnTo>
                  <a:lnTo>
                    <a:pt x="538" y="375"/>
                  </a:lnTo>
                  <a:lnTo>
                    <a:pt x="547" y="381"/>
                  </a:lnTo>
                  <a:lnTo>
                    <a:pt x="556" y="389"/>
                  </a:lnTo>
                  <a:lnTo>
                    <a:pt x="564" y="395"/>
                  </a:lnTo>
                  <a:lnTo>
                    <a:pt x="572" y="401"/>
                  </a:lnTo>
                  <a:lnTo>
                    <a:pt x="581" y="407"/>
                  </a:lnTo>
                  <a:lnTo>
                    <a:pt x="589" y="414"/>
                  </a:lnTo>
                  <a:lnTo>
                    <a:pt x="597" y="420"/>
                  </a:lnTo>
                  <a:lnTo>
                    <a:pt x="605" y="426"/>
                  </a:lnTo>
                  <a:lnTo>
                    <a:pt x="613" y="432"/>
                  </a:lnTo>
                  <a:lnTo>
                    <a:pt x="620" y="439"/>
                  </a:lnTo>
                  <a:lnTo>
                    <a:pt x="628" y="444"/>
                  </a:lnTo>
                  <a:lnTo>
                    <a:pt x="635" y="449"/>
                  </a:lnTo>
                  <a:lnTo>
                    <a:pt x="642" y="455"/>
                  </a:lnTo>
                  <a:lnTo>
                    <a:pt x="649" y="461"/>
                  </a:lnTo>
                  <a:lnTo>
                    <a:pt x="657" y="468"/>
                  </a:lnTo>
                  <a:lnTo>
                    <a:pt x="663" y="472"/>
                  </a:lnTo>
                  <a:lnTo>
                    <a:pt x="670" y="478"/>
                  </a:lnTo>
                  <a:lnTo>
                    <a:pt x="677" y="482"/>
                  </a:lnTo>
                  <a:lnTo>
                    <a:pt x="683" y="489"/>
                  </a:lnTo>
                  <a:lnTo>
                    <a:pt x="689" y="494"/>
                  </a:lnTo>
                  <a:lnTo>
                    <a:pt x="695" y="499"/>
                  </a:lnTo>
                  <a:lnTo>
                    <a:pt x="702" y="504"/>
                  </a:lnTo>
                  <a:lnTo>
                    <a:pt x="708" y="509"/>
                  </a:lnTo>
                  <a:lnTo>
                    <a:pt x="714" y="514"/>
                  </a:lnTo>
                  <a:lnTo>
                    <a:pt x="719" y="518"/>
                  </a:lnTo>
                  <a:lnTo>
                    <a:pt x="724" y="523"/>
                  </a:lnTo>
                  <a:lnTo>
                    <a:pt x="730" y="527"/>
                  </a:lnTo>
                  <a:lnTo>
                    <a:pt x="734" y="531"/>
                  </a:lnTo>
                  <a:lnTo>
                    <a:pt x="739" y="535"/>
                  </a:lnTo>
                  <a:lnTo>
                    <a:pt x="743" y="540"/>
                  </a:lnTo>
                  <a:lnTo>
                    <a:pt x="748" y="544"/>
                  </a:lnTo>
                  <a:lnTo>
                    <a:pt x="753" y="547"/>
                  </a:lnTo>
                  <a:lnTo>
                    <a:pt x="757" y="550"/>
                  </a:lnTo>
                  <a:lnTo>
                    <a:pt x="761" y="554"/>
                  </a:lnTo>
                  <a:lnTo>
                    <a:pt x="765" y="557"/>
                  </a:lnTo>
                  <a:lnTo>
                    <a:pt x="768" y="560"/>
                  </a:lnTo>
                  <a:lnTo>
                    <a:pt x="772" y="564"/>
                  </a:lnTo>
                  <a:lnTo>
                    <a:pt x="775" y="567"/>
                  </a:lnTo>
                  <a:lnTo>
                    <a:pt x="780" y="571"/>
                  </a:lnTo>
                  <a:lnTo>
                    <a:pt x="785" y="575"/>
                  </a:lnTo>
                  <a:lnTo>
                    <a:pt x="790" y="579"/>
                  </a:lnTo>
                  <a:lnTo>
                    <a:pt x="794" y="583"/>
                  </a:lnTo>
                  <a:lnTo>
                    <a:pt x="798" y="588"/>
                  </a:lnTo>
                  <a:lnTo>
                    <a:pt x="804" y="593"/>
                  </a:lnTo>
                  <a:lnTo>
                    <a:pt x="806" y="595"/>
                  </a:lnTo>
                  <a:lnTo>
                    <a:pt x="806" y="598"/>
                  </a:lnTo>
                  <a:lnTo>
                    <a:pt x="806" y="602"/>
                  </a:lnTo>
                  <a:lnTo>
                    <a:pt x="806" y="607"/>
                  </a:lnTo>
                  <a:lnTo>
                    <a:pt x="806" y="610"/>
                  </a:lnTo>
                  <a:lnTo>
                    <a:pt x="806" y="614"/>
                  </a:lnTo>
                  <a:lnTo>
                    <a:pt x="805" y="618"/>
                  </a:lnTo>
                  <a:lnTo>
                    <a:pt x="805" y="622"/>
                  </a:lnTo>
                  <a:lnTo>
                    <a:pt x="804" y="626"/>
                  </a:lnTo>
                  <a:lnTo>
                    <a:pt x="803" y="629"/>
                  </a:lnTo>
                  <a:lnTo>
                    <a:pt x="802" y="634"/>
                  </a:lnTo>
                  <a:lnTo>
                    <a:pt x="800" y="639"/>
                  </a:lnTo>
                  <a:lnTo>
                    <a:pt x="798" y="643"/>
                  </a:lnTo>
                  <a:lnTo>
                    <a:pt x="796" y="647"/>
                  </a:lnTo>
                  <a:lnTo>
                    <a:pt x="793" y="651"/>
                  </a:lnTo>
                  <a:lnTo>
                    <a:pt x="791" y="655"/>
                  </a:lnTo>
                  <a:lnTo>
                    <a:pt x="787" y="659"/>
                  </a:lnTo>
                  <a:lnTo>
                    <a:pt x="784" y="664"/>
                  </a:lnTo>
                  <a:lnTo>
                    <a:pt x="780" y="668"/>
                  </a:lnTo>
                  <a:lnTo>
                    <a:pt x="775" y="672"/>
                  </a:lnTo>
                  <a:lnTo>
                    <a:pt x="770" y="675"/>
                  </a:lnTo>
                  <a:lnTo>
                    <a:pt x="765" y="678"/>
                  </a:lnTo>
                  <a:lnTo>
                    <a:pt x="758" y="681"/>
                  </a:lnTo>
                  <a:lnTo>
                    <a:pt x="753" y="684"/>
                  </a:lnTo>
                  <a:lnTo>
                    <a:pt x="748" y="684"/>
                  </a:lnTo>
                  <a:lnTo>
                    <a:pt x="744" y="687"/>
                  </a:lnTo>
                  <a:lnTo>
                    <a:pt x="740" y="688"/>
                  </a:lnTo>
                  <a:lnTo>
                    <a:pt x="737" y="689"/>
                  </a:lnTo>
                  <a:lnTo>
                    <a:pt x="732" y="690"/>
                  </a:lnTo>
                  <a:lnTo>
                    <a:pt x="729" y="690"/>
                  </a:lnTo>
                  <a:lnTo>
                    <a:pt x="723" y="691"/>
                  </a:lnTo>
                  <a:lnTo>
                    <a:pt x="719" y="692"/>
                  </a:lnTo>
                  <a:lnTo>
                    <a:pt x="717" y="691"/>
                  </a:lnTo>
                  <a:lnTo>
                    <a:pt x="713" y="688"/>
                  </a:lnTo>
                  <a:lnTo>
                    <a:pt x="709" y="684"/>
                  </a:lnTo>
                  <a:lnTo>
                    <a:pt x="706" y="682"/>
                  </a:lnTo>
                  <a:lnTo>
                    <a:pt x="700" y="679"/>
                  </a:lnTo>
                  <a:lnTo>
                    <a:pt x="696" y="675"/>
                  </a:lnTo>
                  <a:lnTo>
                    <a:pt x="690" y="671"/>
                  </a:lnTo>
                  <a:lnTo>
                    <a:pt x="684" y="666"/>
                  </a:lnTo>
                  <a:lnTo>
                    <a:pt x="677" y="660"/>
                  </a:lnTo>
                  <a:lnTo>
                    <a:pt x="670" y="656"/>
                  </a:lnTo>
                  <a:lnTo>
                    <a:pt x="662" y="650"/>
                  </a:lnTo>
                  <a:lnTo>
                    <a:pt x="654" y="644"/>
                  </a:lnTo>
                  <a:lnTo>
                    <a:pt x="644" y="638"/>
                  </a:lnTo>
                  <a:lnTo>
                    <a:pt x="636" y="631"/>
                  </a:lnTo>
                  <a:lnTo>
                    <a:pt x="626" y="624"/>
                  </a:lnTo>
                  <a:lnTo>
                    <a:pt x="615" y="617"/>
                  </a:lnTo>
                  <a:lnTo>
                    <a:pt x="605" y="608"/>
                  </a:lnTo>
                  <a:lnTo>
                    <a:pt x="594" y="601"/>
                  </a:lnTo>
                  <a:lnTo>
                    <a:pt x="582" y="593"/>
                  </a:lnTo>
                  <a:lnTo>
                    <a:pt x="570" y="584"/>
                  </a:lnTo>
                  <a:lnTo>
                    <a:pt x="559" y="576"/>
                  </a:lnTo>
                  <a:lnTo>
                    <a:pt x="547" y="567"/>
                  </a:lnTo>
                  <a:lnTo>
                    <a:pt x="534" y="557"/>
                  </a:lnTo>
                  <a:lnTo>
                    <a:pt x="521" y="549"/>
                  </a:lnTo>
                  <a:lnTo>
                    <a:pt x="509" y="540"/>
                  </a:lnTo>
                  <a:lnTo>
                    <a:pt x="495" y="530"/>
                  </a:lnTo>
                  <a:lnTo>
                    <a:pt x="483" y="521"/>
                  </a:lnTo>
                  <a:lnTo>
                    <a:pt x="469" y="511"/>
                  </a:lnTo>
                  <a:lnTo>
                    <a:pt x="456" y="501"/>
                  </a:lnTo>
                  <a:lnTo>
                    <a:pt x="442" y="492"/>
                  </a:lnTo>
                  <a:lnTo>
                    <a:pt x="429" y="481"/>
                  </a:lnTo>
                  <a:lnTo>
                    <a:pt x="415" y="471"/>
                  </a:lnTo>
                  <a:lnTo>
                    <a:pt x="401" y="461"/>
                  </a:lnTo>
                  <a:lnTo>
                    <a:pt x="387" y="451"/>
                  </a:lnTo>
                  <a:lnTo>
                    <a:pt x="374" y="441"/>
                  </a:lnTo>
                  <a:lnTo>
                    <a:pt x="359" y="431"/>
                  </a:lnTo>
                  <a:lnTo>
                    <a:pt x="345" y="421"/>
                  </a:lnTo>
                  <a:lnTo>
                    <a:pt x="332" y="410"/>
                  </a:lnTo>
                  <a:lnTo>
                    <a:pt x="318" y="400"/>
                  </a:lnTo>
                  <a:lnTo>
                    <a:pt x="305" y="391"/>
                  </a:lnTo>
                  <a:lnTo>
                    <a:pt x="291" y="380"/>
                  </a:lnTo>
                  <a:lnTo>
                    <a:pt x="278" y="371"/>
                  </a:lnTo>
                  <a:lnTo>
                    <a:pt x="265" y="361"/>
                  </a:lnTo>
                  <a:lnTo>
                    <a:pt x="252" y="351"/>
                  </a:lnTo>
                  <a:lnTo>
                    <a:pt x="239" y="342"/>
                  </a:lnTo>
                  <a:lnTo>
                    <a:pt x="228" y="333"/>
                  </a:lnTo>
                  <a:lnTo>
                    <a:pt x="215" y="323"/>
                  </a:lnTo>
                  <a:lnTo>
                    <a:pt x="203" y="315"/>
                  </a:lnTo>
                  <a:lnTo>
                    <a:pt x="191" y="306"/>
                  </a:lnTo>
                  <a:lnTo>
                    <a:pt x="180" y="298"/>
                  </a:lnTo>
                  <a:lnTo>
                    <a:pt x="168" y="290"/>
                  </a:lnTo>
                  <a:lnTo>
                    <a:pt x="158" y="281"/>
                  </a:lnTo>
                  <a:lnTo>
                    <a:pt x="148" y="273"/>
                  </a:lnTo>
                  <a:lnTo>
                    <a:pt x="138" y="267"/>
                  </a:lnTo>
                  <a:lnTo>
                    <a:pt x="128" y="258"/>
                  </a:lnTo>
                  <a:lnTo>
                    <a:pt x="118" y="252"/>
                  </a:lnTo>
                  <a:lnTo>
                    <a:pt x="110" y="245"/>
                  </a:lnTo>
                  <a:lnTo>
                    <a:pt x="103" y="240"/>
                  </a:lnTo>
                  <a:lnTo>
                    <a:pt x="94" y="233"/>
                  </a:lnTo>
                  <a:lnTo>
                    <a:pt x="88" y="228"/>
                  </a:lnTo>
                  <a:lnTo>
                    <a:pt x="82" y="223"/>
                  </a:lnTo>
                  <a:lnTo>
                    <a:pt x="77" y="219"/>
                  </a:lnTo>
                  <a:lnTo>
                    <a:pt x="56" y="169"/>
                  </a:lnTo>
                  <a:lnTo>
                    <a:pt x="58" y="170"/>
                  </a:lnTo>
                  <a:lnTo>
                    <a:pt x="60" y="172"/>
                  </a:lnTo>
                  <a:lnTo>
                    <a:pt x="64" y="175"/>
                  </a:lnTo>
                  <a:lnTo>
                    <a:pt x="69" y="179"/>
                  </a:lnTo>
                  <a:lnTo>
                    <a:pt x="75" y="183"/>
                  </a:lnTo>
                  <a:lnTo>
                    <a:pt x="78" y="185"/>
                  </a:lnTo>
                  <a:lnTo>
                    <a:pt x="82" y="189"/>
                  </a:lnTo>
                  <a:lnTo>
                    <a:pt x="85" y="192"/>
                  </a:lnTo>
                  <a:lnTo>
                    <a:pt x="89" y="196"/>
                  </a:lnTo>
                  <a:lnTo>
                    <a:pt x="93" y="198"/>
                  </a:lnTo>
                  <a:lnTo>
                    <a:pt x="98" y="201"/>
                  </a:lnTo>
                  <a:lnTo>
                    <a:pt x="102" y="204"/>
                  </a:lnTo>
                  <a:lnTo>
                    <a:pt x="107" y="208"/>
                  </a:lnTo>
                  <a:lnTo>
                    <a:pt x="111" y="213"/>
                  </a:lnTo>
                  <a:lnTo>
                    <a:pt x="116" y="216"/>
                  </a:lnTo>
                  <a:lnTo>
                    <a:pt x="122" y="220"/>
                  </a:lnTo>
                  <a:lnTo>
                    <a:pt x="128" y="225"/>
                  </a:lnTo>
                  <a:lnTo>
                    <a:pt x="133" y="228"/>
                  </a:lnTo>
                  <a:lnTo>
                    <a:pt x="138" y="232"/>
                  </a:lnTo>
                  <a:lnTo>
                    <a:pt x="144" y="238"/>
                  </a:lnTo>
                  <a:lnTo>
                    <a:pt x="151" y="242"/>
                  </a:lnTo>
                  <a:lnTo>
                    <a:pt x="157" y="246"/>
                  </a:lnTo>
                  <a:lnTo>
                    <a:pt x="162" y="251"/>
                  </a:lnTo>
                  <a:lnTo>
                    <a:pt x="169" y="256"/>
                  </a:lnTo>
                  <a:lnTo>
                    <a:pt x="176" y="261"/>
                  </a:lnTo>
                  <a:lnTo>
                    <a:pt x="182" y="266"/>
                  </a:lnTo>
                  <a:lnTo>
                    <a:pt x="188" y="271"/>
                  </a:lnTo>
                  <a:lnTo>
                    <a:pt x="194" y="275"/>
                  </a:lnTo>
                  <a:lnTo>
                    <a:pt x="201" y="280"/>
                  </a:lnTo>
                  <a:lnTo>
                    <a:pt x="208" y="285"/>
                  </a:lnTo>
                  <a:lnTo>
                    <a:pt x="215" y="291"/>
                  </a:lnTo>
                  <a:lnTo>
                    <a:pt x="221" y="296"/>
                  </a:lnTo>
                  <a:lnTo>
                    <a:pt x="229" y="301"/>
                  </a:lnTo>
                  <a:lnTo>
                    <a:pt x="236" y="306"/>
                  </a:lnTo>
                  <a:lnTo>
                    <a:pt x="243" y="311"/>
                  </a:lnTo>
                  <a:lnTo>
                    <a:pt x="250" y="317"/>
                  </a:lnTo>
                  <a:lnTo>
                    <a:pt x="257" y="323"/>
                  </a:lnTo>
                  <a:lnTo>
                    <a:pt x="263" y="327"/>
                  </a:lnTo>
                  <a:lnTo>
                    <a:pt x="271" y="332"/>
                  </a:lnTo>
                  <a:lnTo>
                    <a:pt x="278" y="338"/>
                  </a:lnTo>
                  <a:lnTo>
                    <a:pt x="286" y="344"/>
                  </a:lnTo>
                  <a:lnTo>
                    <a:pt x="292" y="348"/>
                  </a:lnTo>
                  <a:lnTo>
                    <a:pt x="300" y="353"/>
                  </a:lnTo>
                  <a:lnTo>
                    <a:pt x="307" y="359"/>
                  </a:lnTo>
                  <a:lnTo>
                    <a:pt x="314" y="365"/>
                  </a:lnTo>
                  <a:lnTo>
                    <a:pt x="320" y="369"/>
                  </a:lnTo>
                  <a:lnTo>
                    <a:pt x="328" y="374"/>
                  </a:lnTo>
                  <a:lnTo>
                    <a:pt x="335" y="379"/>
                  </a:lnTo>
                  <a:lnTo>
                    <a:pt x="342" y="385"/>
                  </a:lnTo>
                  <a:lnTo>
                    <a:pt x="349" y="390"/>
                  </a:lnTo>
                  <a:lnTo>
                    <a:pt x="355" y="394"/>
                  </a:lnTo>
                  <a:lnTo>
                    <a:pt x="362" y="399"/>
                  </a:lnTo>
                  <a:lnTo>
                    <a:pt x="369" y="404"/>
                  </a:lnTo>
                  <a:lnTo>
                    <a:pt x="375" y="408"/>
                  </a:lnTo>
                  <a:lnTo>
                    <a:pt x="382" y="414"/>
                  </a:lnTo>
                  <a:lnTo>
                    <a:pt x="388" y="418"/>
                  </a:lnTo>
                  <a:lnTo>
                    <a:pt x="395" y="423"/>
                  </a:lnTo>
                  <a:lnTo>
                    <a:pt x="401" y="427"/>
                  </a:lnTo>
                  <a:lnTo>
                    <a:pt x="407" y="431"/>
                  </a:lnTo>
                  <a:lnTo>
                    <a:pt x="413" y="434"/>
                  </a:lnTo>
                  <a:lnTo>
                    <a:pt x="419" y="440"/>
                  </a:lnTo>
                  <a:lnTo>
                    <a:pt x="426" y="444"/>
                  </a:lnTo>
                  <a:lnTo>
                    <a:pt x="432" y="448"/>
                  </a:lnTo>
                  <a:lnTo>
                    <a:pt x="439" y="453"/>
                  </a:lnTo>
                  <a:lnTo>
                    <a:pt x="446" y="458"/>
                  </a:lnTo>
                  <a:lnTo>
                    <a:pt x="452" y="463"/>
                  </a:lnTo>
                  <a:lnTo>
                    <a:pt x="459" y="468"/>
                  </a:lnTo>
                  <a:lnTo>
                    <a:pt x="466" y="472"/>
                  </a:lnTo>
                  <a:lnTo>
                    <a:pt x="473" y="477"/>
                  </a:lnTo>
                  <a:lnTo>
                    <a:pt x="480" y="482"/>
                  </a:lnTo>
                  <a:lnTo>
                    <a:pt x="487" y="488"/>
                  </a:lnTo>
                  <a:lnTo>
                    <a:pt x="494" y="492"/>
                  </a:lnTo>
                  <a:lnTo>
                    <a:pt x="502" y="497"/>
                  </a:lnTo>
                  <a:lnTo>
                    <a:pt x="509" y="501"/>
                  </a:lnTo>
                  <a:lnTo>
                    <a:pt x="516" y="506"/>
                  </a:lnTo>
                  <a:lnTo>
                    <a:pt x="522" y="511"/>
                  </a:lnTo>
                  <a:lnTo>
                    <a:pt x="530" y="517"/>
                  </a:lnTo>
                  <a:lnTo>
                    <a:pt x="536" y="521"/>
                  </a:lnTo>
                  <a:lnTo>
                    <a:pt x="543" y="526"/>
                  </a:lnTo>
                  <a:lnTo>
                    <a:pt x="551" y="531"/>
                  </a:lnTo>
                  <a:lnTo>
                    <a:pt x="558" y="536"/>
                  </a:lnTo>
                  <a:lnTo>
                    <a:pt x="564" y="541"/>
                  </a:lnTo>
                  <a:lnTo>
                    <a:pt x="570" y="546"/>
                  </a:lnTo>
                  <a:lnTo>
                    <a:pt x="578" y="550"/>
                  </a:lnTo>
                  <a:lnTo>
                    <a:pt x="585" y="555"/>
                  </a:lnTo>
                  <a:lnTo>
                    <a:pt x="591" y="559"/>
                  </a:lnTo>
                  <a:lnTo>
                    <a:pt x="598" y="565"/>
                  </a:lnTo>
                  <a:lnTo>
                    <a:pt x="604" y="569"/>
                  </a:lnTo>
                  <a:lnTo>
                    <a:pt x="611" y="574"/>
                  </a:lnTo>
                  <a:lnTo>
                    <a:pt x="617" y="578"/>
                  </a:lnTo>
                  <a:lnTo>
                    <a:pt x="623" y="582"/>
                  </a:lnTo>
                  <a:lnTo>
                    <a:pt x="630" y="587"/>
                  </a:lnTo>
                  <a:lnTo>
                    <a:pt x="635" y="591"/>
                  </a:lnTo>
                  <a:lnTo>
                    <a:pt x="640" y="595"/>
                  </a:lnTo>
                  <a:lnTo>
                    <a:pt x="646" y="599"/>
                  </a:lnTo>
                  <a:lnTo>
                    <a:pt x="653" y="603"/>
                  </a:lnTo>
                  <a:lnTo>
                    <a:pt x="659" y="607"/>
                  </a:lnTo>
                  <a:lnTo>
                    <a:pt x="663" y="610"/>
                  </a:lnTo>
                  <a:lnTo>
                    <a:pt x="668" y="615"/>
                  </a:lnTo>
                  <a:lnTo>
                    <a:pt x="673" y="618"/>
                  </a:lnTo>
                  <a:lnTo>
                    <a:pt x="679" y="622"/>
                  </a:lnTo>
                  <a:lnTo>
                    <a:pt x="684" y="624"/>
                  </a:lnTo>
                  <a:lnTo>
                    <a:pt x="688" y="627"/>
                  </a:lnTo>
                  <a:lnTo>
                    <a:pt x="692" y="631"/>
                  </a:lnTo>
                  <a:lnTo>
                    <a:pt x="697" y="634"/>
                  </a:lnTo>
                  <a:lnTo>
                    <a:pt x="700" y="637"/>
                  </a:lnTo>
                  <a:lnTo>
                    <a:pt x="705" y="639"/>
                  </a:lnTo>
                  <a:lnTo>
                    <a:pt x="708" y="642"/>
                  </a:lnTo>
                  <a:lnTo>
                    <a:pt x="711" y="644"/>
                  </a:lnTo>
                  <a:lnTo>
                    <a:pt x="717" y="648"/>
                  </a:lnTo>
                  <a:lnTo>
                    <a:pt x="722" y="652"/>
                  </a:lnTo>
                  <a:lnTo>
                    <a:pt x="727" y="654"/>
                  </a:lnTo>
                  <a:lnTo>
                    <a:pt x="730" y="657"/>
                  </a:lnTo>
                  <a:lnTo>
                    <a:pt x="731" y="658"/>
                  </a:lnTo>
                  <a:lnTo>
                    <a:pt x="732" y="658"/>
                  </a:lnTo>
                  <a:lnTo>
                    <a:pt x="734" y="658"/>
                  </a:lnTo>
                  <a:lnTo>
                    <a:pt x="739" y="657"/>
                  </a:lnTo>
                  <a:lnTo>
                    <a:pt x="742" y="656"/>
                  </a:lnTo>
                  <a:lnTo>
                    <a:pt x="746" y="655"/>
                  </a:lnTo>
                  <a:lnTo>
                    <a:pt x="750" y="653"/>
                  </a:lnTo>
                  <a:lnTo>
                    <a:pt x="755" y="651"/>
                  </a:lnTo>
                  <a:lnTo>
                    <a:pt x="758" y="648"/>
                  </a:lnTo>
                  <a:lnTo>
                    <a:pt x="762" y="644"/>
                  </a:lnTo>
                  <a:lnTo>
                    <a:pt x="765" y="641"/>
                  </a:lnTo>
                  <a:lnTo>
                    <a:pt x="768" y="635"/>
                  </a:lnTo>
                  <a:lnTo>
                    <a:pt x="770" y="629"/>
                  </a:lnTo>
                  <a:lnTo>
                    <a:pt x="772" y="623"/>
                  </a:lnTo>
                  <a:lnTo>
                    <a:pt x="772" y="619"/>
                  </a:lnTo>
                  <a:lnTo>
                    <a:pt x="772" y="615"/>
                  </a:lnTo>
                  <a:lnTo>
                    <a:pt x="772" y="610"/>
                  </a:lnTo>
                  <a:lnTo>
                    <a:pt x="772" y="606"/>
                  </a:lnTo>
                  <a:lnTo>
                    <a:pt x="770" y="605"/>
                  </a:lnTo>
                  <a:lnTo>
                    <a:pt x="765" y="602"/>
                  </a:lnTo>
                  <a:lnTo>
                    <a:pt x="762" y="598"/>
                  </a:lnTo>
                  <a:lnTo>
                    <a:pt x="758" y="596"/>
                  </a:lnTo>
                  <a:lnTo>
                    <a:pt x="753" y="592"/>
                  </a:lnTo>
                  <a:lnTo>
                    <a:pt x="747" y="588"/>
                  </a:lnTo>
                  <a:lnTo>
                    <a:pt x="744" y="584"/>
                  </a:lnTo>
                  <a:lnTo>
                    <a:pt x="741" y="581"/>
                  </a:lnTo>
                  <a:lnTo>
                    <a:pt x="737" y="579"/>
                  </a:lnTo>
                  <a:lnTo>
                    <a:pt x="734" y="576"/>
                  </a:lnTo>
                  <a:lnTo>
                    <a:pt x="729" y="573"/>
                  </a:lnTo>
                  <a:lnTo>
                    <a:pt x="724" y="570"/>
                  </a:lnTo>
                  <a:lnTo>
                    <a:pt x="720" y="567"/>
                  </a:lnTo>
                  <a:lnTo>
                    <a:pt x="716" y="564"/>
                  </a:lnTo>
                  <a:lnTo>
                    <a:pt x="711" y="559"/>
                  </a:lnTo>
                  <a:lnTo>
                    <a:pt x="706" y="556"/>
                  </a:lnTo>
                  <a:lnTo>
                    <a:pt x="700" y="552"/>
                  </a:lnTo>
                  <a:lnTo>
                    <a:pt x="695" y="548"/>
                  </a:lnTo>
                  <a:lnTo>
                    <a:pt x="690" y="543"/>
                  </a:lnTo>
                  <a:lnTo>
                    <a:pt x="684" y="539"/>
                  </a:lnTo>
                  <a:lnTo>
                    <a:pt x="678" y="533"/>
                  </a:lnTo>
                  <a:lnTo>
                    <a:pt x="672" y="530"/>
                  </a:lnTo>
                  <a:lnTo>
                    <a:pt x="665" y="525"/>
                  </a:lnTo>
                  <a:lnTo>
                    <a:pt x="659" y="519"/>
                  </a:lnTo>
                  <a:lnTo>
                    <a:pt x="652" y="514"/>
                  </a:lnTo>
                  <a:lnTo>
                    <a:pt x="644" y="508"/>
                  </a:lnTo>
                  <a:lnTo>
                    <a:pt x="637" y="502"/>
                  </a:lnTo>
                  <a:lnTo>
                    <a:pt x="629" y="496"/>
                  </a:lnTo>
                  <a:lnTo>
                    <a:pt x="620" y="490"/>
                  </a:lnTo>
                  <a:lnTo>
                    <a:pt x="613" y="484"/>
                  </a:lnTo>
                  <a:lnTo>
                    <a:pt x="605" y="478"/>
                  </a:lnTo>
                  <a:lnTo>
                    <a:pt x="596" y="471"/>
                  </a:lnTo>
                  <a:lnTo>
                    <a:pt x="587" y="465"/>
                  </a:lnTo>
                  <a:lnTo>
                    <a:pt x="579" y="458"/>
                  </a:lnTo>
                  <a:lnTo>
                    <a:pt x="569" y="451"/>
                  </a:lnTo>
                  <a:lnTo>
                    <a:pt x="560" y="444"/>
                  </a:lnTo>
                  <a:lnTo>
                    <a:pt x="550" y="436"/>
                  </a:lnTo>
                  <a:lnTo>
                    <a:pt x="540" y="429"/>
                  </a:lnTo>
                  <a:lnTo>
                    <a:pt x="530" y="421"/>
                  </a:lnTo>
                  <a:lnTo>
                    <a:pt x="519" y="413"/>
                  </a:lnTo>
                  <a:lnTo>
                    <a:pt x="509" y="405"/>
                  </a:lnTo>
                  <a:lnTo>
                    <a:pt x="497" y="397"/>
                  </a:lnTo>
                  <a:lnTo>
                    <a:pt x="486" y="388"/>
                  </a:lnTo>
                  <a:lnTo>
                    <a:pt x="475" y="379"/>
                  </a:lnTo>
                  <a:lnTo>
                    <a:pt x="463" y="370"/>
                  </a:lnTo>
                  <a:lnTo>
                    <a:pt x="452" y="361"/>
                  </a:lnTo>
                  <a:lnTo>
                    <a:pt x="439" y="352"/>
                  </a:lnTo>
                  <a:lnTo>
                    <a:pt x="427" y="343"/>
                  </a:lnTo>
                  <a:lnTo>
                    <a:pt x="413" y="333"/>
                  </a:lnTo>
                  <a:lnTo>
                    <a:pt x="401" y="324"/>
                  </a:lnTo>
                  <a:lnTo>
                    <a:pt x="388" y="314"/>
                  </a:lnTo>
                  <a:lnTo>
                    <a:pt x="375" y="303"/>
                  </a:lnTo>
                  <a:lnTo>
                    <a:pt x="360" y="293"/>
                  </a:lnTo>
                  <a:lnTo>
                    <a:pt x="347" y="283"/>
                  </a:lnTo>
                  <a:lnTo>
                    <a:pt x="333" y="272"/>
                  </a:lnTo>
                  <a:lnTo>
                    <a:pt x="318" y="261"/>
                  </a:lnTo>
                  <a:lnTo>
                    <a:pt x="305" y="252"/>
                  </a:lnTo>
                  <a:lnTo>
                    <a:pt x="292" y="242"/>
                  </a:lnTo>
                  <a:lnTo>
                    <a:pt x="280" y="232"/>
                  </a:lnTo>
                  <a:lnTo>
                    <a:pt x="268" y="223"/>
                  </a:lnTo>
                  <a:lnTo>
                    <a:pt x="256" y="214"/>
                  </a:lnTo>
                  <a:lnTo>
                    <a:pt x="245" y="206"/>
                  </a:lnTo>
                  <a:lnTo>
                    <a:pt x="233" y="198"/>
                  </a:lnTo>
                  <a:lnTo>
                    <a:pt x="223" y="190"/>
                  </a:lnTo>
                  <a:lnTo>
                    <a:pt x="212" y="181"/>
                  </a:lnTo>
                  <a:lnTo>
                    <a:pt x="202" y="174"/>
                  </a:lnTo>
                  <a:lnTo>
                    <a:pt x="191" y="166"/>
                  </a:lnTo>
                  <a:lnTo>
                    <a:pt x="182" y="159"/>
                  </a:lnTo>
                  <a:lnTo>
                    <a:pt x="173" y="152"/>
                  </a:lnTo>
                  <a:lnTo>
                    <a:pt x="164" y="146"/>
                  </a:lnTo>
                  <a:lnTo>
                    <a:pt x="155" y="140"/>
                  </a:lnTo>
                  <a:lnTo>
                    <a:pt x="148" y="133"/>
                  </a:lnTo>
                  <a:lnTo>
                    <a:pt x="139" y="127"/>
                  </a:lnTo>
                  <a:lnTo>
                    <a:pt x="131" y="122"/>
                  </a:lnTo>
                  <a:lnTo>
                    <a:pt x="124" y="116"/>
                  </a:lnTo>
                  <a:lnTo>
                    <a:pt x="116" y="110"/>
                  </a:lnTo>
                  <a:lnTo>
                    <a:pt x="109" y="105"/>
                  </a:lnTo>
                  <a:lnTo>
                    <a:pt x="104" y="101"/>
                  </a:lnTo>
                  <a:lnTo>
                    <a:pt x="97" y="96"/>
                  </a:lnTo>
                  <a:lnTo>
                    <a:pt x="91" y="91"/>
                  </a:lnTo>
                  <a:lnTo>
                    <a:pt x="85" y="86"/>
                  </a:lnTo>
                  <a:lnTo>
                    <a:pt x="80" y="82"/>
                  </a:lnTo>
                  <a:lnTo>
                    <a:pt x="74" y="78"/>
                  </a:lnTo>
                  <a:lnTo>
                    <a:pt x="69" y="74"/>
                  </a:lnTo>
                  <a:lnTo>
                    <a:pt x="63" y="71"/>
                  </a:lnTo>
                  <a:lnTo>
                    <a:pt x="60" y="69"/>
                  </a:lnTo>
                  <a:lnTo>
                    <a:pt x="54" y="65"/>
                  </a:lnTo>
                  <a:lnTo>
                    <a:pt x="51" y="61"/>
                  </a:lnTo>
                  <a:lnTo>
                    <a:pt x="47" y="57"/>
                  </a:lnTo>
                  <a:lnTo>
                    <a:pt x="42" y="56"/>
                  </a:lnTo>
                  <a:lnTo>
                    <a:pt x="38" y="52"/>
                  </a:lnTo>
                  <a:lnTo>
                    <a:pt x="35" y="50"/>
                  </a:lnTo>
                  <a:lnTo>
                    <a:pt x="32" y="48"/>
                  </a:lnTo>
                  <a:lnTo>
                    <a:pt x="29" y="46"/>
                  </a:lnTo>
                  <a:lnTo>
                    <a:pt x="24" y="41"/>
                  </a:lnTo>
                  <a:lnTo>
                    <a:pt x="18" y="37"/>
                  </a:lnTo>
                  <a:lnTo>
                    <a:pt x="14" y="34"/>
                  </a:lnTo>
                  <a:lnTo>
                    <a:pt x="10" y="32"/>
                  </a:lnTo>
                  <a:lnTo>
                    <a:pt x="5" y="28"/>
                  </a:lnTo>
                  <a:lnTo>
                    <a:pt x="2" y="26"/>
                  </a:lnTo>
                  <a:lnTo>
                    <a:pt x="0" y="25"/>
                  </a:lnTo>
                  <a:lnTo>
                    <a:pt x="3"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668" name="Freeform 298"/>
            <p:cNvSpPr>
              <a:spLocks/>
            </p:cNvSpPr>
            <p:nvPr/>
          </p:nvSpPr>
          <p:spPr bwMode="auto">
            <a:xfrm>
              <a:off x="5148" y="1886"/>
              <a:ext cx="30" cy="48"/>
            </a:xfrm>
            <a:custGeom>
              <a:avLst/>
              <a:gdLst>
                <a:gd name="T0" fmla="*/ 1 w 60"/>
                <a:gd name="T1" fmla="*/ 0 h 97"/>
                <a:gd name="T2" fmla="*/ 1 w 60"/>
                <a:gd name="T3" fmla="*/ 0 h 97"/>
                <a:gd name="T4" fmla="*/ 1 w 60"/>
                <a:gd name="T5" fmla="*/ 0 h 97"/>
                <a:gd name="T6" fmla="*/ 1 w 60"/>
                <a:gd name="T7" fmla="*/ 0 h 97"/>
                <a:gd name="T8" fmla="*/ 1 w 60"/>
                <a:gd name="T9" fmla="*/ 0 h 97"/>
                <a:gd name="T10" fmla="*/ 1 w 60"/>
                <a:gd name="T11" fmla="*/ 0 h 97"/>
                <a:gd name="T12" fmla="*/ 1 w 60"/>
                <a:gd name="T13" fmla="*/ 0 h 97"/>
                <a:gd name="T14" fmla="*/ 1 w 60"/>
                <a:gd name="T15" fmla="*/ 0 h 97"/>
                <a:gd name="T16" fmla="*/ 1 w 60"/>
                <a:gd name="T17" fmla="*/ 0 h 97"/>
                <a:gd name="T18" fmla="*/ 1 w 60"/>
                <a:gd name="T19" fmla="*/ 0 h 97"/>
                <a:gd name="T20" fmla="*/ 1 w 60"/>
                <a:gd name="T21" fmla="*/ 0 h 97"/>
                <a:gd name="T22" fmla="*/ 1 w 60"/>
                <a:gd name="T23" fmla="*/ 0 h 97"/>
                <a:gd name="T24" fmla="*/ 1 w 60"/>
                <a:gd name="T25" fmla="*/ 0 h 97"/>
                <a:gd name="T26" fmla="*/ 1 w 60"/>
                <a:gd name="T27" fmla="*/ 0 h 97"/>
                <a:gd name="T28" fmla="*/ 1 w 60"/>
                <a:gd name="T29" fmla="*/ 0 h 97"/>
                <a:gd name="T30" fmla="*/ 1 w 60"/>
                <a:gd name="T31" fmla="*/ 0 h 97"/>
                <a:gd name="T32" fmla="*/ 1 w 60"/>
                <a:gd name="T33" fmla="*/ 0 h 97"/>
                <a:gd name="T34" fmla="*/ 1 w 60"/>
                <a:gd name="T35" fmla="*/ 0 h 97"/>
                <a:gd name="T36" fmla="*/ 0 w 60"/>
                <a:gd name="T37" fmla="*/ 0 h 97"/>
                <a:gd name="T38" fmla="*/ 0 w 60"/>
                <a:gd name="T39" fmla="*/ 0 h 97"/>
                <a:gd name="T40" fmla="*/ 0 w 60"/>
                <a:gd name="T41" fmla="*/ 0 h 97"/>
                <a:gd name="T42" fmla="*/ 1 w 60"/>
                <a:gd name="T43" fmla="*/ 0 h 97"/>
                <a:gd name="T44" fmla="*/ 1 w 60"/>
                <a:gd name="T45" fmla="*/ 0 h 97"/>
                <a:gd name="T46" fmla="*/ 1 w 60"/>
                <a:gd name="T47" fmla="*/ 0 h 97"/>
                <a:gd name="T48" fmla="*/ 1 w 60"/>
                <a:gd name="T49" fmla="*/ 0 h 97"/>
                <a:gd name="T50" fmla="*/ 1 w 60"/>
                <a:gd name="T51" fmla="*/ 0 h 97"/>
                <a:gd name="T52" fmla="*/ 1 w 60"/>
                <a:gd name="T53" fmla="*/ 0 h 97"/>
                <a:gd name="T54" fmla="*/ 1 w 60"/>
                <a:gd name="T55" fmla="*/ 0 h 97"/>
                <a:gd name="T56" fmla="*/ 1 w 60"/>
                <a:gd name="T57" fmla="*/ 0 h 97"/>
                <a:gd name="T58" fmla="*/ 1 w 60"/>
                <a:gd name="T59" fmla="*/ 0 h 97"/>
                <a:gd name="T60" fmla="*/ 1 w 60"/>
                <a:gd name="T61" fmla="*/ 0 h 97"/>
                <a:gd name="T62" fmla="*/ 1 w 60"/>
                <a:gd name="T63" fmla="*/ 0 h 97"/>
                <a:gd name="T64" fmla="*/ 1 w 60"/>
                <a:gd name="T65" fmla="*/ 0 h 97"/>
                <a:gd name="T66" fmla="*/ 1 w 60"/>
                <a:gd name="T67" fmla="*/ 0 h 97"/>
                <a:gd name="T68" fmla="*/ 1 w 60"/>
                <a:gd name="T69" fmla="*/ 0 h 97"/>
                <a:gd name="T70" fmla="*/ 1 w 60"/>
                <a:gd name="T71" fmla="*/ 0 h 97"/>
                <a:gd name="T72" fmla="*/ 1 w 60"/>
                <a:gd name="T73" fmla="*/ 0 h 97"/>
                <a:gd name="T74" fmla="*/ 1 w 60"/>
                <a:gd name="T75" fmla="*/ 0 h 9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60" h="97">
                  <a:moveTo>
                    <a:pt x="46" y="0"/>
                  </a:moveTo>
                  <a:lnTo>
                    <a:pt x="44" y="1"/>
                  </a:lnTo>
                  <a:lnTo>
                    <a:pt x="39" y="4"/>
                  </a:lnTo>
                  <a:lnTo>
                    <a:pt x="34" y="6"/>
                  </a:lnTo>
                  <a:lnTo>
                    <a:pt x="31" y="10"/>
                  </a:lnTo>
                  <a:lnTo>
                    <a:pt x="27" y="14"/>
                  </a:lnTo>
                  <a:lnTo>
                    <a:pt x="24" y="19"/>
                  </a:lnTo>
                  <a:lnTo>
                    <a:pt x="20" y="24"/>
                  </a:lnTo>
                  <a:lnTo>
                    <a:pt x="16" y="30"/>
                  </a:lnTo>
                  <a:lnTo>
                    <a:pt x="14" y="33"/>
                  </a:lnTo>
                  <a:lnTo>
                    <a:pt x="12" y="38"/>
                  </a:lnTo>
                  <a:lnTo>
                    <a:pt x="10" y="41"/>
                  </a:lnTo>
                  <a:lnTo>
                    <a:pt x="8" y="45"/>
                  </a:lnTo>
                  <a:lnTo>
                    <a:pt x="7" y="49"/>
                  </a:lnTo>
                  <a:lnTo>
                    <a:pt x="5" y="53"/>
                  </a:lnTo>
                  <a:lnTo>
                    <a:pt x="3" y="57"/>
                  </a:lnTo>
                  <a:lnTo>
                    <a:pt x="3" y="63"/>
                  </a:lnTo>
                  <a:lnTo>
                    <a:pt x="1" y="67"/>
                  </a:lnTo>
                  <a:lnTo>
                    <a:pt x="0" y="72"/>
                  </a:lnTo>
                  <a:lnTo>
                    <a:pt x="0" y="78"/>
                  </a:lnTo>
                  <a:lnTo>
                    <a:pt x="0" y="84"/>
                  </a:lnTo>
                  <a:lnTo>
                    <a:pt x="23" y="97"/>
                  </a:lnTo>
                  <a:lnTo>
                    <a:pt x="23" y="95"/>
                  </a:lnTo>
                  <a:lnTo>
                    <a:pt x="23" y="90"/>
                  </a:lnTo>
                  <a:lnTo>
                    <a:pt x="23" y="85"/>
                  </a:lnTo>
                  <a:lnTo>
                    <a:pt x="25" y="81"/>
                  </a:lnTo>
                  <a:lnTo>
                    <a:pt x="26" y="77"/>
                  </a:lnTo>
                  <a:lnTo>
                    <a:pt x="28" y="72"/>
                  </a:lnTo>
                  <a:lnTo>
                    <a:pt x="29" y="67"/>
                  </a:lnTo>
                  <a:lnTo>
                    <a:pt x="32" y="61"/>
                  </a:lnTo>
                  <a:lnTo>
                    <a:pt x="34" y="55"/>
                  </a:lnTo>
                  <a:lnTo>
                    <a:pt x="39" y="50"/>
                  </a:lnTo>
                  <a:lnTo>
                    <a:pt x="43" y="44"/>
                  </a:lnTo>
                  <a:lnTo>
                    <a:pt x="47" y="38"/>
                  </a:lnTo>
                  <a:lnTo>
                    <a:pt x="53" y="32"/>
                  </a:lnTo>
                  <a:lnTo>
                    <a:pt x="60" y="28"/>
                  </a:lnTo>
                  <a:lnTo>
                    <a:pt x="46"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669" name="Freeform 299"/>
            <p:cNvSpPr>
              <a:spLocks/>
            </p:cNvSpPr>
            <p:nvPr/>
          </p:nvSpPr>
          <p:spPr bwMode="auto">
            <a:xfrm>
              <a:off x="4506" y="2498"/>
              <a:ext cx="48" cy="43"/>
            </a:xfrm>
            <a:custGeom>
              <a:avLst/>
              <a:gdLst>
                <a:gd name="T0" fmla="*/ 0 w 96"/>
                <a:gd name="T1" fmla="*/ 0 h 88"/>
                <a:gd name="T2" fmla="*/ 0 w 96"/>
                <a:gd name="T3" fmla="*/ 0 h 88"/>
                <a:gd name="T4" fmla="*/ 0 w 96"/>
                <a:gd name="T5" fmla="*/ 0 h 88"/>
                <a:gd name="T6" fmla="*/ 0 w 96"/>
                <a:gd name="T7" fmla="*/ 0 h 88"/>
                <a:gd name="T8" fmla="*/ 1 w 96"/>
                <a:gd name="T9" fmla="*/ 0 h 88"/>
                <a:gd name="T10" fmla="*/ 1 w 96"/>
                <a:gd name="T11" fmla="*/ 0 h 88"/>
                <a:gd name="T12" fmla="*/ 1 w 96"/>
                <a:gd name="T13" fmla="*/ 0 h 88"/>
                <a:gd name="T14" fmla="*/ 1 w 96"/>
                <a:gd name="T15" fmla="*/ 0 h 88"/>
                <a:gd name="T16" fmla="*/ 1 w 96"/>
                <a:gd name="T17" fmla="*/ 0 h 88"/>
                <a:gd name="T18" fmla="*/ 1 w 96"/>
                <a:gd name="T19" fmla="*/ 0 h 88"/>
                <a:gd name="T20" fmla="*/ 1 w 96"/>
                <a:gd name="T21" fmla="*/ 0 h 88"/>
                <a:gd name="T22" fmla="*/ 1 w 96"/>
                <a:gd name="T23" fmla="*/ 0 h 88"/>
                <a:gd name="T24" fmla="*/ 1 w 96"/>
                <a:gd name="T25" fmla="*/ 0 h 88"/>
                <a:gd name="T26" fmla="*/ 1 w 96"/>
                <a:gd name="T27" fmla="*/ 0 h 88"/>
                <a:gd name="T28" fmla="*/ 1 w 96"/>
                <a:gd name="T29" fmla="*/ 0 h 88"/>
                <a:gd name="T30" fmla="*/ 1 w 96"/>
                <a:gd name="T31" fmla="*/ 0 h 88"/>
                <a:gd name="T32" fmla="*/ 1 w 96"/>
                <a:gd name="T33" fmla="*/ 0 h 88"/>
                <a:gd name="T34" fmla="*/ 1 w 96"/>
                <a:gd name="T35" fmla="*/ 0 h 88"/>
                <a:gd name="T36" fmla="*/ 1 w 96"/>
                <a:gd name="T37" fmla="*/ 0 h 88"/>
                <a:gd name="T38" fmla="*/ 1 w 96"/>
                <a:gd name="T39" fmla="*/ 0 h 88"/>
                <a:gd name="T40" fmla="*/ 1 w 96"/>
                <a:gd name="T41" fmla="*/ 0 h 88"/>
                <a:gd name="T42" fmla="*/ 1 w 96"/>
                <a:gd name="T43" fmla="*/ 0 h 88"/>
                <a:gd name="T44" fmla="*/ 1 w 96"/>
                <a:gd name="T45" fmla="*/ 0 h 88"/>
                <a:gd name="T46" fmla="*/ 1 w 96"/>
                <a:gd name="T47" fmla="*/ 0 h 88"/>
                <a:gd name="T48" fmla="*/ 1 w 96"/>
                <a:gd name="T49" fmla="*/ 0 h 88"/>
                <a:gd name="T50" fmla="*/ 1 w 96"/>
                <a:gd name="T51" fmla="*/ 0 h 88"/>
                <a:gd name="T52" fmla="*/ 1 w 96"/>
                <a:gd name="T53" fmla="*/ 0 h 88"/>
                <a:gd name="T54" fmla="*/ 1 w 96"/>
                <a:gd name="T55" fmla="*/ 0 h 88"/>
                <a:gd name="T56" fmla="*/ 1 w 96"/>
                <a:gd name="T57" fmla="*/ 0 h 88"/>
                <a:gd name="T58" fmla="*/ 1 w 96"/>
                <a:gd name="T59" fmla="*/ 0 h 88"/>
                <a:gd name="T60" fmla="*/ 1 w 96"/>
                <a:gd name="T61" fmla="*/ 0 h 88"/>
                <a:gd name="T62" fmla="*/ 1 w 96"/>
                <a:gd name="T63" fmla="*/ 0 h 88"/>
                <a:gd name="T64" fmla="*/ 1 w 96"/>
                <a:gd name="T65" fmla="*/ 0 h 88"/>
                <a:gd name="T66" fmla="*/ 1 w 96"/>
                <a:gd name="T67" fmla="*/ 0 h 88"/>
                <a:gd name="T68" fmla="*/ 1 w 96"/>
                <a:gd name="T69" fmla="*/ 0 h 88"/>
                <a:gd name="T70" fmla="*/ 1 w 96"/>
                <a:gd name="T71" fmla="*/ 0 h 88"/>
                <a:gd name="T72" fmla="*/ 1 w 96"/>
                <a:gd name="T73" fmla="*/ 0 h 88"/>
                <a:gd name="T74" fmla="*/ 1 w 96"/>
                <a:gd name="T75" fmla="*/ 0 h 88"/>
                <a:gd name="T76" fmla="*/ 1 w 96"/>
                <a:gd name="T77" fmla="*/ 0 h 88"/>
                <a:gd name="T78" fmla="*/ 1 w 96"/>
                <a:gd name="T79" fmla="*/ 0 h 88"/>
                <a:gd name="T80" fmla="*/ 1 w 96"/>
                <a:gd name="T81" fmla="*/ 0 h 88"/>
                <a:gd name="T82" fmla="*/ 1 w 96"/>
                <a:gd name="T83" fmla="*/ 0 h 88"/>
                <a:gd name="T84" fmla="*/ 1 w 96"/>
                <a:gd name="T85" fmla="*/ 0 h 88"/>
                <a:gd name="T86" fmla="*/ 1 w 96"/>
                <a:gd name="T87" fmla="*/ 0 h 88"/>
                <a:gd name="T88" fmla="*/ 0 w 96"/>
                <a:gd name="T89" fmla="*/ 0 h 88"/>
                <a:gd name="T90" fmla="*/ 0 w 96"/>
                <a:gd name="T91" fmla="*/ 0 h 88"/>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96" h="88">
                  <a:moveTo>
                    <a:pt x="0" y="67"/>
                  </a:moveTo>
                  <a:lnTo>
                    <a:pt x="0" y="66"/>
                  </a:lnTo>
                  <a:lnTo>
                    <a:pt x="0" y="65"/>
                  </a:lnTo>
                  <a:lnTo>
                    <a:pt x="0" y="62"/>
                  </a:lnTo>
                  <a:lnTo>
                    <a:pt x="1" y="58"/>
                  </a:lnTo>
                  <a:lnTo>
                    <a:pt x="1" y="53"/>
                  </a:lnTo>
                  <a:lnTo>
                    <a:pt x="3" y="49"/>
                  </a:lnTo>
                  <a:lnTo>
                    <a:pt x="6" y="44"/>
                  </a:lnTo>
                  <a:lnTo>
                    <a:pt x="10" y="39"/>
                  </a:lnTo>
                  <a:lnTo>
                    <a:pt x="14" y="33"/>
                  </a:lnTo>
                  <a:lnTo>
                    <a:pt x="19" y="27"/>
                  </a:lnTo>
                  <a:lnTo>
                    <a:pt x="21" y="24"/>
                  </a:lnTo>
                  <a:lnTo>
                    <a:pt x="24" y="22"/>
                  </a:lnTo>
                  <a:lnTo>
                    <a:pt x="28" y="18"/>
                  </a:lnTo>
                  <a:lnTo>
                    <a:pt x="31" y="17"/>
                  </a:lnTo>
                  <a:lnTo>
                    <a:pt x="36" y="14"/>
                  </a:lnTo>
                  <a:lnTo>
                    <a:pt x="40" y="10"/>
                  </a:lnTo>
                  <a:lnTo>
                    <a:pt x="45" y="9"/>
                  </a:lnTo>
                  <a:lnTo>
                    <a:pt x="50" y="7"/>
                  </a:lnTo>
                  <a:lnTo>
                    <a:pt x="55" y="5"/>
                  </a:lnTo>
                  <a:lnTo>
                    <a:pt x="62" y="3"/>
                  </a:lnTo>
                  <a:lnTo>
                    <a:pt x="68" y="1"/>
                  </a:lnTo>
                  <a:lnTo>
                    <a:pt x="75" y="0"/>
                  </a:lnTo>
                  <a:lnTo>
                    <a:pt x="96" y="19"/>
                  </a:lnTo>
                  <a:lnTo>
                    <a:pt x="94" y="19"/>
                  </a:lnTo>
                  <a:lnTo>
                    <a:pt x="92" y="19"/>
                  </a:lnTo>
                  <a:lnTo>
                    <a:pt x="89" y="19"/>
                  </a:lnTo>
                  <a:lnTo>
                    <a:pt x="86" y="20"/>
                  </a:lnTo>
                  <a:lnTo>
                    <a:pt x="81" y="20"/>
                  </a:lnTo>
                  <a:lnTo>
                    <a:pt x="76" y="22"/>
                  </a:lnTo>
                  <a:lnTo>
                    <a:pt x="70" y="24"/>
                  </a:lnTo>
                  <a:lnTo>
                    <a:pt x="64" y="28"/>
                  </a:lnTo>
                  <a:lnTo>
                    <a:pt x="56" y="31"/>
                  </a:lnTo>
                  <a:lnTo>
                    <a:pt x="50" y="37"/>
                  </a:lnTo>
                  <a:lnTo>
                    <a:pt x="43" y="42"/>
                  </a:lnTo>
                  <a:lnTo>
                    <a:pt x="38" y="48"/>
                  </a:lnTo>
                  <a:lnTo>
                    <a:pt x="33" y="51"/>
                  </a:lnTo>
                  <a:lnTo>
                    <a:pt x="30" y="55"/>
                  </a:lnTo>
                  <a:lnTo>
                    <a:pt x="27" y="60"/>
                  </a:lnTo>
                  <a:lnTo>
                    <a:pt x="25" y="65"/>
                  </a:lnTo>
                  <a:lnTo>
                    <a:pt x="23" y="70"/>
                  </a:lnTo>
                  <a:lnTo>
                    <a:pt x="20" y="75"/>
                  </a:lnTo>
                  <a:lnTo>
                    <a:pt x="18" y="80"/>
                  </a:lnTo>
                  <a:lnTo>
                    <a:pt x="17" y="88"/>
                  </a:lnTo>
                  <a:lnTo>
                    <a:pt x="0" y="67"/>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670" name="Freeform 300"/>
            <p:cNvSpPr>
              <a:spLocks/>
            </p:cNvSpPr>
            <p:nvPr/>
          </p:nvSpPr>
          <p:spPr bwMode="auto">
            <a:xfrm>
              <a:off x="4539" y="2515"/>
              <a:ext cx="97" cy="101"/>
            </a:xfrm>
            <a:custGeom>
              <a:avLst/>
              <a:gdLst>
                <a:gd name="T0" fmla="*/ 0 w 193"/>
                <a:gd name="T1" fmla="*/ 0 h 203"/>
                <a:gd name="T2" fmla="*/ 1 w 193"/>
                <a:gd name="T3" fmla="*/ 0 h 203"/>
                <a:gd name="T4" fmla="*/ 1 w 193"/>
                <a:gd name="T5" fmla="*/ 0 h 203"/>
                <a:gd name="T6" fmla="*/ 1 w 193"/>
                <a:gd name="T7" fmla="*/ 0 h 203"/>
                <a:gd name="T8" fmla="*/ 1 w 193"/>
                <a:gd name="T9" fmla="*/ 0 h 203"/>
                <a:gd name="T10" fmla="*/ 1 w 193"/>
                <a:gd name="T11" fmla="*/ 0 h 203"/>
                <a:gd name="T12" fmla="*/ 1 w 193"/>
                <a:gd name="T13" fmla="*/ 0 h 203"/>
                <a:gd name="T14" fmla="*/ 0 w 193"/>
                <a:gd name="T15" fmla="*/ 0 h 203"/>
                <a:gd name="T16" fmla="*/ 0 w 193"/>
                <a:gd name="T17" fmla="*/ 0 h 20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93" h="203">
                  <a:moveTo>
                    <a:pt x="0" y="11"/>
                  </a:moveTo>
                  <a:lnTo>
                    <a:pt x="46" y="65"/>
                  </a:lnTo>
                  <a:lnTo>
                    <a:pt x="155" y="198"/>
                  </a:lnTo>
                  <a:lnTo>
                    <a:pt x="193" y="203"/>
                  </a:lnTo>
                  <a:lnTo>
                    <a:pt x="133" y="136"/>
                  </a:lnTo>
                  <a:lnTo>
                    <a:pt x="14" y="0"/>
                  </a:lnTo>
                  <a:lnTo>
                    <a:pt x="3" y="5"/>
                  </a:lnTo>
                  <a:lnTo>
                    <a:pt x="0" y="11"/>
                  </a:lnTo>
                  <a:close/>
                </a:path>
              </a:pathLst>
            </a:custGeom>
            <a:solidFill>
              <a:srgbClr val="FF66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671" name="Freeform 301"/>
            <p:cNvSpPr>
              <a:spLocks/>
            </p:cNvSpPr>
            <p:nvPr/>
          </p:nvSpPr>
          <p:spPr bwMode="auto">
            <a:xfrm>
              <a:off x="4590" y="2219"/>
              <a:ext cx="123" cy="135"/>
            </a:xfrm>
            <a:custGeom>
              <a:avLst/>
              <a:gdLst>
                <a:gd name="T0" fmla="*/ 0 w 246"/>
                <a:gd name="T1" fmla="*/ 0 h 270"/>
                <a:gd name="T2" fmla="*/ 1 w 246"/>
                <a:gd name="T3" fmla="*/ 1 h 270"/>
                <a:gd name="T4" fmla="*/ 1 w 246"/>
                <a:gd name="T5" fmla="*/ 1 h 270"/>
                <a:gd name="T6" fmla="*/ 1 w 246"/>
                <a:gd name="T7" fmla="*/ 1 h 270"/>
                <a:gd name="T8" fmla="*/ 1 w 246"/>
                <a:gd name="T9" fmla="*/ 1 h 270"/>
                <a:gd name="T10" fmla="*/ 1 w 246"/>
                <a:gd name="T11" fmla="*/ 1 h 270"/>
                <a:gd name="T12" fmla="*/ 0 w 246"/>
                <a:gd name="T13" fmla="*/ 0 h 270"/>
                <a:gd name="T14" fmla="*/ 0 w 246"/>
                <a:gd name="T15" fmla="*/ 0 h 27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46" h="270">
                  <a:moveTo>
                    <a:pt x="0" y="0"/>
                  </a:moveTo>
                  <a:lnTo>
                    <a:pt x="6" y="28"/>
                  </a:lnTo>
                  <a:lnTo>
                    <a:pt x="112" y="137"/>
                  </a:lnTo>
                  <a:lnTo>
                    <a:pt x="239" y="270"/>
                  </a:lnTo>
                  <a:lnTo>
                    <a:pt x="246" y="255"/>
                  </a:lnTo>
                  <a:lnTo>
                    <a:pt x="150" y="151"/>
                  </a:lnTo>
                  <a:lnTo>
                    <a:pt x="0" y="0"/>
                  </a:lnTo>
                  <a:close/>
                </a:path>
              </a:pathLst>
            </a:custGeom>
            <a:solidFill>
              <a:srgbClr val="FF66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672" name="Freeform 302"/>
            <p:cNvSpPr>
              <a:spLocks/>
            </p:cNvSpPr>
            <p:nvPr/>
          </p:nvSpPr>
          <p:spPr bwMode="auto">
            <a:xfrm>
              <a:off x="4883" y="2218"/>
              <a:ext cx="88" cy="82"/>
            </a:xfrm>
            <a:custGeom>
              <a:avLst/>
              <a:gdLst>
                <a:gd name="T0" fmla="*/ 0 w 176"/>
                <a:gd name="T1" fmla="*/ 1 h 163"/>
                <a:gd name="T2" fmla="*/ 1 w 176"/>
                <a:gd name="T3" fmla="*/ 0 h 163"/>
                <a:gd name="T4" fmla="*/ 1 w 176"/>
                <a:gd name="T5" fmla="*/ 1 h 163"/>
                <a:gd name="T6" fmla="*/ 1 w 176"/>
                <a:gd name="T7" fmla="*/ 1 h 163"/>
                <a:gd name="T8" fmla="*/ 0 w 176"/>
                <a:gd name="T9" fmla="*/ 1 h 163"/>
                <a:gd name="T10" fmla="*/ 0 w 176"/>
                <a:gd name="T11" fmla="*/ 1 h 16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6" h="163">
                  <a:moveTo>
                    <a:pt x="0" y="13"/>
                  </a:moveTo>
                  <a:lnTo>
                    <a:pt x="7" y="0"/>
                  </a:lnTo>
                  <a:lnTo>
                    <a:pt x="157" y="132"/>
                  </a:lnTo>
                  <a:lnTo>
                    <a:pt x="176" y="163"/>
                  </a:lnTo>
                  <a:lnTo>
                    <a:pt x="0" y="13"/>
                  </a:lnTo>
                  <a:close/>
                </a:path>
              </a:pathLst>
            </a:custGeom>
            <a:solidFill>
              <a:srgbClr val="FF66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673" name="Freeform 303"/>
            <p:cNvSpPr>
              <a:spLocks/>
            </p:cNvSpPr>
            <p:nvPr/>
          </p:nvSpPr>
          <p:spPr bwMode="auto">
            <a:xfrm>
              <a:off x="4836" y="1901"/>
              <a:ext cx="166" cy="127"/>
            </a:xfrm>
            <a:custGeom>
              <a:avLst/>
              <a:gdLst>
                <a:gd name="T0" fmla="*/ 0 w 331"/>
                <a:gd name="T1" fmla="*/ 0 h 254"/>
                <a:gd name="T2" fmla="*/ 1 w 331"/>
                <a:gd name="T3" fmla="*/ 1 h 254"/>
                <a:gd name="T4" fmla="*/ 1 w 331"/>
                <a:gd name="T5" fmla="*/ 1 h 254"/>
                <a:gd name="T6" fmla="*/ 1 w 331"/>
                <a:gd name="T7" fmla="*/ 1 h 254"/>
                <a:gd name="T8" fmla="*/ 1 w 331"/>
                <a:gd name="T9" fmla="*/ 1 h 254"/>
                <a:gd name="T10" fmla="*/ 1 w 331"/>
                <a:gd name="T11" fmla="*/ 1 h 254"/>
                <a:gd name="T12" fmla="*/ 0 w 331"/>
                <a:gd name="T13" fmla="*/ 0 h 254"/>
                <a:gd name="T14" fmla="*/ 0 w 331"/>
                <a:gd name="T15" fmla="*/ 0 h 25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31" h="254">
                  <a:moveTo>
                    <a:pt x="0" y="0"/>
                  </a:moveTo>
                  <a:lnTo>
                    <a:pt x="104" y="75"/>
                  </a:lnTo>
                  <a:lnTo>
                    <a:pt x="331" y="246"/>
                  </a:lnTo>
                  <a:lnTo>
                    <a:pt x="319" y="254"/>
                  </a:lnTo>
                  <a:lnTo>
                    <a:pt x="185" y="152"/>
                  </a:lnTo>
                  <a:lnTo>
                    <a:pt x="13" y="25"/>
                  </a:lnTo>
                  <a:lnTo>
                    <a:pt x="0" y="0"/>
                  </a:lnTo>
                  <a:close/>
                </a:path>
              </a:pathLst>
            </a:custGeom>
            <a:solidFill>
              <a:srgbClr val="FF66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674" name="Freeform 304"/>
            <p:cNvSpPr>
              <a:spLocks/>
            </p:cNvSpPr>
            <p:nvPr/>
          </p:nvSpPr>
          <p:spPr bwMode="auto">
            <a:xfrm>
              <a:off x="5171" y="1906"/>
              <a:ext cx="13" cy="13"/>
            </a:xfrm>
            <a:custGeom>
              <a:avLst/>
              <a:gdLst>
                <a:gd name="T0" fmla="*/ 1 w 26"/>
                <a:gd name="T1" fmla="*/ 1 h 25"/>
                <a:gd name="T2" fmla="*/ 0 w 26"/>
                <a:gd name="T3" fmla="*/ 1 h 25"/>
                <a:gd name="T4" fmla="*/ 1 w 26"/>
                <a:gd name="T5" fmla="*/ 0 h 25"/>
                <a:gd name="T6" fmla="*/ 1 w 26"/>
                <a:gd name="T7" fmla="*/ 1 h 25"/>
                <a:gd name="T8" fmla="*/ 1 w 26"/>
                <a:gd name="T9" fmla="*/ 1 h 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25">
                  <a:moveTo>
                    <a:pt x="26" y="25"/>
                  </a:moveTo>
                  <a:lnTo>
                    <a:pt x="0" y="10"/>
                  </a:lnTo>
                  <a:lnTo>
                    <a:pt x="9" y="0"/>
                  </a:lnTo>
                  <a:lnTo>
                    <a:pt x="26" y="25"/>
                  </a:lnTo>
                  <a:close/>
                </a:path>
              </a:pathLst>
            </a:custGeom>
            <a:solidFill>
              <a:srgbClr val="FF66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675" name="Freeform 305"/>
            <p:cNvSpPr>
              <a:spLocks/>
            </p:cNvSpPr>
            <p:nvPr/>
          </p:nvSpPr>
          <p:spPr bwMode="auto">
            <a:xfrm>
              <a:off x="4524" y="2528"/>
              <a:ext cx="78" cy="87"/>
            </a:xfrm>
            <a:custGeom>
              <a:avLst/>
              <a:gdLst>
                <a:gd name="T0" fmla="*/ 0 w 157"/>
                <a:gd name="T1" fmla="*/ 0 h 175"/>
                <a:gd name="T2" fmla="*/ 0 w 157"/>
                <a:gd name="T3" fmla="*/ 0 h 175"/>
                <a:gd name="T4" fmla="*/ 0 w 157"/>
                <a:gd name="T5" fmla="*/ 0 h 175"/>
                <a:gd name="T6" fmla="*/ 0 w 157"/>
                <a:gd name="T7" fmla="*/ 0 h 175"/>
                <a:gd name="T8" fmla="*/ 0 w 157"/>
                <a:gd name="T9" fmla="*/ 0 h 175"/>
                <a:gd name="T10" fmla="*/ 0 w 157"/>
                <a:gd name="T11" fmla="*/ 0 h 175"/>
                <a:gd name="T12" fmla="*/ 0 w 157"/>
                <a:gd name="T13" fmla="*/ 0 h 175"/>
                <a:gd name="T14" fmla="*/ 0 w 157"/>
                <a:gd name="T15" fmla="*/ 0 h 175"/>
                <a:gd name="T16" fmla="*/ 0 w 157"/>
                <a:gd name="T17" fmla="*/ 0 h 17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7" h="175">
                  <a:moveTo>
                    <a:pt x="157" y="173"/>
                  </a:moveTo>
                  <a:lnTo>
                    <a:pt x="94" y="100"/>
                  </a:lnTo>
                  <a:lnTo>
                    <a:pt x="8" y="0"/>
                  </a:lnTo>
                  <a:lnTo>
                    <a:pt x="2" y="9"/>
                  </a:lnTo>
                  <a:lnTo>
                    <a:pt x="0" y="17"/>
                  </a:lnTo>
                  <a:lnTo>
                    <a:pt x="62" y="92"/>
                  </a:lnTo>
                  <a:lnTo>
                    <a:pt x="137" y="175"/>
                  </a:lnTo>
                  <a:lnTo>
                    <a:pt x="157" y="173"/>
                  </a:lnTo>
                  <a:close/>
                </a:path>
              </a:pathLst>
            </a:custGeom>
            <a:solidFill>
              <a:srgbClr val="FF00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676" name="Freeform 306"/>
            <p:cNvSpPr>
              <a:spLocks/>
            </p:cNvSpPr>
            <p:nvPr/>
          </p:nvSpPr>
          <p:spPr bwMode="auto">
            <a:xfrm>
              <a:off x="4594" y="2252"/>
              <a:ext cx="105" cy="113"/>
            </a:xfrm>
            <a:custGeom>
              <a:avLst/>
              <a:gdLst>
                <a:gd name="T0" fmla="*/ 1 w 209"/>
                <a:gd name="T1" fmla="*/ 1 h 226"/>
                <a:gd name="T2" fmla="*/ 1 w 209"/>
                <a:gd name="T3" fmla="*/ 1 h 226"/>
                <a:gd name="T4" fmla="*/ 1 w 209"/>
                <a:gd name="T5" fmla="*/ 1 h 226"/>
                <a:gd name="T6" fmla="*/ 1 w 209"/>
                <a:gd name="T7" fmla="*/ 1 h 226"/>
                <a:gd name="T8" fmla="*/ 1 w 209"/>
                <a:gd name="T9" fmla="*/ 1 h 226"/>
                <a:gd name="T10" fmla="*/ 0 w 209"/>
                <a:gd name="T11" fmla="*/ 0 h 226"/>
                <a:gd name="T12" fmla="*/ 1 w 209"/>
                <a:gd name="T13" fmla="*/ 1 h 226"/>
                <a:gd name="T14" fmla="*/ 1 w 209"/>
                <a:gd name="T15" fmla="*/ 1 h 22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09" h="226">
                  <a:moveTo>
                    <a:pt x="10" y="35"/>
                  </a:moveTo>
                  <a:lnTo>
                    <a:pt x="64" y="88"/>
                  </a:lnTo>
                  <a:lnTo>
                    <a:pt x="197" y="226"/>
                  </a:lnTo>
                  <a:lnTo>
                    <a:pt x="209" y="222"/>
                  </a:lnTo>
                  <a:lnTo>
                    <a:pt x="120" y="126"/>
                  </a:lnTo>
                  <a:lnTo>
                    <a:pt x="0" y="0"/>
                  </a:lnTo>
                  <a:lnTo>
                    <a:pt x="10" y="35"/>
                  </a:lnTo>
                  <a:close/>
                </a:path>
              </a:pathLst>
            </a:custGeom>
            <a:solidFill>
              <a:srgbClr val="FF00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677" name="Freeform 307"/>
            <p:cNvSpPr>
              <a:spLocks/>
            </p:cNvSpPr>
            <p:nvPr/>
          </p:nvSpPr>
          <p:spPr bwMode="auto">
            <a:xfrm>
              <a:off x="4868" y="2232"/>
              <a:ext cx="134" cy="122"/>
            </a:xfrm>
            <a:custGeom>
              <a:avLst/>
              <a:gdLst>
                <a:gd name="T0" fmla="*/ 1 w 267"/>
                <a:gd name="T1" fmla="*/ 1 h 244"/>
                <a:gd name="T2" fmla="*/ 1 w 267"/>
                <a:gd name="T3" fmla="*/ 1 h 244"/>
                <a:gd name="T4" fmla="*/ 1 w 267"/>
                <a:gd name="T5" fmla="*/ 0 h 244"/>
                <a:gd name="T6" fmla="*/ 0 w 267"/>
                <a:gd name="T7" fmla="*/ 1 h 244"/>
                <a:gd name="T8" fmla="*/ 1 w 267"/>
                <a:gd name="T9" fmla="*/ 1 h 244"/>
                <a:gd name="T10" fmla="*/ 1 w 267"/>
                <a:gd name="T11" fmla="*/ 1 h 244"/>
                <a:gd name="T12" fmla="*/ 1 w 267"/>
                <a:gd name="T13" fmla="*/ 1 h 244"/>
                <a:gd name="T14" fmla="*/ 1 w 267"/>
                <a:gd name="T15" fmla="*/ 1 h 24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67" h="244">
                  <a:moveTo>
                    <a:pt x="239" y="202"/>
                  </a:moveTo>
                  <a:lnTo>
                    <a:pt x="135" y="108"/>
                  </a:lnTo>
                  <a:lnTo>
                    <a:pt x="11" y="0"/>
                  </a:lnTo>
                  <a:lnTo>
                    <a:pt x="0" y="3"/>
                  </a:lnTo>
                  <a:lnTo>
                    <a:pt x="92" y="82"/>
                  </a:lnTo>
                  <a:lnTo>
                    <a:pt x="267" y="244"/>
                  </a:lnTo>
                  <a:lnTo>
                    <a:pt x="239" y="202"/>
                  </a:lnTo>
                  <a:close/>
                </a:path>
              </a:pathLst>
            </a:custGeom>
            <a:solidFill>
              <a:srgbClr val="FF00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678" name="Freeform 308"/>
            <p:cNvSpPr>
              <a:spLocks/>
            </p:cNvSpPr>
            <p:nvPr/>
          </p:nvSpPr>
          <p:spPr bwMode="auto">
            <a:xfrm>
              <a:off x="4850" y="1937"/>
              <a:ext cx="136" cy="110"/>
            </a:xfrm>
            <a:custGeom>
              <a:avLst/>
              <a:gdLst>
                <a:gd name="T0" fmla="*/ 0 w 273"/>
                <a:gd name="T1" fmla="*/ 0 h 221"/>
                <a:gd name="T2" fmla="*/ 0 w 273"/>
                <a:gd name="T3" fmla="*/ 0 h 221"/>
                <a:gd name="T4" fmla="*/ 0 w 273"/>
                <a:gd name="T5" fmla="*/ 0 h 221"/>
                <a:gd name="T6" fmla="*/ 0 w 273"/>
                <a:gd name="T7" fmla="*/ 0 h 221"/>
                <a:gd name="T8" fmla="*/ 0 w 273"/>
                <a:gd name="T9" fmla="*/ 0 h 221"/>
                <a:gd name="T10" fmla="*/ 0 w 273"/>
                <a:gd name="T11" fmla="*/ 0 h 221"/>
                <a:gd name="T12" fmla="*/ 0 w 273"/>
                <a:gd name="T13" fmla="*/ 0 h 221"/>
                <a:gd name="T14" fmla="*/ 0 w 273"/>
                <a:gd name="T15" fmla="*/ 0 h 22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 h="221">
                  <a:moveTo>
                    <a:pt x="0" y="0"/>
                  </a:moveTo>
                  <a:lnTo>
                    <a:pt x="111" y="79"/>
                  </a:lnTo>
                  <a:lnTo>
                    <a:pt x="273" y="208"/>
                  </a:lnTo>
                  <a:lnTo>
                    <a:pt x="271" y="221"/>
                  </a:lnTo>
                  <a:lnTo>
                    <a:pt x="189" y="158"/>
                  </a:lnTo>
                  <a:lnTo>
                    <a:pt x="17" y="29"/>
                  </a:lnTo>
                  <a:lnTo>
                    <a:pt x="0" y="0"/>
                  </a:lnTo>
                  <a:close/>
                </a:path>
              </a:pathLst>
            </a:custGeom>
            <a:solidFill>
              <a:srgbClr val="FF00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679" name="Freeform 309"/>
            <p:cNvSpPr>
              <a:spLocks/>
            </p:cNvSpPr>
            <p:nvPr/>
          </p:nvSpPr>
          <p:spPr bwMode="auto">
            <a:xfrm>
              <a:off x="5166" y="1920"/>
              <a:ext cx="34" cy="23"/>
            </a:xfrm>
            <a:custGeom>
              <a:avLst/>
              <a:gdLst>
                <a:gd name="T0" fmla="*/ 1 w 67"/>
                <a:gd name="T1" fmla="*/ 1 h 46"/>
                <a:gd name="T2" fmla="*/ 1 w 67"/>
                <a:gd name="T3" fmla="*/ 0 h 46"/>
                <a:gd name="T4" fmla="*/ 0 w 67"/>
                <a:gd name="T5" fmla="*/ 1 h 46"/>
                <a:gd name="T6" fmla="*/ 1 w 67"/>
                <a:gd name="T7" fmla="*/ 1 h 46"/>
                <a:gd name="T8" fmla="*/ 1 w 67"/>
                <a:gd name="T9" fmla="*/ 1 h 46"/>
                <a:gd name="T10" fmla="*/ 1 w 67"/>
                <a:gd name="T11" fmla="*/ 1 h 4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7" h="46">
                  <a:moveTo>
                    <a:pt x="55" y="27"/>
                  </a:moveTo>
                  <a:lnTo>
                    <a:pt x="3" y="0"/>
                  </a:lnTo>
                  <a:lnTo>
                    <a:pt x="0" y="9"/>
                  </a:lnTo>
                  <a:lnTo>
                    <a:pt x="67" y="46"/>
                  </a:lnTo>
                  <a:lnTo>
                    <a:pt x="55" y="27"/>
                  </a:lnTo>
                  <a:close/>
                </a:path>
              </a:pathLst>
            </a:custGeom>
            <a:solidFill>
              <a:srgbClr val="FF00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680" name="Freeform 310"/>
            <p:cNvSpPr>
              <a:spLocks/>
            </p:cNvSpPr>
            <p:nvPr/>
          </p:nvSpPr>
          <p:spPr bwMode="auto">
            <a:xfrm>
              <a:off x="4730" y="2369"/>
              <a:ext cx="102" cy="115"/>
            </a:xfrm>
            <a:custGeom>
              <a:avLst/>
              <a:gdLst>
                <a:gd name="T0" fmla="*/ 0 w 203"/>
                <a:gd name="T1" fmla="*/ 1 h 229"/>
                <a:gd name="T2" fmla="*/ 1 w 203"/>
                <a:gd name="T3" fmla="*/ 1 h 229"/>
                <a:gd name="T4" fmla="*/ 1 w 203"/>
                <a:gd name="T5" fmla="*/ 1 h 229"/>
                <a:gd name="T6" fmla="*/ 1 w 203"/>
                <a:gd name="T7" fmla="*/ 1 h 229"/>
                <a:gd name="T8" fmla="*/ 1 w 203"/>
                <a:gd name="T9" fmla="*/ 1 h 229"/>
                <a:gd name="T10" fmla="*/ 1 w 203"/>
                <a:gd name="T11" fmla="*/ 0 h 229"/>
                <a:gd name="T12" fmla="*/ 1 w 203"/>
                <a:gd name="T13" fmla="*/ 1 h 229"/>
                <a:gd name="T14" fmla="*/ 0 w 203"/>
                <a:gd name="T15" fmla="*/ 1 h 229"/>
                <a:gd name="T16" fmla="*/ 0 w 203"/>
                <a:gd name="T17" fmla="*/ 1 h 22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03" h="229">
                  <a:moveTo>
                    <a:pt x="0" y="19"/>
                  </a:moveTo>
                  <a:lnTo>
                    <a:pt x="68" y="91"/>
                  </a:lnTo>
                  <a:lnTo>
                    <a:pt x="193" y="229"/>
                  </a:lnTo>
                  <a:lnTo>
                    <a:pt x="198" y="223"/>
                  </a:lnTo>
                  <a:lnTo>
                    <a:pt x="203" y="208"/>
                  </a:lnTo>
                  <a:lnTo>
                    <a:pt x="7" y="0"/>
                  </a:lnTo>
                  <a:lnTo>
                    <a:pt x="5" y="9"/>
                  </a:lnTo>
                  <a:lnTo>
                    <a:pt x="0" y="19"/>
                  </a:lnTo>
                  <a:close/>
                </a:path>
              </a:pathLst>
            </a:custGeom>
            <a:solidFill>
              <a:srgbClr val="99FFE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681" name="Freeform 311"/>
            <p:cNvSpPr>
              <a:spLocks/>
            </p:cNvSpPr>
            <p:nvPr/>
          </p:nvSpPr>
          <p:spPr bwMode="auto">
            <a:xfrm>
              <a:off x="4444" y="2408"/>
              <a:ext cx="81" cy="91"/>
            </a:xfrm>
            <a:custGeom>
              <a:avLst/>
              <a:gdLst>
                <a:gd name="T0" fmla="*/ 0 w 163"/>
                <a:gd name="T1" fmla="*/ 1 h 181"/>
                <a:gd name="T2" fmla="*/ 0 w 163"/>
                <a:gd name="T3" fmla="*/ 0 h 181"/>
                <a:gd name="T4" fmla="*/ 0 w 163"/>
                <a:gd name="T5" fmla="*/ 1 h 181"/>
                <a:gd name="T6" fmla="*/ 0 w 163"/>
                <a:gd name="T7" fmla="*/ 1 h 181"/>
                <a:gd name="T8" fmla="*/ 0 w 163"/>
                <a:gd name="T9" fmla="*/ 1 h 181"/>
                <a:gd name="T10" fmla="*/ 0 w 163"/>
                <a:gd name="T11" fmla="*/ 1 h 181"/>
                <a:gd name="T12" fmla="*/ 0 w 163"/>
                <a:gd name="T13" fmla="*/ 1 h 181"/>
                <a:gd name="T14" fmla="*/ 0 w 163"/>
                <a:gd name="T15" fmla="*/ 1 h 18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63" h="181">
                  <a:moveTo>
                    <a:pt x="0" y="6"/>
                  </a:moveTo>
                  <a:lnTo>
                    <a:pt x="11" y="0"/>
                  </a:lnTo>
                  <a:lnTo>
                    <a:pt x="83" y="75"/>
                  </a:lnTo>
                  <a:lnTo>
                    <a:pt x="163" y="173"/>
                  </a:lnTo>
                  <a:lnTo>
                    <a:pt x="146" y="181"/>
                  </a:lnTo>
                  <a:lnTo>
                    <a:pt x="79" y="100"/>
                  </a:lnTo>
                  <a:lnTo>
                    <a:pt x="0" y="6"/>
                  </a:lnTo>
                  <a:close/>
                </a:path>
              </a:pathLst>
            </a:custGeom>
            <a:solidFill>
              <a:srgbClr val="99FFE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682" name="Freeform 312"/>
            <p:cNvSpPr>
              <a:spLocks/>
            </p:cNvSpPr>
            <p:nvPr/>
          </p:nvSpPr>
          <p:spPr bwMode="auto">
            <a:xfrm>
              <a:off x="4723" y="2075"/>
              <a:ext cx="142" cy="129"/>
            </a:xfrm>
            <a:custGeom>
              <a:avLst/>
              <a:gdLst>
                <a:gd name="T0" fmla="*/ 0 w 285"/>
                <a:gd name="T1" fmla="*/ 0 h 259"/>
                <a:gd name="T2" fmla="*/ 0 w 285"/>
                <a:gd name="T3" fmla="*/ 0 h 259"/>
                <a:gd name="T4" fmla="*/ 0 w 285"/>
                <a:gd name="T5" fmla="*/ 0 h 259"/>
                <a:gd name="T6" fmla="*/ 0 w 285"/>
                <a:gd name="T7" fmla="*/ 0 h 259"/>
                <a:gd name="T8" fmla="*/ 0 w 285"/>
                <a:gd name="T9" fmla="*/ 0 h 259"/>
                <a:gd name="T10" fmla="*/ 0 w 285"/>
                <a:gd name="T11" fmla="*/ 0 h 259"/>
                <a:gd name="T12" fmla="*/ 0 w 285"/>
                <a:gd name="T13" fmla="*/ 0 h 259"/>
                <a:gd name="T14" fmla="*/ 0 w 285"/>
                <a:gd name="T15" fmla="*/ 0 h 259"/>
                <a:gd name="T16" fmla="*/ 0 w 285"/>
                <a:gd name="T17" fmla="*/ 0 h 25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85" h="259">
                  <a:moveTo>
                    <a:pt x="15" y="0"/>
                  </a:moveTo>
                  <a:lnTo>
                    <a:pt x="107" y="84"/>
                  </a:lnTo>
                  <a:lnTo>
                    <a:pt x="285" y="246"/>
                  </a:lnTo>
                  <a:lnTo>
                    <a:pt x="278" y="259"/>
                  </a:lnTo>
                  <a:lnTo>
                    <a:pt x="174" y="169"/>
                  </a:lnTo>
                  <a:lnTo>
                    <a:pt x="0" y="6"/>
                  </a:lnTo>
                  <a:lnTo>
                    <a:pt x="10" y="0"/>
                  </a:lnTo>
                  <a:lnTo>
                    <a:pt x="15" y="0"/>
                  </a:lnTo>
                  <a:close/>
                </a:path>
              </a:pathLst>
            </a:custGeom>
            <a:solidFill>
              <a:srgbClr val="99FFE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683" name="Freeform 313"/>
            <p:cNvSpPr>
              <a:spLocks/>
            </p:cNvSpPr>
            <p:nvPr/>
          </p:nvSpPr>
          <p:spPr bwMode="auto">
            <a:xfrm>
              <a:off x="5017" y="2042"/>
              <a:ext cx="188" cy="144"/>
            </a:xfrm>
            <a:custGeom>
              <a:avLst/>
              <a:gdLst>
                <a:gd name="T0" fmla="*/ 1 w 375"/>
                <a:gd name="T1" fmla="*/ 0 h 288"/>
                <a:gd name="T2" fmla="*/ 0 w 375"/>
                <a:gd name="T3" fmla="*/ 1 h 288"/>
                <a:gd name="T4" fmla="*/ 1 w 375"/>
                <a:gd name="T5" fmla="*/ 1 h 288"/>
                <a:gd name="T6" fmla="*/ 1 w 375"/>
                <a:gd name="T7" fmla="*/ 1 h 288"/>
                <a:gd name="T8" fmla="*/ 1 w 375"/>
                <a:gd name="T9" fmla="*/ 1 h 288"/>
                <a:gd name="T10" fmla="*/ 1 w 375"/>
                <a:gd name="T11" fmla="*/ 1 h 288"/>
                <a:gd name="T12" fmla="*/ 1 w 375"/>
                <a:gd name="T13" fmla="*/ 1 h 288"/>
                <a:gd name="T14" fmla="*/ 1 w 375"/>
                <a:gd name="T15" fmla="*/ 1 h 288"/>
                <a:gd name="T16" fmla="*/ 1 w 375"/>
                <a:gd name="T17" fmla="*/ 0 h 288"/>
                <a:gd name="T18" fmla="*/ 1 w 375"/>
                <a:gd name="T19" fmla="*/ 0 h 28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75" h="288">
                  <a:moveTo>
                    <a:pt x="14" y="0"/>
                  </a:moveTo>
                  <a:lnTo>
                    <a:pt x="0" y="6"/>
                  </a:lnTo>
                  <a:lnTo>
                    <a:pt x="116" y="95"/>
                  </a:lnTo>
                  <a:lnTo>
                    <a:pt x="306" y="235"/>
                  </a:lnTo>
                  <a:lnTo>
                    <a:pt x="375" y="288"/>
                  </a:lnTo>
                  <a:lnTo>
                    <a:pt x="375" y="274"/>
                  </a:lnTo>
                  <a:lnTo>
                    <a:pt x="276" y="197"/>
                  </a:lnTo>
                  <a:lnTo>
                    <a:pt x="93" y="60"/>
                  </a:lnTo>
                  <a:lnTo>
                    <a:pt x="14" y="0"/>
                  </a:lnTo>
                  <a:close/>
                </a:path>
              </a:pathLst>
            </a:custGeom>
            <a:solidFill>
              <a:srgbClr val="99FFE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684" name="Freeform 314"/>
            <p:cNvSpPr>
              <a:spLocks/>
            </p:cNvSpPr>
            <p:nvPr/>
          </p:nvSpPr>
          <p:spPr bwMode="auto">
            <a:xfrm>
              <a:off x="4990" y="1798"/>
              <a:ext cx="165" cy="95"/>
            </a:xfrm>
            <a:custGeom>
              <a:avLst/>
              <a:gdLst>
                <a:gd name="T0" fmla="*/ 0 w 331"/>
                <a:gd name="T1" fmla="*/ 0 h 191"/>
                <a:gd name="T2" fmla="*/ 0 w 331"/>
                <a:gd name="T3" fmla="*/ 0 h 191"/>
                <a:gd name="T4" fmla="*/ 0 w 331"/>
                <a:gd name="T5" fmla="*/ 0 h 191"/>
                <a:gd name="T6" fmla="*/ 0 w 331"/>
                <a:gd name="T7" fmla="*/ 0 h 191"/>
                <a:gd name="T8" fmla="*/ 0 w 331"/>
                <a:gd name="T9" fmla="*/ 0 h 191"/>
                <a:gd name="T10" fmla="*/ 0 w 331"/>
                <a:gd name="T11" fmla="*/ 0 h 191"/>
                <a:gd name="T12" fmla="*/ 0 w 331"/>
                <a:gd name="T13" fmla="*/ 0 h 191"/>
                <a:gd name="T14" fmla="*/ 0 w 331"/>
                <a:gd name="T15" fmla="*/ 0 h 19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31" h="191">
                  <a:moveTo>
                    <a:pt x="11" y="0"/>
                  </a:moveTo>
                  <a:lnTo>
                    <a:pt x="0" y="7"/>
                  </a:lnTo>
                  <a:lnTo>
                    <a:pt x="108" y="73"/>
                  </a:lnTo>
                  <a:lnTo>
                    <a:pt x="323" y="191"/>
                  </a:lnTo>
                  <a:lnTo>
                    <a:pt x="331" y="183"/>
                  </a:lnTo>
                  <a:lnTo>
                    <a:pt x="236" y="127"/>
                  </a:lnTo>
                  <a:lnTo>
                    <a:pt x="11" y="0"/>
                  </a:lnTo>
                  <a:close/>
                </a:path>
              </a:pathLst>
            </a:custGeom>
            <a:solidFill>
              <a:srgbClr val="99FFE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685" name="Freeform 315"/>
            <p:cNvSpPr>
              <a:spLocks/>
            </p:cNvSpPr>
            <p:nvPr/>
          </p:nvSpPr>
          <p:spPr bwMode="auto">
            <a:xfrm>
              <a:off x="5245" y="1709"/>
              <a:ext cx="107" cy="108"/>
            </a:xfrm>
            <a:custGeom>
              <a:avLst/>
              <a:gdLst>
                <a:gd name="T0" fmla="*/ 0 w 212"/>
                <a:gd name="T1" fmla="*/ 0 h 217"/>
                <a:gd name="T2" fmla="*/ 1 w 212"/>
                <a:gd name="T3" fmla="*/ 0 h 217"/>
                <a:gd name="T4" fmla="*/ 1 w 212"/>
                <a:gd name="T5" fmla="*/ 0 h 217"/>
                <a:gd name="T6" fmla="*/ 1 w 212"/>
                <a:gd name="T7" fmla="*/ 0 h 217"/>
                <a:gd name="T8" fmla="*/ 1 w 212"/>
                <a:gd name="T9" fmla="*/ 0 h 217"/>
                <a:gd name="T10" fmla="*/ 1 w 212"/>
                <a:gd name="T11" fmla="*/ 0 h 217"/>
                <a:gd name="T12" fmla="*/ 1 w 212"/>
                <a:gd name="T13" fmla="*/ 0 h 217"/>
                <a:gd name="T14" fmla="*/ 0 w 212"/>
                <a:gd name="T15" fmla="*/ 0 h 217"/>
                <a:gd name="T16" fmla="*/ 0 w 212"/>
                <a:gd name="T17" fmla="*/ 0 h 2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12" h="217">
                  <a:moveTo>
                    <a:pt x="0" y="0"/>
                  </a:moveTo>
                  <a:lnTo>
                    <a:pt x="62" y="64"/>
                  </a:lnTo>
                  <a:lnTo>
                    <a:pt x="205" y="217"/>
                  </a:lnTo>
                  <a:lnTo>
                    <a:pt x="210" y="211"/>
                  </a:lnTo>
                  <a:lnTo>
                    <a:pt x="212" y="202"/>
                  </a:lnTo>
                  <a:lnTo>
                    <a:pt x="116" y="99"/>
                  </a:lnTo>
                  <a:lnTo>
                    <a:pt x="29" y="0"/>
                  </a:lnTo>
                  <a:lnTo>
                    <a:pt x="0" y="0"/>
                  </a:lnTo>
                  <a:close/>
                </a:path>
              </a:pathLst>
            </a:custGeom>
            <a:solidFill>
              <a:srgbClr val="99FFE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686" name="Freeform 316"/>
            <p:cNvSpPr>
              <a:spLocks/>
            </p:cNvSpPr>
            <p:nvPr/>
          </p:nvSpPr>
          <p:spPr bwMode="auto">
            <a:xfrm>
              <a:off x="4856" y="1804"/>
              <a:ext cx="182" cy="125"/>
            </a:xfrm>
            <a:custGeom>
              <a:avLst/>
              <a:gdLst>
                <a:gd name="T0" fmla="*/ 0 w 364"/>
                <a:gd name="T1" fmla="*/ 0 h 251"/>
                <a:gd name="T2" fmla="*/ 1 w 364"/>
                <a:gd name="T3" fmla="*/ 0 h 251"/>
                <a:gd name="T4" fmla="*/ 1 w 364"/>
                <a:gd name="T5" fmla="*/ 0 h 251"/>
                <a:gd name="T6" fmla="*/ 1 w 364"/>
                <a:gd name="T7" fmla="*/ 0 h 251"/>
                <a:gd name="T8" fmla="*/ 1 w 364"/>
                <a:gd name="T9" fmla="*/ 0 h 251"/>
                <a:gd name="T10" fmla="*/ 1 w 364"/>
                <a:gd name="T11" fmla="*/ 0 h 251"/>
                <a:gd name="T12" fmla="*/ 1 w 364"/>
                <a:gd name="T13" fmla="*/ 0 h 251"/>
                <a:gd name="T14" fmla="*/ 1 w 364"/>
                <a:gd name="T15" fmla="*/ 0 h 251"/>
                <a:gd name="T16" fmla="*/ 0 w 364"/>
                <a:gd name="T17" fmla="*/ 0 h 251"/>
                <a:gd name="T18" fmla="*/ 0 w 364"/>
                <a:gd name="T19" fmla="*/ 0 h 25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64" h="251">
                  <a:moveTo>
                    <a:pt x="0" y="19"/>
                  </a:moveTo>
                  <a:lnTo>
                    <a:pt x="94" y="82"/>
                  </a:lnTo>
                  <a:lnTo>
                    <a:pt x="275" y="200"/>
                  </a:lnTo>
                  <a:lnTo>
                    <a:pt x="350" y="251"/>
                  </a:lnTo>
                  <a:lnTo>
                    <a:pt x="364" y="240"/>
                  </a:lnTo>
                  <a:lnTo>
                    <a:pt x="265" y="178"/>
                  </a:lnTo>
                  <a:lnTo>
                    <a:pt x="64" y="41"/>
                  </a:lnTo>
                  <a:lnTo>
                    <a:pt x="7" y="0"/>
                  </a:lnTo>
                  <a:lnTo>
                    <a:pt x="0" y="19"/>
                  </a:lnTo>
                  <a:close/>
                </a:path>
              </a:pathLst>
            </a:custGeom>
            <a:solidFill>
              <a:srgbClr val="E6FF4D"/>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687" name="Freeform 317"/>
            <p:cNvSpPr>
              <a:spLocks/>
            </p:cNvSpPr>
            <p:nvPr/>
          </p:nvSpPr>
          <p:spPr bwMode="auto">
            <a:xfrm>
              <a:off x="4813" y="2291"/>
              <a:ext cx="173" cy="173"/>
            </a:xfrm>
            <a:custGeom>
              <a:avLst/>
              <a:gdLst>
                <a:gd name="T0" fmla="*/ 0 w 345"/>
                <a:gd name="T1" fmla="*/ 0 h 347"/>
                <a:gd name="T2" fmla="*/ 1 w 345"/>
                <a:gd name="T3" fmla="*/ 0 h 347"/>
                <a:gd name="T4" fmla="*/ 1 w 345"/>
                <a:gd name="T5" fmla="*/ 0 h 347"/>
                <a:gd name="T6" fmla="*/ 1 w 345"/>
                <a:gd name="T7" fmla="*/ 0 h 347"/>
                <a:gd name="T8" fmla="*/ 1 w 345"/>
                <a:gd name="T9" fmla="*/ 0 h 347"/>
                <a:gd name="T10" fmla="*/ 1 w 345"/>
                <a:gd name="T11" fmla="*/ 0 h 347"/>
                <a:gd name="T12" fmla="*/ 1 w 345"/>
                <a:gd name="T13" fmla="*/ 0 h 347"/>
                <a:gd name="T14" fmla="*/ 0 w 345"/>
                <a:gd name="T15" fmla="*/ 0 h 347"/>
                <a:gd name="T16" fmla="*/ 0 w 345"/>
                <a:gd name="T17" fmla="*/ 0 h 34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45" h="347">
                  <a:moveTo>
                    <a:pt x="0" y="15"/>
                  </a:moveTo>
                  <a:lnTo>
                    <a:pt x="6" y="0"/>
                  </a:lnTo>
                  <a:lnTo>
                    <a:pt x="118" y="112"/>
                  </a:lnTo>
                  <a:lnTo>
                    <a:pt x="345" y="333"/>
                  </a:lnTo>
                  <a:lnTo>
                    <a:pt x="343" y="341"/>
                  </a:lnTo>
                  <a:lnTo>
                    <a:pt x="341" y="347"/>
                  </a:lnTo>
                  <a:lnTo>
                    <a:pt x="235" y="244"/>
                  </a:lnTo>
                  <a:lnTo>
                    <a:pt x="0" y="15"/>
                  </a:lnTo>
                  <a:close/>
                </a:path>
              </a:pathLst>
            </a:custGeom>
            <a:solidFill>
              <a:srgbClr val="E6FF4D"/>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688" name="Freeform 318"/>
            <p:cNvSpPr>
              <a:spLocks/>
            </p:cNvSpPr>
            <p:nvPr/>
          </p:nvSpPr>
          <p:spPr bwMode="auto">
            <a:xfrm>
              <a:off x="4436" y="2535"/>
              <a:ext cx="18" cy="23"/>
            </a:xfrm>
            <a:custGeom>
              <a:avLst/>
              <a:gdLst>
                <a:gd name="T0" fmla="*/ 0 w 35"/>
                <a:gd name="T1" fmla="*/ 1 h 46"/>
                <a:gd name="T2" fmla="*/ 1 w 35"/>
                <a:gd name="T3" fmla="*/ 1 h 46"/>
                <a:gd name="T4" fmla="*/ 1 w 35"/>
                <a:gd name="T5" fmla="*/ 1 h 46"/>
                <a:gd name="T6" fmla="*/ 0 w 35"/>
                <a:gd name="T7" fmla="*/ 0 h 46"/>
                <a:gd name="T8" fmla="*/ 0 w 35"/>
                <a:gd name="T9" fmla="*/ 1 h 46"/>
                <a:gd name="T10" fmla="*/ 0 w 35"/>
                <a:gd name="T11" fmla="*/ 1 h 4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5" h="46">
                  <a:moveTo>
                    <a:pt x="0" y="15"/>
                  </a:moveTo>
                  <a:lnTo>
                    <a:pt x="25" y="46"/>
                  </a:lnTo>
                  <a:lnTo>
                    <a:pt x="35" y="42"/>
                  </a:lnTo>
                  <a:lnTo>
                    <a:pt x="0" y="0"/>
                  </a:lnTo>
                  <a:lnTo>
                    <a:pt x="0" y="15"/>
                  </a:lnTo>
                  <a:close/>
                </a:path>
              </a:pathLst>
            </a:custGeom>
            <a:solidFill>
              <a:srgbClr val="E6FF4D"/>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689" name="Freeform 319"/>
            <p:cNvSpPr>
              <a:spLocks/>
            </p:cNvSpPr>
            <p:nvPr/>
          </p:nvSpPr>
          <p:spPr bwMode="auto">
            <a:xfrm>
              <a:off x="5008" y="2057"/>
              <a:ext cx="188" cy="140"/>
            </a:xfrm>
            <a:custGeom>
              <a:avLst/>
              <a:gdLst>
                <a:gd name="T0" fmla="*/ 1 w 376"/>
                <a:gd name="T1" fmla="*/ 0 h 279"/>
                <a:gd name="T2" fmla="*/ 1 w 376"/>
                <a:gd name="T3" fmla="*/ 1 h 279"/>
                <a:gd name="T4" fmla="*/ 1 w 376"/>
                <a:gd name="T5" fmla="*/ 1 h 279"/>
                <a:gd name="T6" fmla="*/ 1 w 376"/>
                <a:gd name="T7" fmla="*/ 1 h 279"/>
                <a:gd name="T8" fmla="*/ 1 w 376"/>
                <a:gd name="T9" fmla="*/ 1 h 279"/>
                <a:gd name="T10" fmla="*/ 1 w 376"/>
                <a:gd name="T11" fmla="*/ 1 h 279"/>
                <a:gd name="T12" fmla="*/ 1 w 376"/>
                <a:gd name="T13" fmla="*/ 1 h 279"/>
                <a:gd name="T14" fmla="*/ 0 w 376"/>
                <a:gd name="T15" fmla="*/ 1 h 279"/>
                <a:gd name="T16" fmla="*/ 1 w 376"/>
                <a:gd name="T17" fmla="*/ 0 h 279"/>
                <a:gd name="T18" fmla="*/ 1 w 376"/>
                <a:gd name="T19" fmla="*/ 0 h 27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76" h="279">
                  <a:moveTo>
                    <a:pt x="5" y="0"/>
                  </a:moveTo>
                  <a:lnTo>
                    <a:pt x="82" y="60"/>
                  </a:lnTo>
                  <a:lnTo>
                    <a:pt x="246" y="180"/>
                  </a:lnTo>
                  <a:lnTo>
                    <a:pt x="376" y="277"/>
                  </a:lnTo>
                  <a:lnTo>
                    <a:pt x="372" y="279"/>
                  </a:lnTo>
                  <a:lnTo>
                    <a:pt x="289" y="219"/>
                  </a:lnTo>
                  <a:lnTo>
                    <a:pt x="140" y="112"/>
                  </a:lnTo>
                  <a:lnTo>
                    <a:pt x="0" y="14"/>
                  </a:lnTo>
                  <a:lnTo>
                    <a:pt x="5" y="0"/>
                  </a:lnTo>
                  <a:close/>
                </a:path>
              </a:pathLst>
            </a:custGeom>
            <a:solidFill>
              <a:srgbClr val="00B366"/>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690" name="Freeform 320"/>
            <p:cNvSpPr>
              <a:spLocks/>
            </p:cNvSpPr>
            <p:nvPr/>
          </p:nvSpPr>
          <p:spPr bwMode="auto">
            <a:xfrm>
              <a:off x="4980" y="1814"/>
              <a:ext cx="166" cy="98"/>
            </a:xfrm>
            <a:custGeom>
              <a:avLst/>
              <a:gdLst>
                <a:gd name="T0" fmla="*/ 1 w 332"/>
                <a:gd name="T1" fmla="*/ 0 h 196"/>
                <a:gd name="T2" fmla="*/ 0 w 332"/>
                <a:gd name="T3" fmla="*/ 1 h 196"/>
                <a:gd name="T4" fmla="*/ 1 w 332"/>
                <a:gd name="T5" fmla="*/ 1 h 196"/>
                <a:gd name="T6" fmla="*/ 1 w 332"/>
                <a:gd name="T7" fmla="*/ 1 h 196"/>
                <a:gd name="T8" fmla="*/ 1 w 332"/>
                <a:gd name="T9" fmla="*/ 1 h 196"/>
                <a:gd name="T10" fmla="*/ 1 w 332"/>
                <a:gd name="T11" fmla="*/ 1 h 196"/>
                <a:gd name="T12" fmla="*/ 1 w 332"/>
                <a:gd name="T13" fmla="*/ 0 h 196"/>
                <a:gd name="T14" fmla="*/ 1 w 332"/>
                <a:gd name="T15" fmla="*/ 0 h 1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32" h="196">
                  <a:moveTo>
                    <a:pt x="2" y="0"/>
                  </a:moveTo>
                  <a:lnTo>
                    <a:pt x="0" y="11"/>
                  </a:lnTo>
                  <a:lnTo>
                    <a:pt x="94" y="65"/>
                  </a:lnTo>
                  <a:lnTo>
                    <a:pt x="328" y="196"/>
                  </a:lnTo>
                  <a:lnTo>
                    <a:pt x="332" y="186"/>
                  </a:lnTo>
                  <a:lnTo>
                    <a:pt x="205" y="114"/>
                  </a:lnTo>
                  <a:lnTo>
                    <a:pt x="2" y="0"/>
                  </a:lnTo>
                  <a:close/>
                </a:path>
              </a:pathLst>
            </a:custGeom>
            <a:solidFill>
              <a:srgbClr val="00B366"/>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691" name="Freeform 321"/>
            <p:cNvSpPr>
              <a:spLocks/>
            </p:cNvSpPr>
            <p:nvPr/>
          </p:nvSpPr>
          <p:spPr bwMode="auto">
            <a:xfrm>
              <a:off x="5217" y="1709"/>
              <a:ext cx="120" cy="116"/>
            </a:xfrm>
            <a:custGeom>
              <a:avLst/>
              <a:gdLst>
                <a:gd name="T0" fmla="*/ 0 w 240"/>
                <a:gd name="T1" fmla="*/ 0 h 231"/>
                <a:gd name="T2" fmla="*/ 1 w 240"/>
                <a:gd name="T3" fmla="*/ 1 h 231"/>
                <a:gd name="T4" fmla="*/ 1 w 240"/>
                <a:gd name="T5" fmla="*/ 1 h 231"/>
                <a:gd name="T6" fmla="*/ 1 w 240"/>
                <a:gd name="T7" fmla="*/ 1 h 231"/>
                <a:gd name="T8" fmla="*/ 1 w 240"/>
                <a:gd name="T9" fmla="*/ 1 h 231"/>
                <a:gd name="T10" fmla="*/ 1 w 240"/>
                <a:gd name="T11" fmla="*/ 0 h 231"/>
                <a:gd name="T12" fmla="*/ 0 w 240"/>
                <a:gd name="T13" fmla="*/ 0 h 231"/>
                <a:gd name="T14" fmla="*/ 0 w 240"/>
                <a:gd name="T15" fmla="*/ 0 h 23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40" h="231">
                  <a:moveTo>
                    <a:pt x="0" y="0"/>
                  </a:moveTo>
                  <a:lnTo>
                    <a:pt x="69" y="64"/>
                  </a:lnTo>
                  <a:lnTo>
                    <a:pt x="231" y="231"/>
                  </a:lnTo>
                  <a:lnTo>
                    <a:pt x="240" y="231"/>
                  </a:lnTo>
                  <a:lnTo>
                    <a:pt x="176" y="163"/>
                  </a:lnTo>
                  <a:lnTo>
                    <a:pt x="24" y="0"/>
                  </a:lnTo>
                  <a:lnTo>
                    <a:pt x="0" y="0"/>
                  </a:lnTo>
                  <a:close/>
                </a:path>
              </a:pathLst>
            </a:custGeom>
            <a:solidFill>
              <a:srgbClr val="00B366"/>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692" name="Freeform 322"/>
            <p:cNvSpPr>
              <a:spLocks/>
            </p:cNvSpPr>
            <p:nvPr/>
          </p:nvSpPr>
          <p:spPr bwMode="auto">
            <a:xfrm>
              <a:off x="4712" y="2089"/>
              <a:ext cx="139" cy="127"/>
            </a:xfrm>
            <a:custGeom>
              <a:avLst/>
              <a:gdLst>
                <a:gd name="T0" fmla="*/ 1 w 277"/>
                <a:gd name="T1" fmla="*/ 0 h 256"/>
                <a:gd name="T2" fmla="*/ 1 w 277"/>
                <a:gd name="T3" fmla="*/ 0 h 256"/>
                <a:gd name="T4" fmla="*/ 1 w 277"/>
                <a:gd name="T5" fmla="*/ 0 h 256"/>
                <a:gd name="T6" fmla="*/ 0 w 277"/>
                <a:gd name="T7" fmla="*/ 0 h 256"/>
                <a:gd name="T8" fmla="*/ 1 w 277"/>
                <a:gd name="T9" fmla="*/ 0 h 256"/>
                <a:gd name="T10" fmla="*/ 1 w 277"/>
                <a:gd name="T11" fmla="*/ 0 h 256"/>
                <a:gd name="T12" fmla="*/ 1 w 277"/>
                <a:gd name="T13" fmla="*/ 0 h 256"/>
                <a:gd name="T14" fmla="*/ 1 w 277"/>
                <a:gd name="T15" fmla="*/ 0 h 256"/>
                <a:gd name="T16" fmla="*/ 1 w 277"/>
                <a:gd name="T17" fmla="*/ 0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77" h="256">
                  <a:moveTo>
                    <a:pt x="277" y="250"/>
                  </a:moveTo>
                  <a:lnTo>
                    <a:pt x="267" y="256"/>
                  </a:lnTo>
                  <a:lnTo>
                    <a:pt x="171" y="171"/>
                  </a:lnTo>
                  <a:lnTo>
                    <a:pt x="0" y="13"/>
                  </a:lnTo>
                  <a:lnTo>
                    <a:pt x="4" y="0"/>
                  </a:lnTo>
                  <a:lnTo>
                    <a:pt x="84" y="77"/>
                  </a:lnTo>
                  <a:lnTo>
                    <a:pt x="229" y="211"/>
                  </a:lnTo>
                  <a:lnTo>
                    <a:pt x="277" y="250"/>
                  </a:lnTo>
                  <a:close/>
                </a:path>
              </a:pathLst>
            </a:custGeom>
            <a:solidFill>
              <a:srgbClr val="00B366"/>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693" name="Freeform 323"/>
            <p:cNvSpPr>
              <a:spLocks/>
            </p:cNvSpPr>
            <p:nvPr/>
          </p:nvSpPr>
          <p:spPr bwMode="auto">
            <a:xfrm>
              <a:off x="4715" y="2387"/>
              <a:ext cx="99" cy="104"/>
            </a:xfrm>
            <a:custGeom>
              <a:avLst/>
              <a:gdLst>
                <a:gd name="T0" fmla="*/ 0 w 197"/>
                <a:gd name="T1" fmla="*/ 0 h 209"/>
                <a:gd name="T2" fmla="*/ 1 w 197"/>
                <a:gd name="T3" fmla="*/ 0 h 209"/>
                <a:gd name="T4" fmla="*/ 1 w 197"/>
                <a:gd name="T5" fmla="*/ 0 h 209"/>
                <a:gd name="T6" fmla="*/ 1 w 197"/>
                <a:gd name="T7" fmla="*/ 0 h 209"/>
                <a:gd name="T8" fmla="*/ 1 w 197"/>
                <a:gd name="T9" fmla="*/ 0 h 209"/>
                <a:gd name="T10" fmla="*/ 1 w 197"/>
                <a:gd name="T11" fmla="*/ 0 h 209"/>
                <a:gd name="T12" fmla="*/ 0 w 197"/>
                <a:gd name="T13" fmla="*/ 0 h 209"/>
                <a:gd name="T14" fmla="*/ 0 w 197"/>
                <a:gd name="T15" fmla="*/ 0 h 20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7" h="209">
                  <a:moveTo>
                    <a:pt x="0" y="5"/>
                  </a:moveTo>
                  <a:lnTo>
                    <a:pt x="8" y="0"/>
                  </a:lnTo>
                  <a:lnTo>
                    <a:pt x="87" y="86"/>
                  </a:lnTo>
                  <a:lnTo>
                    <a:pt x="197" y="206"/>
                  </a:lnTo>
                  <a:lnTo>
                    <a:pt x="184" y="209"/>
                  </a:lnTo>
                  <a:lnTo>
                    <a:pt x="98" y="113"/>
                  </a:lnTo>
                  <a:lnTo>
                    <a:pt x="0" y="5"/>
                  </a:lnTo>
                  <a:close/>
                </a:path>
              </a:pathLst>
            </a:custGeom>
            <a:solidFill>
              <a:srgbClr val="00B366"/>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694" name="Freeform 324"/>
            <p:cNvSpPr>
              <a:spLocks/>
            </p:cNvSpPr>
            <p:nvPr/>
          </p:nvSpPr>
          <p:spPr bwMode="auto">
            <a:xfrm>
              <a:off x="4436" y="2425"/>
              <a:ext cx="71" cy="89"/>
            </a:xfrm>
            <a:custGeom>
              <a:avLst/>
              <a:gdLst>
                <a:gd name="T0" fmla="*/ 0 w 141"/>
                <a:gd name="T1" fmla="*/ 0 h 179"/>
                <a:gd name="T2" fmla="*/ 1 w 141"/>
                <a:gd name="T3" fmla="*/ 0 h 179"/>
                <a:gd name="T4" fmla="*/ 1 w 141"/>
                <a:gd name="T5" fmla="*/ 0 h 179"/>
                <a:gd name="T6" fmla="*/ 1 w 141"/>
                <a:gd name="T7" fmla="*/ 0 h 179"/>
                <a:gd name="T8" fmla="*/ 1 w 141"/>
                <a:gd name="T9" fmla="*/ 0 h 179"/>
                <a:gd name="T10" fmla="*/ 1 w 141"/>
                <a:gd name="T11" fmla="*/ 0 h 179"/>
                <a:gd name="T12" fmla="*/ 0 w 141"/>
                <a:gd name="T13" fmla="*/ 0 h 179"/>
                <a:gd name="T14" fmla="*/ 0 w 141"/>
                <a:gd name="T15" fmla="*/ 0 h 17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1" h="179">
                  <a:moveTo>
                    <a:pt x="0" y="0"/>
                  </a:moveTo>
                  <a:lnTo>
                    <a:pt x="75" y="86"/>
                  </a:lnTo>
                  <a:lnTo>
                    <a:pt x="141" y="169"/>
                  </a:lnTo>
                  <a:lnTo>
                    <a:pt x="137" y="179"/>
                  </a:lnTo>
                  <a:lnTo>
                    <a:pt x="77" y="106"/>
                  </a:lnTo>
                  <a:lnTo>
                    <a:pt x="2" y="21"/>
                  </a:lnTo>
                  <a:lnTo>
                    <a:pt x="0" y="0"/>
                  </a:lnTo>
                  <a:close/>
                </a:path>
              </a:pathLst>
            </a:custGeom>
            <a:solidFill>
              <a:srgbClr val="00B366"/>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695" name="Freeform 325"/>
            <p:cNvSpPr>
              <a:spLocks/>
            </p:cNvSpPr>
            <p:nvPr/>
          </p:nvSpPr>
          <p:spPr bwMode="auto">
            <a:xfrm>
              <a:off x="4798" y="2308"/>
              <a:ext cx="176" cy="163"/>
            </a:xfrm>
            <a:custGeom>
              <a:avLst/>
              <a:gdLst>
                <a:gd name="T0" fmla="*/ 0 w 352"/>
                <a:gd name="T1" fmla="*/ 0 h 327"/>
                <a:gd name="T2" fmla="*/ 1 w 352"/>
                <a:gd name="T3" fmla="*/ 0 h 327"/>
                <a:gd name="T4" fmla="*/ 1 w 352"/>
                <a:gd name="T5" fmla="*/ 0 h 327"/>
                <a:gd name="T6" fmla="*/ 1 w 352"/>
                <a:gd name="T7" fmla="*/ 0 h 327"/>
                <a:gd name="T8" fmla="*/ 1 w 352"/>
                <a:gd name="T9" fmla="*/ 0 h 327"/>
                <a:gd name="T10" fmla="*/ 1 w 352"/>
                <a:gd name="T11" fmla="*/ 0 h 327"/>
                <a:gd name="T12" fmla="*/ 1 w 352"/>
                <a:gd name="T13" fmla="*/ 0 h 327"/>
                <a:gd name="T14" fmla="*/ 1 w 352"/>
                <a:gd name="T15" fmla="*/ 0 h 327"/>
                <a:gd name="T16" fmla="*/ 0 w 352"/>
                <a:gd name="T17" fmla="*/ 0 h 327"/>
                <a:gd name="T18" fmla="*/ 0 w 352"/>
                <a:gd name="T19" fmla="*/ 0 h 32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52" h="327">
                  <a:moveTo>
                    <a:pt x="0" y="4"/>
                  </a:moveTo>
                  <a:lnTo>
                    <a:pt x="109" y="106"/>
                  </a:lnTo>
                  <a:lnTo>
                    <a:pt x="242" y="233"/>
                  </a:lnTo>
                  <a:lnTo>
                    <a:pt x="339" y="327"/>
                  </a:lnTo>
                  <a:lnTo>
                    <a:pt x="352" y="325"/>
                  </a:lnTo>
                  <a:lnTo>
                    <a:pt x="271" y="250"/>
                  </a:lnTo>
                  <a:lnTo>
                    <a:pt x="124" y="108"/>
                  </a:lnTo>
                  <a:lnTo>
                    <a:pt x="11" y="0"/>
                  </a:lnTo>
                  <a:lnTo>
                    <a:pt x="0" y="4"/>
                  </a:lnTo>
                  <a:close/>
                </a:path>
              </a:pathLst>
            </a:custGeom>
            <a:solidFill>
              <a:srgbClr val="A68C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696" name="Freeform 326"/>
            <p:cNvSpPr>
              <a:spLocks/>
            </p:cNvSpPr>
            <p:nvPr/>
          </p:nvSpPr>
          <p:spPr bwMode="auto">
            <a:xfrm>
              <a:off x="4436" y="2558"/>
              <a:ext cx="6" cy="12"/>
            </a:xfrm>
            <a:custGeom>
              <a:avLst/>
              <a:gdLst>
                <a:gd name="T0" fmla="*/ 1 w 11"/>
                <a:gd name="T1" fmla="*/ 0 h 25"/>
                <a:gd name="T2" fmla="*/ 1 w 11"/>
                <a:gd name="T3" fmla="*/ 0 h 25"/>
                <a:gd name="T4" fmla="*/ 0 w 11"/>
                <a:gd name="T5" fmla="*/ 0 h 25"/>
                <a:gd name="T6" fmla="*/ 1 w 11"/>
                <a:gd name="T7" fmla="*/ 0 h 25"/>
                <a:gd name="T8" fmla="*/ 1 w 11"/>
                <a:gd name="T9" fmla="*/ 0 h 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25">
                  <a:moveTo>
                    <a:pt x="4" y="0"/>
                  </a:moveTo>
                  <a:lnTo>
                    <a:pt x="11" y="14"/>
                  </a:lnTo>
                  <a:lnTo>
                    <a:pt x="0" y="25"/>
                  </a:lnTo>
                  <a:lnTo>
                    <a:pt x="4" y="0"/>
                  </a:lnTo>
                  <a:close/>
                </a:path>
              </a:pathLst>
            </a:custGeom>
            <a:solidFill>
              <a:srgbClr val="A68C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697" name="Freeform 327"/>
            <p:cNvSpPr>
              <a:spLocks/>
            </p:cNvSpPr>
            <p:nvPr/>
          </p:nvSpPr>
          <p:spPr bwMode="auto">
            <a:xfrm>
              <a:off x="4842" y="1824"/>
              <a:ext cx="183" cy="122"/>
            </a:xfrm>
            <a:custGeom>
              <a:avLst/>
              <a:gdLst>
                <a:gd name="T0" fmla="*/ 1 w 364"/>
                <a:gd name="T1" fmla="*/ 0 h 245"/>
                <a:gd name="T2" fmla="*/ 1 w 364"/>
                <a:gd name="T3" fmla="*/ 0 h 245"/>
                <a:gd name="T4" fmla="*/ 1 w 364"/>
                <a:gd name="T5" fmla="*/ 0 h 245"/>
                <a:gd name="T6" fmla="*/ 1 w 364"/>
                <a:gd name="T7" fmla="*/ 0 h 245"/>
                <a:gd name="T8" fmla="*/ 1 w 364"/>
                <a:gd name="T9" fmla="*/ 0 h 245"/>
                <a:gd name="T10" fmla="*/ 0 w 364"/>
                <a:gd name="T11" fmla="*/ 0 h 245"/>
                <a:gd name="T12" fmla="*/ 1 w 364"/>
                <a:gd name="T13" fmla="*/ 0 h 245"/>
                <a:gd name="T14" fmla="*/ 1 w 364"/>
                <a:gd name="T15" fmla="*/ 0 h 24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64" h="245">
                  <a:moveTo>
                    <a:pt x="7" y="0"/>
                  </a:moveTo>
                  <a:lnTo>
                    <a:pt x="95" y="61"/>
                  </a:lnTo>
                  <a:lnTo>
                    <a:pt x="364" y="234"/>
                  </a:lnTo>
                  <a:lnTo>
                    <a:pt x="362" y="245"/>
                  </a:lnTo>
                  <a:lnTo>
                    <a:pt x="251" y="176"/>
                  </a:lnTo>
                  <a:lnTo>
                    <a:pt x="0" y="14"/>
                  </a:lnTo>
                  <a:lnTo>
                    <a:pt x="7" y="0"/>
                  </a:lnTo>
                  <a:close/>
                </a:path>
              </a:pathLst>
            </a:custGeom>
            <a:solidFill>
              <a:srgbClr val="A68C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698" name="Freeform 328"/>
            <p:cNvSpPr>
              <a:spLocks/>
            </p:cNvSpPr>
            <p:nvPr/>
          </p:nvSpPr>
          <p:spPr bwMode="auto">
            <a:xfrm>
              <a:off x="5048" y="1954"/>
              <a:ext cx="203" cy="142"/>
            </a:xfrm>
            <a:custGeom>
              <a:avLst/>
              <a:gdLst>
                <a:gd name="T0" fmla="*/ 1 w 406"/>
                <a:gd name="T1" fmla="*/ 0 h 283"/>
                <a:gd name="T2" fmla="*/ 0 w 406"/>
                <a:gd name="T3" fmla="*/ 1 h 283"/>
                <a:gd name="T4" fmla="*/ 1 w 406"/>
                <a:gd name="T5" fmla="*/ 1 h 283"/>
                <a:gd name="T6" fmla="*/ 1 w 406"/>
                <a:gd name="T7" fmla="*/ 1 h 283"/>
                <a:gd name="T8" fmla="*/ 1 w 406"/>
                <a:gd name="T9" fmla="*/ 1 h 283"/>
                <a:gd name="T10" fmla="*/ 1 w 406"/>
                <a:gd name="T11" fmla="*/ 1 h 283"/>
                <a:gd name="T12" fmla="*/ 1 w 406"/>
                <a:gd name="T13" fmla="*/ 1 h 283"/>
                <a:gd name="T14" fmla="*/ 1 w 406"/>
                <a:gd name="T15" fmla="*/ 1 h 283"/>
                <a:gd name="T16" fmla="*/ 1 w 406"/>
                <a:gd name="T17" fmla="*/ 0 h 283"/>
                <a:gd name="T18" fmla="*/ 1 w 406"/>
                <a:gd name="T19" fmla="*/ 0 h 28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06" h="283">
                  <a:moveTo>
                    <a:pt x="3" y="0"/>
                  </a:moveTo>
                  <a:lnTo>
                    <a:pt x="0" y="12"/>
                  </a:lnTo>
                  <a:lnTo>
                    <a:pt x="117" y="87"/>
                  </a:lnTo>
                  <a:lnTo>
                    <a:pt x="278" y="197"/>
                  </a:lnTo>
                  <a:lnTo>
                    <a:pt x="406" y="283"/>
                  </a:lnTo>
                  <a:lnTo>
                    <a:pt x="396" y="250"/>
                  </a:lnTo>
                  <a:lnTo>
                    <a:pt x="304" y="191"/>
                  </a:lnTo>
                  <a:lnTo>
                    <a:pt x="48" y="25"/>
                  </a:lnTo>
                  <a:lnTo>
                    <a:pt x="3" y="0"/>
                  </a:lnTo>
                  <a:close/>
                </a:path>
              </a:pathLst>
            </a:custGeom>
            <a:solidFill>
              <a:srgbClr val="00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699" name="Freeform 329"/>
            <p:cNvSpPr>
              <a:spLocks/>
            </p:cNvSpPr>
            <p:nvPr/>
          </p:nvSpPr>
          <p:spPr bwMode="auto">
            <a:xfrm>
              <a:off x="4597" y="2114"/>
              <a:ext cx="183" cy="174"/>
            </a:xfrm>
            <a:custGeom>
              <a:avLst/>
              <a:gdLst>
                <a:gd name="T0" fmla="*/ 0 w 367"/>
                <a:gd name="T1" fmla="*/ 1 h 348"/>
                <a:gd name="T2" fmla="*/ 0 w 367"/>
                <a:gd name="T3" fmla="*/ 1 h 348"/>
                <a:gd name="T4" fmla="*/ 0 w 367"/>
                <a:gd name="T5" fmla="*/ 1 h 348"/>
                <a:gd name="T6" fmla="*/ 0 w 367"/>
                <a:gd name="T7" fmla="*/ 1 h 348"/>
                <a:gd name="T8" fmla="*/ 0 w 367"/>
                <a:gd name="T9" fmla="*/ 1 h 348"/>
                <a:gd name="T10" fmla="*/ 0 w 367"/>
                <a:gd name="T11" fmla="*/ 1 h 348"/>
                <a:gd name="T12" fmla="*/ 0 w 367"/>
                <a:gd name="T13" fmla="*/ 1 h 348"/>
                <a:gd name="T14" fmla="*/ 0 w 367"/>
                <a:gd name="T15" fmla="*/ 0 h 348"/>
                <a:gd name="T16" fmla="*/ 0 w 367"/>
                <a:gd name="T17" fmla="*/ 1 h 348"/>
                <a:gd name="T18" fmla="*/ 0 w 367"/>
                <a:gd name="T19" fmla="*/ 1 h 34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67" h="348">
                  <a:moveTo>
                    <a:pt x="0" y="17"/>
                  </a:moveTo>
                  <a:lnTo>
                    <a:pt x="75" y="86"/>
                  </a:lnTo>
                  <a:lnTo>
                    <a:pt x="299" y="299"/>
                  </a:lnTo>
                  <a:lnTo>
                    <a:pt x="356" y="348"/>
                  </a:lnTo>
                  <a:lnTo>
                    <a:pt x="367" y="345"/>
                  </a:lnTo>
                  <a:lnTo>
                    <a:pt x="292" y="275"/>
                  </a:lnTo>
                  <a:lnTo>
                    <a:pt x="142" y="134"/>
                  </a:lnTo>
                  <a:lnTo>
                    <a:pt x="9" y="0"/>
                  </a:lnTo>
                  <a:lnTo>
                    <a:pt x="0" y="17"/>
                  </a:lnTo>
                  <a:close/>
                </a:path>
              </a:pathLst>
            </a:custGeom>
            <a:solidFill>
              <a:srgbClr val="00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700" name="Freeform 330"/>
            <p:cNvSpPr>
              <a:spLocks/>
            </p:cNvSpPr>
            <p:nvPr/>
          </p:nvSpPr>
          <p:spPr bwMode="auto">
            <a:xfrm>
              <a:off x="4444" y="2591"/>
              <a:ext cx="32" cy="26"/>
            </a:xfrm>
            <a:custGeom>
              <a:avLst/>
              <a:gdLst>
                <a:gd name="T0" fmla="*/ 0 w 65"/>
                <a:gd name="T1" fmla="*/ 1 h 52"/>
                <a:gd name="T2" fmla="*/ 0 w 65"/>
                <a:gd name="T3" fmla="*/ 1 h 52"/>
                <a:gd name="T4" fmla="*/ 0 w 65"/>
                <a:gd name="T5" fmla="*/ 0 h 52"/>
                <a:gd name="T6" fmla="*/ 0 w 65"/>
                <a:gd name="T7" fmla="*/ 1 h 52"/>
                <a:gd name="T8" fmla="*/ 0 w 65"/>
                <a:gd name="T9" fmla="*/ 1 h 52"/>
                <a:gd name="T10" fmla="*/ 0 w 65"/>
                <a:gd name="T11" fmla="*/ 1 h 5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5" h="52">
                  <a:moveTo>
                    <a:pt x="19" y="45"/>
                  </a:moveTo>
                  <a:lnTo>
                    <a:pt x="0" y="16"/>
                  </a:lnTo>
                  <a:lnTo>
                    <a:pt x="15" y="0"/>
                  </a:lnTo>
                  <a:lnTo>
                    <a:pt x="65" y="52"/>
                  </a:lnTo>
                  <a:lnTo>
                    <a:pt x="19" y="45"/>
                  </a:lnTo>
                  <a:close/>
                </a:path>
              </a:pathLst>
            </a:custGeom>
            <a:solidFill>
              <a:srgbClr val="00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701" name="Freeform 331"/>
            <p:cNvSpPr>
              <a:spLocks/>
            </p:cNvSpPr>
            <p:nvPr/>
          </p:nvSpPr>
          <p:spPr bwMode="auto">
            <a:xfrm>
              <a:off x="4604" y="2094"/>
              <a:ext cx="189" cy="183"/>
            </a:xfrm>
            <a:custGeom>
              <a:avLst/>
              <a:gdLst>
                <a:gd name="T0" fmla="*/ 0 w 379"/>
                <a:gd name="T1" fmla="*/ 1 h 365"/>
                <a:gd name="T2" fmla="*/ 0 w 379"/>
                <a:gd name="T3" fmla="*/ 1 h 365"/>
                <a:gd name="T4" fmla="*/ 0 w 379"/>
                <a:gd name="T5" fmla="*/ 1 h 365"/>
                <a:gd name="T6" fmla="*/ 0 w 379"/>
                <a:gd name="T7" fmla="*/ 1 h 365"/>
                <a:gd name="T8" fmla="*/ 0 w 379"/>
                <a:gd name="T9" fmla="*/ 1 h 365"/>
                <a:gd name="T10" fmla="*/ 0 w 379"/>
                <a:gd name="T11" fmla="*/ 1 h 365"/>
                <a:gd name="T12" fmla="*/ 0 w 379"/>
                <a:gd name="T13" fmla="*/ 1 h 365"/>
                <a:gd name="T14" fmla="*/ 0 w 379"/>
                <a:gd name="T15" fmla="*/ 1 h 365"/>
                <a:gd name="T16" fmla="*/ 0 w 379"/>
                <a:gd name="T17" fmla="*/ 0 h 365"/>
                <a:gd name="T18" fmla="*/ 0 w 379"/>
                <a:gd name="T19" fmla="*/ 1 h 365"/>
                <a:gd name="T20" fmla="*/ 0 w 379"/>
                <a:gd name="T21" fmla="*/ 1 h 36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79" h="365">
                  <a:moveTo>
                    <a:pt x="0" y="10"/>
                  </a:moveTo>
                  <a:lnTo>
                    <a:pt x="77" y="83"/>
                  </a:lnTo>
                  <a:lnTo>
                    <a:pt x="248" y="248"/>
                  </a:lnTo>
                  <a:lnTo>
                    <a:pt x="373" y="365"/>
                  </a:lnTo>
                  <a:lnTo>
                    <a:pt x="376" y="357"/>
                  </a:lnTo>
                  <a:lnTo>
                    <a:pt x="379" y="348"/>
                  </a:lnTo>
                  <a:lnTo>
                    <a:pt x="281" y="261"/>
                  </a:lnTo>
                  <a:lnTo>
                    <a:pt x="106" y="96"/>
                  </a:lnTo>
                  <a:lnTo>
                    <a:pt x="8" y="0"/>
                  </a:lnTo>
                  <a:lnTo>
                    <a:pt x="0" y="10"/>
                  </a:lnTo>
                  <a:close/>
                </a:path>
              </a:pathLst>
            </a:custGeom>
            <a:solidFill>
              <a:srgbClr val="B3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702" name="Freeform 332"/>
            <p:cNvSpPr>
              <a:spLocks/>
            </p:cNvSpPr>
            <p:nvPr/>
          </p:nvSpPr>
          <p:spPr bwMode="auto">
            <a:xfrm>
              <a:off x="4464" y="2577"/>
              <a:ext cx="38" cy="38"/>
            </a:xfrm>
            <a:custGeom>
              <a:avLst/>
              <a:gdLst>
                <a:gd name="T0" fmla="*/ 1 w 76"/>
                <a:gd name="T1" fmla="*/ 0 h 77"/>
                <a:gd name="T2" fmla="*/ 0 w 76"/>
                <a:gd name="T3" fmla="*/ 0 h 77"/>
                <a:gd name="T4" fmla="*/ 1 w 76"/>
                <a:gd name="T5" fmla="*/ 0 h 77"/>
                <a:gd name="T6" fmla="*/ 1 w 76"/>
                <a:gd name="T7" fmla="*/ 0 h 77"/>
                <a:gd name="T8" fmla="*/ 1 w 76"/>
                <a:gd name="T9" fmla="*/ 0 h 77"/>
                <a:gd name="T10" fmla="*/ 1 w 76"/>
                <a:gd name="T11" fmla="*/ 0 h 77"/>
                <a:gd name="T12" fmla="*/ 1 w 76"/>
                <a:gd name="T13" fmla="*/ 0 h 7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6" h="77">
                  <a:moveTo>
                    <a:pt x="53" y="71"/>
                  </a:moveTo>
                  <a:lnTo>
                    <a:pt x="0" y="9"/>
                  </a:lnTo>
                  <a:lnTo>
                    <a:pt x="9" y="2"/>
                  </a:lnTo>
                  <a:lnTo>
                    <a:pt x="16" y="0"/>
                  </a:lnTo>
                  <a:lnTo>
                    <a:pt x="76" y="77"/>
                  </a:lnTo>
                  <a:lnTo>
                    <a:pt x="53" y="71"/>
                  </a:lnTo>
                  <a:close/>
                </a:path>
              </a:pathLst>
            </a:custGeom>
            <a:solidFill>
              <a:srgbClr val="B3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703" name="Freeform 333"/>
            <p:cNvSpPr>
              <a:spLocks/>
            </p:cNvSpPr>
            <p:nvPr/>
          </p:nvSpPr>
          <p:spPr bwMode="auto">
            <a:xfrm>
              <a:off x="5057" y="1940"/>
              <a:ext cx="190" cy="128"/>
            </a:xfrm>
            <a:custGeom>
              <a:avLst/>
              <a:gdLst>
                <a:gd name="T0" fmla="*/ 1 w 379"/>
                <a:gd name="T1" fmla="*/ 0 h 257"/>
                <a:gd name="T2" fmla="*/ 1 w 379"/>
                <a:gd name="T3" fmla="*/ 0 h 257"/>
                <a:gd name="T4" fmla="*/ 0 w 379"/>
                <a:gd name="T5" fmla="*/ 0 h 257"/>
                <a:gd name="T6" fmla="*/ 1 w 379"/>
                <a:gd name="T7" fmla="*/ 0 h 257"/>
                <a:gd name="T8" fmla="*/ 1 w 379"/>
                <a:gd name="T9" fmla="*/ 0 h 257"/>
                <a:gd name="T10" fmla="*/ 1 w 379"/>
                <a:gd name="T11" fmla="*/ 0 h 257"/>
                <a:gd name="T12" fmla="*/ 1 w 379"/>
                <a:gd name="T13" fmla="*/ 0 h 257"/>
                <a:gd name="T14" fmla="*/ 1 w 379"/>
                <a:gd name="T15" fmla="*/ 0 h 257"/>
                <a:gd name="T16" fmla="*/ 1 w 379"/>
                <a:gd name="T17" fmla="*/ 0 h 257"/>
                <a:gd name="T18" fmla="*/ 1 w 379"/>
                <a:gd name="T19" fmla="*/ 0 h 257"/>
                <a:gd name="T20" fmla="*/ 1 w 379"/>
                <a:gd name="T21" fmla="*/ 0 h 25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79" h="257">
                  <a:moveTo>
                    <a:pt x="11" y="0"/>
                  </a:moveTo>
                  <a:lnTo>
                    <a:pt x="2" y="5"/>
                  </a:lnTo>
                  <a:lnTo>
                    <a:pt x="0" y="9"/>
                  </a:lnTo>
                  <a:lnTo>
                    <a:pt x="108" y="71"/>
                  </a:lnTo>
                  <a:lnTo>
                    <a:pt x="275" y="182"/>
                  </a:lnTo>
                  <a:lnTo>
                    <a:pt x="379" y="257"/>
                  </a:lnTo>
                  <a:lnTo>
                    <a:pt x="372" y="223"/>
                  </a:lnTo>
                  <a:lnTo>
                    <a:pt x="270" y="161"/>
                  </a:lnTo>
                  <a:lnTo>
                    <a:pt x="92" y="50"/>
                  </a:lnTo>
                  <a:lnTo>
                    <a:pt x="11" y="0"/>
                  </a:lnTo>
                  <a:close/>
                </a:path>
              </a:pathLst>
            </a:custGeom>
            <a:solidFill>
              <a:srgbClr val="B3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704" name="Freeform 334"/>
            <p:cNvSpPr>
              <a:spLocks/>
            </p:cNvSpPr>
            <p:nvPr/>
          </p:nvSpPr>
          <p:spPr bwMode="auto">
            <a:xfrm>
              <a:off x="4825" y="1757"/>
              <a:ext cx="277" cy="205"/>
            </a:xfrm>
            <a:custGeom>
              <a:avLst/>
              <a:gdLst>
                <a:gd name="T0" fmla="*/ 0 w 553"/>
                <a:gd name="T1" fmla="*/ 1 h 409"/>
                <a:gd name="T2" fmla="*/ 1 w 553"/>
                <a:gd name="T3" fmla="*/ 1 h 409"/>
                <a:gd name="T4" fmla="*/ 1 w 553"/>
                <a:gd name="T5" fmla="*/ 1 h 409"/>
                <a:gd name="T6" fmla="*/ 1 w 553"/>
                <a:gd name="T7" fmla="*/ 1 h 409"/>
                <a:gd name="T8" fmla="*/ 1 w 553"/>
                <a:gd name="T9" fmla="*/ 1 h 409"/>
                <a:gd name="T10" fmla="*/ 1 w 553"/>
                <a:gd name="T11" fmla="*/ 1 h 409"/>
                <a:gd name="T12" fmla="*/ 1 w 553"/>
                <a:gd name="T13" fmla="*/ 1 h 409"/>
                <a:gd name="T14" fmla="*/ 1 w 553"/>
                <a:gd name="T15" fmla="*/ 1 h 409"/>
                <a:gd name="T16" fmla="*/ 1 w 553"/>
                <a:gd name="T17" fmla="*/ 1 h 409"/>
                <a:gd name="T18" fmla="*/ 1 w 553"/>
                <a:gd name="T19" fmla="*/ 1 h 409"/>
                <a:gd name="T20" fmla="*/ 1 w 553"/>
                <a:gd name="T21" fmla="*/ 1 h 409"/>
                <a:gd name="T22" fmla="*/ 1 w 553"/>
                <a:gd name="T23" fmla="*/ 1 h 409"/>
                <a:gd name="T24" fmla="*/ 1 w 553"/>
                <a:gd name="T25" fmla="*/ 1 h 409"/>
                <a:gd name="T26" fmla="*/ 1 w 553"/>
                <a:gd name="T27" fmla="*/ 1 h 409"/>
                <a:gd name="T28" fmla="*/ 1 w 553"/>
                <a:gd name="T29" fmla="*/ 1 h 409"/>
                <a:gd name="T30" fmla="*/ 1 w 553"/>
                <a:gd name="T31" fmla="*/ 1 h 409"/>
                <a:gd name="T32" fmla="*/ 1 w 553"/>
                <a:gd name="T33" fmla="*/ 0 h 409"/>
                <a:gd name="T34" fmla="*/ 1 w 553"/>
                <a:gd name="T35" fmla="*/ 1 h 409"/>
                <a:gd name="T36" fmla="*/ 1 w 553"/>
                <a:gd name="T37" fmla="*/ 1 h 409"/>
                <a:gd name="T38" fmla="*/ 1 w 553"/>
                <a:gd name="T39" fmla="*/ 1 h 409"/>
                <a:gd name="T40" fmla="*/ 1 w 553"/>
                <a:gd name="T41" fmla="*/ 1 h 409"/>
                <a:gd name="T42" fmla="*/ 1 w 553"/>
                <a:gd name="T43" fmla="*/ 1 h 409"/>
                <a:gd name="T44" fmla="*/ 1 w 553"/>
                <a:gd name="T45" fmla="*/ 1 h 409"/>
                <a:gd name="T46" fmla="*/ 1 w 553"/>
                <a:gd name="T47" fmla="*/ 1 h 409"/>
                <a:gd name="T48" fmla="*/ 1 w 553"/>
                <a:gd name="T49" fmla="*/ 1 h 409"/>
                <a:gd name="T50" fmla="*/ 1 w 553"/>
                <a:gd name="T51" fmla="*/ 1 h 409"/>
                <a:gd name="T52" fmla="*/ 1 w 553"/>
                <a:gd name="T53" fmla="*/ 1 h 409"/>
                <a:gd name="T54" fmla="*/ 1 w 553"/>
                <a:gd name="T55" fmla="*/ 1 h 409"/>
                <a:gd name="T56" fmla="*/ 1 w 553"/>
                <a:gd name="T57" fmla="*/ 1 h 409"/>
                <a:gd name="T58" fmla="*/ 1 w 553"/>
                <a:gd name="T59" fmla="*/ 1 h 409"/>
                <a:gd name="T60" fmla="*/ 1 w 553"/>
                <a:gd name="T61" fmla="*/ 1 h 409"/>
                <a:gd name="T62" fmla="*/ 1 w 553"/>
                <a:gd name="T63" fmla="*/ 1 h 409"/>
                <a:gd name="T64" fmla="*/ 1 w 553"/>
                <a:gd name="T65" fmla="*/ 1 h 409"/>
                <a:gd name="T66" fmla="*/ 1 w 553"/>
                <a:gd name="T67" fmla="*/ 1 h 409"/>
                <a:gd name="T68" fmla="*/ 1 w 553"/>
                <a:gd name="T69" fmla="*/ 1 h 409"/>
                <a:gd name="T70" fmla="*/ 1 w 553"/>
                <a:gd name="T71" fmla="*/ 1 h 409"/>
                <a:gd name="T72" fmla="*/ 1 w 553"/>
                <a:gd name="T73" fmla="*/ 1 h 409"/>
                <a:gd name="T74" fmla="*/ 1 w 553"/>
                <a:gd name="T75" fmla="*/ 1 h 409"/>
                <a:gd name="T76" fmla="*/ 1 w 553"/>
                <a:gd name="T77" fmla="*/ 1 h 409"/>
                <a:gd name="T78" fmla="*/ 1 w 553"/>
                <a:gd name="T79" fmla="*/ 1 h 409"/>
                <a:gd name="T80" fmla="*/ 1 w 553"/>
                <a:gd name="T81" fmla="*/ 1 h 409"/>
                <a:gd name="T82" fmla="*/ 1 w 553"/>
                <a:gd name="T83" fmla="*/ 1 h 409"/>
                <a:gd name="T84" fmla="*/ 1 w 553"/>
                <a:gd name="T85" fmla="*/ 1 h 409"/>
                <a:gd name="T86" fmla="*/ 1 w 553"/>
                <a:gd name="T87" fmla="*/ 1 h 409"/>
                <a:gd name="T88" fmla="*/ 1 w 553"/>
                <a:gd name="T89" fmla="*/ 1 h 409"/>
                <a:gd name="T90" fmla="*/ 1 w 553"/>
                <a:gd name="T91" fmla="*/ 1 h 409"/>
                <a:gd name="T92" fmla="*/ 1 w 553"/>
                <a:gd name="T93" fmla="*/ 1 h 409"/>
                <a:gd name="T94" fmla="*/ 1 w 553"/>
                <a:gd name="T95" fmla="*/ 1 h 409"/>
                <a:gd name="T96" fmla="*/ 1 w 553"/>
                <a:gd name="T97" fmla="*/ 1 h 409"/>
                <a:gd name="T98" fmla="*/ 1 w 553"/>
                <a:gd name="T99" fmla="*/ 1 h 409"/>
                <a:gd name="T100" fmla="*/ 1 w 553"/>
                <a:gd name="T101" fmla="*/ 1 h 40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553" h="409">
                  <a:moveTo>
                    <a:pt x="2" y="210"/>
                  </a:moveTo>
                  <a:lnTo>
                    <a:pt x="0" y="209"/>
                  </a:lnTo>
                  <a:lnTo>
                    <a:pt x="0" y="207"/>
                  </a:lnTo>
                  <a:lnTo>
                    <a:pt x="0" y="203"/>
                  </a:lnTo>
                  <a:lnTo>
                    <a:pt x="2" y="198"/>
                  </a:lnTo>
                  <a:lnTo>
                    <a:pt x="2" y="193"/>
                  </a:lnTo>
                  <a:lnTo>
                    <a:pt x="2" y="190"/>
                  </a:lnTo>
                  <a:lnTo>
                    <a:pt x="2" y="186"/>
                  </a:lnTo>
                  <a:lnTo>
                    <a:pt x="4" y="183"/>
                  </a:lnTo>
                  <a:lnTo>
                    <a:pt x="4" y="178"/>
                  </a:lnTo>
                  <a:lnTo>
                    <a:pt x="5" y="174"/>
                  </a:lnTo>
                  <a:lnTo>
                    <a:pt x="6" y="169"/>
                  </a:lnTo>
                  <a:lnTo>
                    <a:pt x="8" y="164"/>
                  </a:lnTo>
                  <a:lnTo>
                    <a:pt x="8" y="159"/>
                  </a:lnTo>
                  <a:lnTo>
                    <a:pt x="9" y="154"/>
                  </a:lnTo>
                  <a:lnTo>
                    <a:pt x="11" y="149"/>
                  </a:lnTo>
                  <a:lnTo>
                    <a:pt x="14" y="143"/>
                  </a:lnTo>
                  <a:lnTo>
                    <a:pt x="16" y="137"/>
                  </a:lnTo>
                  <a:lnTo>
                    <a:pt x="18" y="132"/>
                  </a:lnTo>
                  <a:lnTo>
                    <a:pt x="20" y="126"/>
                  </a:lnTo>
                  <a:lnTo>
                    <a:pt x="24" y="121"/>
                  </a:lnTo>
                  <a:lnTo>
                    <a:pt x="28" y="114"/>
                  </a:lnTo>
                  <a:lnTo>
                    <a:pt x="32" y="108"/>
                  </a:lnTo>
                  <a:lnTo>
                    <a:pt x="35" y="102"/>
                  </a:lnTo>
                  <a:lnTo>
                    <a:pt x="39" y="97"/>
                  </a:lnTo>
                  <a:lnTo>
                    <a:pt x="43" y="90"/>
                  </a:lnTo>
                  <a:lnTo>
                    <a:pt x="48" y="84"/>
                  </a:lnTo>
                  <a:lnTo>
                    <a:pt x="54" y="78"/>
                  </a:lnTo>
                  <a:lnTo>
                    <a:pt x="60" y="73"/>
                  </a:lnTo>
                  <a:lnTo>
                    <a:pt x="65" y="67"/>
                  </a:lnTo>
                  <a:lnTo>
                    <a:pt x="71" y="61"/>
                  </a:lnTo>
                  <a:lnTo>
                    <a:pt x="74" y="58"/>
                  </a:lnTo>
                  <a:lnTo>
                    <a:pt x="79" y="56"/>
                  </a:lnTo>
                  <a:lnTo>
                    <a:pt x="83" y="53"/>
                  </a:lnTo>
                  <a:lnTo>
                    <a:pt x="87" y="51"/>
                  </a:lnTo>
                  <a:lnTo>
                    <a:pt x="91" y="48"/>
                  </a:lnTo>
                  <a:lnTo>
                    <a:pt x="95" y="46"/>
                  </a:lnTo>
                  <a:lnTo>
                    <a:pt x="99" y="42"/>
                  </a:lnTo>
                  <a:lnTo>
                    <a:pt x="105" y="40"/>
                  </a:lnTo>
                  <a:lnTo>
                    <a:pt x="110" y="38"/>
                  </a:lnTo>
                  <a:lnTo>
                    <a:pt x="115" y="36"/>
                  </a:lnTo>
                  <a:lnTo>
                    <a:pt x="121" y="34"/>
                  </a:lnTo>
                  <a:lnTo>
                    <a:pt x="126" y="32"/>
                  </a:lnTo>
                  <a:lnTo>
                    <a:pt x="132" y="29"/>
                  </a:lnTo>
                  <a:lnTo>
                    <a:pt x="138" y="27"/>
                  </a:lnTo>
                  <a:lnTo>
                    <a:pt x="144" y="25"/>
                  </a:lnTo>
                  <a:lnTo>
                    <a:pt x="150" y="23"/>
                  </a:lnTo>
                  <a:lnTo>
                    <a:pt x="157" y="22"/>
                  </a:lnTo>
                  <a:lnTo>
                    <a:pt x="163" y="19"/>
                  </a:lnTo>
                  <a:lnTo>
                    <a:pt x="170" y="17"/>
                  </a:lnTo>
                  <a:lnTo>
                    <a:pt x="178" y="15"/>
                  </a:lnTo>
                  <a:lnTo>
                    <a:pt x="183" y="14"/>
                  </a:lnTo>
                  <a:lnTo>
                    <a:pt x="190" y="12"/>
                  </a:lnTo>
                  <a:lnTo>
                    <a:pt x="197" y="11"/>
                  </a:lnTo>
                  <a:lnTo>
                    <a:pt x="206" y="10"/>
                  </a:lnTo>
                  <a:lnTo>
                    <a:pt x="213" y="8"/>
                  </a:lnTo>
                  <a:lnTo>
                    <a:pt x="220" y="8"/>
                  </a:lnTo>
                  <a:lnTo>
                    <a:pt x="229" y="6"/>
                  </a:lnTo>
                  <a:lnTo>
                    <a:pt x="236" y="6"/>
                  </a:lnTo>
                  <a:lnTo>
                    <a:pt x="243" y="5"/>
                  </a:lnTo>
                  <a:lnTo>
                    <a:pt x="251" y="4"/>
                  </a:lnTo>
                  <a:lnTo>
                    <a:pt x="260" y="3"/>
                  </a:lnTo>
                  <a:lnTo>
                    <a:pt x="267" y="2"/>
                  </a:lnTo>
                  <a:lnTo>
                    <a:pt x="275" y="1"/>
                  </a:lnTo>
                  <a:lnTo>
                    <a:pt x="284" y="1"/>
                  </a:lnTo>
                  <a:lnTo>
                    <a:pt x="293" y="1"/>
                  </a:lnTo>
                  <a:lnTo>
                    <a:pt x="301" y="1"/>
                  </a:lnTo>
                  <a:lnTo>
                    <a:pt x="310" y="0"/>
                  </a:lnTo>
                  <a:lnTo>
                    <a:pt x="319" y="0"/>
                  </a:lnTo>
                  <a:lnTo>
                    <a:pt x="327" y="0"/>
                  </a:lnTo>
                  <a:lnTo>
                    <a:pt x="337" y="1"/>
                  </a:lnTo>
                  <a:lnTo>
                    <a:pt x="345" y="1"/>
                  </a:lnTo>
                  <a:lnTo>
                    <a:pt x="355" y="1"/>
                  </a:lnTo>
                  <a:lnTo>
                    <a:pt x="363" y="1"/>
                  </a:lnTo>
                  <a:lnTo>
                    <a:pt x="373" y="3"/>
                  </a:lnTo>
                  <a:lnTo>
                    <a:pt x="382" y="3"/>
                  </a:lnTo>
                  <a:lnTo>
                    <a:pt x="391" y="4"/>
                  </a:lnTo>
                  <a:lnTo>
                    <a:pt x="399" y="5"/>
                  </a:lnTo>
                  <a:lnTo>
                    <a:pt x="410" y="6"/>
                  </a:lnTo>
                  <a:lnTo>
                    <a:pt x="419" y="7"/>
                  </a:lnTo>
                  <a:lnTo>
                    <a:pt x="428" y="8"/>
                  </a:lnTo>
                  <a:lnTo>
                    <a:pt x="438" y="10"/>
                  </a:lnTo>
                  <a:lnTo>
                    <a:pt x="447" y="12"/>
                  </a:lnTo>
                  <a:lnTo>
                    <a:pt x="457" y="14"/>
                  </a:lnTo>
                  <a:lnTo>
                    <a:pt x="467" y="15"/>
                  </a:lnTo>
                  <a:lnTo>
                    <a:pt x="476" y="17"/>
                  </a:lnTo>
                  <a:lnTo>
                    <a:pt x="486" y="21"/>
                  </a:lnTo>
                  <a:lnTo>
                    <a:pt x="496" y="23"/>
                  </a:lnTo>
                  <a:lnTo>
                    <a:pt x="506" y="26"/>
                  </a:lnTo>
                  <a:lnTo>
                    <a:pt x="516" y="29"/>
                  </a:lnTo>
                  <a:lnTo>
                    <a:pt x="525" y="32"/>
                  </a:lnTo>
                  <a:lnTo>
                    <a:pt x="553" y="60"/>
                  </a:lnTo>
                  <a:lnTo>
                    <a:pt x="551" y="60"/>
                  </a:lnTo>
                  <a:lnTo>
                    <a:pt x="549" y="59"/>
                  </a:lnTo>
                  <a:lnTo>
                    <a:pt x="544" y="58"/>
                  </a:lnTo>
                  <a:lnTo>
                    <a:pt x="538" y="56"/>
                  </a:lnTo>
                  <a:lnTo>
                    <a:pt x="534" y="55"/>
                  </a:lnTo>
                  <a:lnTo>
                    <a:pt x="529" y="54"/>
                  </a:lnTo>
                  <a:lnTo>
                    <a:pt x="525" y="53"/>
                  </a:lnTo>
                  <a:lnTo>
                    <a:pt x="520" y="52"/>
                  </a:lnTo>
                  <a:lnTo>
                    <a:pt x="515" y="51"/>
                  </a:lnTo>
                  <a:lnTo>
                    <a:pt x="509" y="50"/>
                  </a:lnTo>
                  <a:lnTo>
                    <a:pt x="503" y="49"/>
                  </a:lnTo>
                  <a:lnTo>
                    <a:pt x="498" y="48"/>
                  </a:lnTo>
                  <a:lnTo>
                    <a:pt x="491" y="46"/>
                  </a:lnTo>
                  <a:lnTo>
                    <a:pt x="484" y="44"/>
                  </a:lnTo>
                  <a:lnTo>
                    <a:pt x="476" y="43"/>
                  </a:lnTo>
                  <a:lnTo>
                    <a:pt x="470" y="42"/>
                  </a:lnTo>
                  <a:lnTo>
                    <a:pt x="462" y="40"/>
                  </a:lnTo>
                  <a:lnTo>
                    <a:pt x="454" y="39"/>
                  </a:lnTo>
                  <a:lnTo>
                    <a:pt x="447" y="38"/>
                  </a:lnTo>
                  <a:lnTo>
                    <a:pt x="439" y="38"/>
                  </a:lnTo>
                  <a:lnTo>
                    <a:pt x="431" y="36"/>
                  </a:lnTo>
                  <a:lnTo>
                    <a:pt x="421" y="35"/>
                  </a:lnTo>
                  <a:lnTo>
                    <a:pt x="413" y="34"/>
                  </a:lnTo>
                  <a:lnTo>
                    <a:pt x="405" y="33"/>
                  </a:lnTo>
                  <a:lnTo>
                    <a:pt x="395" y="32"/>
                  </a:lnTo>
                  <a:lnTo>
                    <a:pt x="387" y="31"/>
                  </a:lnTo>
                  <a:lnTo>
                    <a:pt x="377" y="30"/>
                  </a:lnTo>
                  <a:lnTo>
                    <a:pt x="368" y="30"/>
                  </a:lnTo>
                  <a:lnTo>
                    <a:pt x="359" y="29"/>
                  </a:lnTo>
                  <a:lnTo>
                    <a:pt x="348" y="28"/>
                  </a:lnTo>
                  <a:lnTo>
                    <a:pt x="339" y="27"/>
                  </a:lnTo>
                  <a:lnTo>
                    <a:pt x="330" y="27"/>
                  </a:lnTo>
                  <a:lnTo>
                    <a:pt x="319" y="27"/>
                  </a:lnTo>
                  <a:lnTo>
                    <a:pt x="310" y="27"/>
                  </a:lnTo>
                  <a:lnTo>
                    <a:pt x="300" y="27"/>
                  </a:lnTo>
                  <a:lnTo>
                    <a:pt x="291" y="27"/>
                  </a:lnTo>
                  <a:lnTo>
                    <a:pt x="281" y="27"/>
                  </a:lnTo>
                  <a:lnTo>
                    <a:pt x="271" y="27"/>
                  </a:lnTo>
                  <a:lnTo>
                    <a:pt x="261" y="28"/>
                  </a:lnTo>
                  <a:lnTo>
                    <a:pt x="251" y="29"/>
                  </a:lnTo>
                  <a:lnTo>
                    <a:pt x="242" y="29"/>
                  </a:lnTo>
                  <a:lnTo>
                    <a:pt x="233" y="30"/>
                  </a:lnTo>
                  <a:lnTo>
                    <a:pt x="223" y="32"/>
                  </a:lnTo>
                  <a:lnTo>
                    <a:pt x="214" y="34"/>
                  </a:lnTo>
                  <a:lnTo>
                    <a:pt x="205" y="35"/>
                  </a:lnTo>
                  <a:lnTo>
                    <a:pt x="195" y="36"/>
                  </a:lnTo>
                  <a:lnTo>
                    <a:pt x="186" y="38"/>
                  </a:lnTo>
                  <a:lnTo>
                    <a:pt x="178" y="41"/>
                  </a:lnTo>
                  <a:lnTo>
                    <a:pt x="168" y="43"/>
                  </a:lnTo>
                  <a:lnTo>
                    <a:pt x="160" y="46"/>
                  </a:lnTo>
                  <a:lnTo>
                    <a:pt x="151" y="49"/>
                  </a:lnTo>
                  <a:lnTo>
                    <a:pt x="143" y="53"/>
                  </a:lnTo>
                  <a:lnTo>
                    <a:pt x="136" y="55"/>
                  </a:lnTo>
                  <a:lnTo>
                    <a:pt x="128" y="59"/>
                  </a:lnTo>
                  <a:lnTo>
                    <a:pt x="119" y="63"/>
                  </a:lnTo>
                  <a:lnTo>
                    <a:pt x="113" y="67"/>
                  </a:lnTo>
                  <a:lnTo>
                    <a:pt x="105" y="72"/>
                  </a:lnTo>
                  <a:lnTo>
                    <a:pt x="98" y="77"/>
                  </a:lnTo>
                  <a:lnTo>
                    <a:pt x="92" y="82"/>
                  </a:lnTo>
                  <a:lnTo>
                    <a:pt x="86" y="87"/>
                  </a:lnTo>
                  <a:lnTo>
                    <a:pt x="80" y="92"/>
                  </a:lnTo>
                  <a:lnTo>
                    <a:pt x="73" y="98"/>
                  </a:lnTo>
                  <a:lnTo>
                    <a:pt x="68" y="104"/>
                  </a:lnTo>
                  <a:lnTo>
                    <a:pt x="64" y="109"/>
                  </a:lnTo>
                  <a:lnTo>
                    <a:pt x="59" y="115"/>
                  </a:lnTo>
                  <a:lnTo>
                    <a:pt x="55" y="122"/>
                  </a:lnTo>
                  <a:lnTo>
                    <a:pt x="52" y="128"/>
                  </a:lnTo>
                  <a:lnTo>
                    <a:pt x="47" y="133"/>
                  </a:lnTo>
                  <a:lnTo>
                    <a:pt x="44" y="139"/>
                  </a:lnTo>
                  <a:lnTo>
                    <a:pt x="41" y="146"/>
                  </a:lnTo>
                  <a:lnTo>
                    <a:pt x="38" y="152"/>
                  </a:lnTo>
                  <a:lnTo>
                    <a:pt x="36" y="159"/>
                  </a:lnTo>
                  <a:lnTo>
                    <a:pt x="34" y="165"/>
                  </a:lnTo>
                  <a:lnTo>
                    <a:pt x="32" y="172"/>
                  </a:lnTo>
                  <a:lnTo>
                    <a:pt x="30" y="179"/>
                  </a:lnTo>
                  <a:lnTo>
                    <a:pt x="30" y="186"/>
                  </a:lnTo>
                  <a:lnTo>
                    <a:pt x="28" y="192"/>
                  </a:lnTo>
                  <a:lnTo>
                    <a:pt x="27" y="199"/>
                  </a:lnTo>
                  <a:lnTo>
                    <a:pt x="25" y="205"/>
                  </a:lnTo>
                  <a:lnTo>
                    <a:pt x="25" y="212"/>
                  </a:lnTo>
                  <a:lnTo>
                    <a:pt x="25" y="218"/>
                  </a:lnTo>
                  <a:lnTo>
                    <a:pt x="25" y="226"/>
                  </a:lnTo>
                  <a:lnTo>
                    <a:pt x="25" y="232"/>
                  </a:lnTo>
                  <a:lnTo>
                    <a:pt x="25" y="239"/>
                  </a:lnTo>
                  <a:lnTo>
                    <a:pt x="25" y="246"/>
                  </a:lnTo>
                  <a:lnTo>
                    <a:pt x="25" y="252"/>
                  </a:lnTo>
                  <a:lnTo>
                    <a:pt x="27" y="258"/>
                  </a:lnTo>
                  <a:lnTo>
                    <a:pt x="28" y="265"/>
                  </a:lnTo>
                  <a:lnTo>
                    <a:pt x="29" y="272"/>
                  </a:lnTo>
                  <a:lnTo>
                    <a:pt x="30" y="278"/>
                  </a:lnTo>
                  <a:lnTo>
                    <a:pt x="32" y="284"/>
                  </a:lnTo>
                  <a:lnTo>
                    <a:pt x="33" y="291"/>
                  </a:lnTo>
                  <a:lnTo>
                    <a:pt x="34" y="297"/>
                  </a:lnTo>
                  <a:lnTo>
                    <a:pt x="35" y="303"/>
                  </a:lnTo>
                  <a:lnTo>
                    <a:pt x="37" y="308"/>
                  </a:lnTo>
                  <a:lnTo>
                    <a:pt x="38" y="314"/>
                  </a:lnTo>
                  <a:lnTo>
                    <a:pt x="40" y="319"/>
                  </a:lnTo>
                  <a:lnTo>
                    <a:pt x="42" y="325"/>
                  </a:lnTo>
                  <a:lnTo>
                    <a:pt x="44" y="330"/>
                  </a:lnTo>
                  <a:lnTo>
                    <a:pt x="46" y="336"/>
                  </a:lnTo>
                  <a:lnTo>
                    <a:pt x="47" y="341"/>
                  </a:lnTo>
                  <a:lnTo>
                    <a:pt x="49" y="347"/>
                  </a:lnTo>
                  <a:lnTo>
                    <a:pt x="52" y="351"/>
                  </a:lnTo>
                  <a:lnTo>
                    <a:pt x="54" y="356"/>
                  </a:lnTo>
                  <a:lnTo>
                    <a:pt x="55" y="361"/>
                  </a:lnTo>
                  <a:lnTo>
                    <a:pt x="57" y="365"/>
                  </a:lnTo>
                  <a:lnTo>
                    <a:pt x="59" y="370"/>
                  </a:lnTo>
                  <a:lnTo>
                    <a:pt x="60" y="374"/>
                  </a:lnTo>
                  <a:lnTo>
                    <a:pt x="79" y="409"/>
                  </a:lnTo>
                  <a:lnTo>
                    <a:pt x="9" y="288"/>
                  </a:lnTo>
                  <a:lnTo>
                    <a:pt x="2" y="21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705" name="Freeform 335"/>
            <p:cNvSpPr>
              <a:spLocks/>
            </p:cNvSpPr>
            <p:nvPr/>
          </p:nvSpPr>
          <p:spPr bwMode="auto">
            <a:xfrm>
              <a:off x="4759" y="1834"/>
              <a:ext cx="333" cy="623"/>
            </a:xfrm>
            <a:custGeom>
              <a:avLst/>
              <a:gdLst>
                <a:gd name="T0" fmla="*/ 0 w 667"/>
                <a:gd name="T1" fmla="*/ 1 h 1245"/>
                <a:gd name="T2" fmla="*/ 0 w 667"/>
                <a:gd name="T3" fmla="*/ 1 h 1245"/>
                <a:gd name="T4" fmla="*/ 0 w 667"/>
                <a:gd name="T5" fmla="*/ 1 h 1245"/>
                <a:gd name="T6" fmla="*/ 0 w 667"/>
                <a:gd name="T7" fmla="*/ 1 h 1245"/>
                <a:gd name="T8" fmla="*/ 0 w 667"/>
                <a:gd name="T9" fmla="*/ 1 h 1245"/>
                <a:gd name="T10" fmla="*/ 0 w 667"/>
                <a:gd name="T11" fmla="*/ 1 h 1245"/>
                <a:gd name="T12" fmla="*/ 0 w 667"/>
                <a:gd name="T13" fmla="*/ 1 h 1245"/>
                <a:gd name="T14" fmla="*/ 0 w 667"/>
                <a:gd name="T15" fmla="*/ 1 h 1245"/>
                <a:gd name="T16" fmla="*/ 0 w 667"/>
                <a:gd name="T17" fmla="*/ 1 h 1245"/>
                <a:gd name="T18" fmla="*/ 0 w 667"/>
                <a:gd name="T19" fmla="*/ 1 h 1245"/>
                <a:gd name="T20" fmla="*/ 0 w 667"/>
                <a:gd name="T21" fmla="*/ 1 h 1245"/>
                <a:gd name="T22" fmla="*/ 0 w 667"/>
                <a:gd name="T23" fmla="*/ 1 h 1245"/>
                <a:gd name="T24" fmla="*/ 0 w 667"/>
                <a:gd name="T25" fmla="*/ 1 h 1245"/>
                <a:gd name="T26" fmla="*/ 0 w 667"/>
                <a:gd name="T27" fmla="*/ 1 h 1245"/>
                <a:gd name="T28" fmla="*/ 0 w 667"/>
                <a:gd name="T29" fmla="*/ 1 h 1245"/>
                <a:gd name="T30" fmla="*/ 0 w 667"/>
                <a:gd name="T31" fmla="*/ 1 h 1245"/>
                <a:gd name="T32" fmla="*/ 0 w 667"/>
                <a:gd name="T33" fmla="*/ 1 h 1245"/>
                <a:gd name="T34" fmla="*/ 0 w 667"/>
                <a:gd name="T35" fmla="*/ 1 h 1245"/>
                <a:gd name="T36" fmla="*/ 0 w 667"/>
                <a:gd name="T37" fmla="*/ 1 h 1245"/>
                <a:gd name="T38" fmla="*/ 0 w 667"/>
                <a:gd name="T39" fmla="*/ 1 h 1245"/>
                <a:gd name="T40" fmla="*/ 0 w 667"/>
                <a:gd name="T41" fmla="*/ 1 h 1245"/>
                <a:gd name="T42" fmla="*/ 0 w 667"/>
                <a:gd name="T43" fmla="*/ 1 h 1245"/>
                <a:gd name="T44" fmla="*/ 0 w 667"/>
                <a:gd name="T45" fmla="*/ 1 h 1245"/>
                <a:gd name="T46" fmla="*/ 0 w 667"/>
                <a:gd name="T47" fmla="*/ 1 h 1245"/>
                <a:gd name="T48" fmla="*/ 0 w 667"/>
                <a:gd name="T49" fmla="*/ 1 h 1245"/>
                <a:gd name="T50" fmla="*/ 0 w 667"/>
                <a:gd name="T51" fmla="*/ 1 h 1245"/>
                <a:gd name="T52" fmla="*/ 0 w 667"/>
                <a:gd name="T53" fmla="*/ 0 h 1245"/>
                <a:gd name="T54" fmla="*/ 0 w 667"/>
                <a:gd name="T55" fmla="*/ 1 h 1245"/>
                <a:gd name="T56" fmla="*/ 0 w 667"/>
                <a:gd name="T57" fmla="*/ 1 h 1245"/>
                <a:gd name="T58" fmla="*/ 0 w 667"/>
                <a:gd name="T59" fmla="*/ 1 h 124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667" h="1245">
                  <a:moveTo>
                    <a:pt x="0" y="88"/>
                  </a:moveTo>
                  <a:lnTo>
                    <a:pt x="5" y="148"/>
                  </a:lnTo>
                  <a:lnTo>
                    <a:pt x="25" y="240"/>
                  </a:lnTo>
                  <a:lnTo>
                    <a:pt x="63" y="340"/>
                  </a:lnTo>
                  <a:lnTo>
                    <a:pt x="115" y="448"/>
                  </a:lnTo>
                  <a:lnTo>
                    <a:pt x="200" y="575"/>
                  </a:lnTo>
                  <a:lnTo>
                    <a:pt x="307" y="696"/>
                  </a:lnTo>
                  <a:lnTo>
                    <a:pt x="396" y="800"/>
                  </a:lnTo>
                  <a:lnTo>
                    <a:pt x="467" y="891"/>
                  </a:lnTo>
                  <a:lnTo>
                    <a:pt x="517" y="978"/>
                  </a:lnTo>
                  <a:lnTo>
                    <a:pt x="553" y="1064"/>
                  </a:lnTo>
                  <a:lnTo>
                    <a:pt x="580" y="1166"/>
                  </a:lnTo>
                  <a:lnTo>
                    <a:pt x="588" y="1245"/>
                  </a:lnTo>
                  <a:lnTo>
                    <a:pt x="638" y="1182"/>
                  </a:lnTo>
                  <a:lnTo>
                    <a:pt x="667" y="1130"/>
                  </a:lnTo>
                  <a:lnTo>
                    <a:pt x="657" y="1041"/>
                  </a:lnTo>
                  <a:lnTo>
                    <a:pt x="633" y="951"/>
                  </a:lnTo>
                  <a:lnTo>
                    <a:pt x="584" y="846"/>
                  </a:lnTo>
                  <a:lnTo>
                    <a:pt x="500" y="727"/>
                  </a:lnTo>
                  <a:lnTo>
                    <a:pt x="413" y="621"/>
                  </a:lnTo>
                  <a:lnTo>
                    <a:pt x="341" y="537"/>
                  </a:lnTo>
                  <a:lnTo>
                    <a:pt x="264" y="433"/>
                  </a:lnTo>
                  <a:lnTo>
                    <a:pt x="208" y="346"/>
                  </a:lnTo>
                  <a:lnTo>
                    <a:pt x="150" y="235"/>
                  </a:lnTo>
                  <a:lnTo>
                    <a:pt x="117" y="146"/>
                  </a:lnTo>
                  <a:lnTo>
                    <a:pt x="88" y="62"/>
                  </a:lnTo>
                  <a:lnTo>
                    <a:pt x="82" y="0"/>
                  </a:lnTo>
                  <a:lnTo>
                    <a:pt x="37" y="48"/>
                  </a:lnTo>
                  <a:lnTo>
                    <a:pt x="0" y="88"/>
                  </a:lnTo>
                  <a:close/>
                </a:path>
              </a:pathLst>
            </a:custGeom>
            <a:solidFill>
              <a:srgbClr val="FF99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706" name="Freeform 336"/>
            <p:cNvSpPr>
              <a:spLocks/>
            </p:cNvSpPr>
            <p:nvPr/>
          </p:nvSpPr>
          <p:spPr bwMode="auto">
            <a:xfrm>
              <a:off x="4771" y="1862"/>
              <a:ext cx="291" cy="523"/>
            </a:xfrm>
            <a:custGeom>
              <a:avLst/>
              <a:gdLst>
                <a:gd name="T0" fmla="*/ 0 w 583"/>
                <a:gd name="T1" fmla="*/ 0 h 1047"/>
                <a:gd name="T2" fmla="*/ 0 w 583"/>
                <a:gd name="T3" fmla="*/ 0 h 1047"/>
                <a:gd name="T4" fmla="*/ 0 w 583"/>
                <a:gd name="T5" fmla="*/ 0 h 1047"/>
                <a:gd name="T6" fmla="*/ 0 w 583"/>
                <a:gd name="T7" fmla="*/ 0 h 1047"/>
                <a:gd name="T8" fmla="*/ 0 w 583"/>
                <a:gd name="T9" fmla="*/ 0 h 1047"/>
                <a:gd name="T10" fmla="*/ 0 w 583"/>
                <a:gd name="T11" fmla="*/ 0 h 1047"/>
                <a:gd name="T12" fmla="*/ 0 w 583"/>
                <a:gd name="T13" fmla="*/ 0 h 1047"/>
                <a:gd name="T14" fmla="*/ 0 w 583"/>
                <a:gd name="T15" fmla="*/ 0 h 1047"/>
                <a:gd name="T16" fmla="*/ 0 w 583"/>
                <a:gd name="T17" fmla="*/ 0 h 1047"/>
                <a:gd name="T18" fmla="*/ 0 w 583"/>
                <a:gd name="T19" fmla="*/ 0 h 1047"/>
                <a:gd name="T20" fmla="*/ 0 w 583"/>
                <a:gd name="T21" fmla="*/ 0 h 1047"/>
                <a:gd name="T22" fmla="*/ 0 w 583"/>
                <a:gd name="T23" fmla="*/ 0 h 1047"/>
                <a:gd name="T24" fmla="*/ 0 w 583"/>
                <a:gd name="T25" fmla="*/ 0 h 1047"/>
                <a:gd name="T26" fmla="*/ 0 w 583"/>
                <a:gd name="T27" fmla="*/ 0 h 1047"/>
                <a:gd name="T28" fmla="*/ 0 w 583"/>
                <a:gd name="T29" fmla="*/ 0 h 1047"/>
                <a:gd name="T30" fmla="*/ 0 w 583"/>
                <a:gd name="T31" fmla="*/ 0 h 1047"/>
                <a:gd name="T32" fmla="*/ 0 w 583"/>
                <a:gd name="T33" fmla="*/ 0 h 1047"/>
                <a:gd name="T34" fmla="*/ 0 w 583"/>
                <a:gd name="T35" fmla="*/ 0 h 1047"/>
                <a:gd name="T36" fmla="*/ 0 w 583"/>
                <a:gd name="T37" fmla="*/ 0 h 1047"/>
                <a:gd name="T38" fmla="*/ 0 w 583"/>
                <a:gd name="T39" fmla="*/ 0 h 1047"/>
                <a:gd name="T40" fmla="*/ 0 w 583"/>
                <a:gd name="T41" fmla="*/ 0 h 1047"/>
                <a:gd name="T42" fmla="*/ 0 w 583"/>
                <a:gd name="T43" fmla="*/ 0 h 1047"/>
                <a:gd name="T44" fmla="*/ 0 w 583"/>
                <a:gd name="T45" fmla="*/ 0 h 1047"/>
                <a:gd name="T46" fmla="*/ 0 w 583"/>
                <a:gd name="T47" fmla="*/ 0 h 1047"/>
                <a:gd name="T48" fmla="*/ 0 w 583"/>
                <a:gd name="T49" fmla="*/ 0 h 1047"/>
                <a:gd name="T50" fmla="*/ 0 w 583"/>
                <a:gd name="T51" fmla="*/ 0 h 104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583" h="1047">
                  <a:moveTo>
                    <a:pt x="0" y="46"/>
                  </a:moveTo>
                  <a:lnTo>
                    <a:pt x="4" y="94"/>
                  </a:lnTo>
                  <a:lnTo>
                    <a:pt x="21" y="179"/>
                  </a:lnTo>
                  <a:lnTo>
                    <a:pt x="59" y="286"/>
                  </a:lnTo>
                  <a:lnTo>
                    <a:pt x="127" y="404"/>
                  </a:lnTo>
                  <a:lnTo>
                    <a:pt x="195" y="509"/>
                  </a:lnTo>
                  <a:lnTo>
                    <a:pt x="277" y="594"/>
                  </a:lnTo>
                  <a:lnTo>
                    <a:pt x="383" y="719"/>
                  </a:lnTo>
                  <a:lnTo>
                    <a:pt x="462" y="823"/>
                  </a:lnTo>
                  <a:lnTo>
                    <a:pt x="535" y="943"/>
                  </a:lnTo>
                  <a:lnTo>
                    <a:pt x="572" y="1047"/>
                  </a:lnTo>
                  <a:lnTo>
                    <a:pt x="583" y="993"/>
                  </a:lnTo>
                  <a:lnTo>
                    <a:pt x="583" y="910"/>
                  </a:lnTo>
                  <a:lnTo>
                    <a:pt x="550" y="835"/>
                  </a:lnTo>
                  <a:lnTo>
                    <a:pt x="499" y="753"/>
                  </a:lnTo>
                  <a:lnTo>
                    <a:pt x="439" y="673"/>
                  </a:lnTo>
                  <a:lnTo>
                    <a:pt x="376" y="601"/>
                  </a:lnTo>
                  <a:lnTo>
                    <a:pt x="313" y="521"/>
                  </a:lnTo>
                  <a:lnTo>
                    <a:pt x="239" y="425"/>
                  </a:lnTo>
                  <a:lnTo>
                    <a:pt x="180" y="338"/>
                  </a:lnTo>
                  <a:lnTo>
                    <a:pt x="129" y="246"/>
                  </a:lnTo>
                  <a:lnTo>
                    <a:pt x="83" y="131"/>
                  </a:lnTo>
                  <a:lnTo>
                    <a:pt x="54" y="49"/>
                  </a:lnTo>
                  <a:lnTo>
                    <a:pt x="41" y="0"/>
                  </a:lnTo>
                  <a:lnTo>
                    <a:pt x="0" y="46"/>
                  </a:lnTo>
                  <a:close/>
                </a:path>
              </a:pathLst>
            </a:custGeom>
            <a:solidFill>
              <a:srgbClr val="FFB3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707" name="Freeform 337"/>
            <p:cNvSpPr>
              <a:spLocks/>
            </p:cNvSpPr>
            <p:nvPr/>
          </p:nvSpPr>
          <p:spPr bwMode="auto">
            <a:xfrm>
              <a:off x="5090" y="1705"/>
              <a:ext cx="233" cy="433"/>
            </a:xfrm>
            <a:custGeom>
              <a:avLst/>
              <a:gdLst>
                <a:gd name="T0" fmla="*/ 0 w 467"/>
                <a:gd name="T1" fmla="*/ 1 h 864"/>
                <a:gd name="T2" fmla="*/ 0 w 467"/>
                <a:gd name="T3" fmla="*/ 1 h 864"/>
                <a:gd name="T4" fmla="*/ 0 w 467"/>
                <a:gd name="T5" fmla="*/ 1 h 864"/>
                <a:gd name="T6" fmla="*/ 0 w 467"/>
                <a:gd name="T7" fmla="*/ 1 h 864"/>
                <a:gd name="T8" fmla="*/ 0 w 467"/>
                <a:gd name="T9" fmla="*/ 1 h 864"/>
                <a:gd name="T10" fmla="*/ 0 w 467"/>
                <a:gd name="T11" fmla="*/ 1 h 864"/>
                <a:gd name="T12" fmla="*/ 0 w 467"/>
                <a:gd name="T13" fmla="*/ 1 h 864"/>
                <a:gd name="T14" fmla="*/ 0 w 467"/>
                <a:gd name="T15" fmla="*/ 1 h 864"/>
                <a:gd name="T16" fmla="*/ 0 w 467"/>
                <a:gd name="T17" fmla="*/ 1 h 864"/>
                <a:gd name="T18" fmla="*/ 0 w 467"/>
                <a:gd name="T19" fmla="*/ 1 h 864"/>
                <a:gd name="T20" fmla="*/ 0 w 467"/>
                <a:gd name="T21" fmla="*/ 1 h 864"/>
                <a:gd name="T22" fmla="*/ 0 w 467"/>
                <a:gd name="T23" fmla="*/ 1 h 864"/>
                <a:gd name="T24" fmla="*/ 0 w 467"/>
                <a:gd name="T25" fmla="*/ 1 h 864"/>
                <a:gd name="T26" fmla="*/ 0 w 467"/>
                <a:gd name="T27" fmla="*/ 1 h 864"/>
                <a:gd name="T28" fmla="*/ 0 w 467"/>
                <a:gd name="T29" fmla="*/ 1 h 864"/>
                <a:gd name="T30" fmla="*/ 0 w 467"/>
                <a:gd name="T31" fmla="*/ 1 h 864"/>
                <a:gd name="T32" fmla="*/ 0 w 467"/>
                <a:gd name="T33" fmla="*/ 1 h 864"/>
                <a:gd name="T34" fmla="*/ 0 w 467"/>
                <a:gd name="T35" fmla="*/ 1 h 864"/>
                <a:gd name="T36" fmla="*/ 0 w 467"/>
                <a:gd name="T37" fmla="*/ 1 h 864"/>
                <a:gd name="T38" fmla="*/ 0 w 467"/>
                <a:gd name="T39" fmla="*/ 0 h 864"/>
                <a:gd name="T40" fmla="*/ 0 w 467"/>
                <a:gd name="T41" fmla="*/ 0 h 864"/>
                <a:gd name="T42" fmla="*/ 0 w 467"/>
                <a:gd name="T43" fmla="*/ 1 h 864"/>
                <a:gd name="T44" fmla="*/ 0 w 467"/>
                <a:gd name="T45" fmla="*/ 1 h 86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467" h="864">
                  <a:moveTo>
                    <a:pt x="30" y="31"/>
                  </a:moveTo>
                  <a:lnTo>
                    <a:pt x="83" y="86"/>
                  </a:lnTo>
                  <a:lnTo>
                    <a:pt x="156" y="187"/>
                  </a:lnTo>
                  <a:lnTo>
                    <a:pt x="213" y="267"/>
                  </a:lnTo>
                  <a:lnTo>
                    <a:pt x="271" y="364"/>
                  </a:lnTo>
                  <a:lnTo>
                    <a:pt x="324" y="466"/>
                  </a:lnTo>
                  <a:lnTo>
                    <a:pt x="370" y="589"/>
                  </a:lnTo>
                  <a:lnTo>
                    <a:pt x="399" y="687"/>
                  </a:lnTo>
                  <a:lnTo>
                    <a:pt x="418" y="777"/>
                  </a:lnTo>
                  <a:lnTo>
                    <a:pt x="423" y="864"/>
                  </a:lnTo>
                  <a:lnTo>
                    <a:pt x="447" y="818"/>
                  </a:lnTo>
                  <a:lnTo>
                    <a:pt x="467" y="725"/>
                  </a:lnTo>
                  <a:lnTo>
                    <a:pt x="452" y="616"/>
                  </a:lnTo>
                  <a:lnTo>
                    <a:pt x="421" y="514"/>
                  </a:lnTo>
                  <a:lnTo>
                    <a:pt x="383" y="416"/>
                  </a:lnTo>
                  <a:lnTo>
                    <a:pt x="330" y="320"/>
                  </a:lnTo>
                  <a:lnTo>
                    <a:pt x="264" y="218"/>
                  </a:lnTo>
                  <a:lnTo>
                    <a:pt x="177" y="108"/>
                  </a:lnTo>
                  <a:lnTo>
                    <a:pt x="114" y="43"/>
                  </a:lnTo>
                  <a:lnTo>
                    <a:pt x="59" y="0"/>
                  </a:lnTo>
                  <a:lnTo>
                    <a:pt x="0" y="0"/>
                  </a:lnTo>
                  <a:lnTo>
                    <a:pt x="30" y="31"/>
                  </a:lnTo>
                  <a:close/>
                </a:path>
              </a:pathLst>
            </a:custGeom>
            <a:solidFill>
              <a:srgbClr val="FF99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708" name="Freeform 338"/>
            <p:cNvSpPr>
              <a:spLocks/>
            </p:cNvSpPr>
            <p:nvPr/>
          </p:nvSpPr>
          <p:spPr bwMode="auto">
            <a:xfrm>
              <a:off x="5115" y="1720"/>
              <a:ext cx="189" cy="341"/>
            </a:xfrm>
            <a:custGeom>
              <a:avLst/>
              <a:gdLst>
                <a:gd name="T0" fmla="*/ 0 w 377"/>
                <a:gd name="T1" fmla="*/ 1 h 681"/>
                <a:gd name="T2" fmla="*/ 1 w 377"/>
                <a:gd name="T3" fmla="*/ 1 h 681"/>
                <a:gd name="T4" fmla="*/ 1 w 377"/>
                <a:gd name="T5" fmla="*/ 1 h 681"/>
                <a:gd name="T6" fmla="*/ 1 w 377"/>
                <a:gd name="T7" fmla="*/ 1 h 681"/>
                <a:gd name="T8" fmla="*/ 1 w 377"/>
                <a:gd name="T9" fmla="*/ 1 h 681"/>
                <a:gd name="T10" fmla="*/ 1 w 377"/>
                <a:gd name="T11" fmla="*/ 1 h 681"/>
                <a:gd name="T12" fmla="*/ 1 w 377"/>
                <a:gd name="T13" fmla="*/ 1 h 681"/>
                <a:gd name="T14" fmla="*/ 1 w 377"/>
                <a:gd name="T15" fmla="*/ 1 h 681"/>
                <a:gd name="T16" fmla="*/ 1 w 377"/>
                <a:gd name="T17" fmla="*/ 1 h 681"/>
                <a:gd name="T18" fmla="*/ 1 w 377"/>
                <a:gd name="T19" fmla="*/ 1 h 681"/>
                <a:gd name="T20" fmla="*/ 1 w 377"/>
                <a:gd name="T21" fmla="*/ 1 h 681"/>
                <a:gd name="T22" fmla="*/ 1 w 377"/>
                <a:gd name="T23" fmla="*/ 1 h 681"/>
                <a:gd name="T24" fmla="*/ 1 w 377"/>
                <a:gd name="T25" fmla="*/ 1 h 681"/>
                <a:gd name="T26" fmla="*/ 1 w 377"/>
                <a:gd name="T27" fmla="*/ 1 h 681"/>
                <a:gd name="T28" fmla="*/ 1 w 377"/>
                <a:gd name="T29" fmla="*/ 1 h 681"/>
                <a:gd name="T30" fmla="*/ 1 w 377"/>
                <a:gd name="T31" fmla="*/ 0 h 681"/>
                <a:gd name="T32" fmla="*/ 0 w 377"/>
                <a:gd name="T33" fmla="*/ 1 h 681"/>
                <a:gd name="T34" fmla="*/ 0 w 377"/>
                <a:gd name="T35" fmla="*/ 1 h 68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77" h="681">
                  <a:moveTo>
                    <a:pt x="0" y="2"/>
                  </a:moveTo>
                  <a:lnTo>
                    <a:pt x="61" y="67"/>
                  </a:lnTo>
                  <a:lnTo>
                    <a:pt x="136" y="171"/>
                  </a:lnTo>
                  <a:lnTo>
                    <a:pt x="201" y="268"/>
                  </a:lnTo>
                  <a:lnTo>
                    <a:pt x="262" y="377"/>
                  </a:lnTo>
                  <a:lnTo>
                    <a:pt x="308" y="489"/>
                  </a:lnTo>
                  <a:lnTo>
                    <a:pt x="339" y="573"/>
                  </a:lnTo>
                  <a:lnTo>
                    <a:pt x="369" y="681"/>
                  </a:lnTo>
                  <a:lnTo>
                    <a:pt x="377" y="625"/>
                  </a:lnTo>
                  <a:lnTo>
                    <a:pt x="365" y="531"/>
                  </a:lnTo>
                  <a:lnTo>
                    <a:pt x="324" y="421"/>
                  </a:lnTo>
                  <a:lnTo>
                    <a:pt x="277" y="325"/>
                  </a:lnTo>
                  <a:lnTo>
                    <a:pt x="220" y="229"/>
                  </a:lnTo>
                  <a:lnTo>
                    <a:pt x="155" y="137"/>
                  </a:lnTo>
                  <a:lnTo>
                    <a:pt x="80" y="53"/>
                  </a:lnTo>
                  <a:lnTo>
                    <a:pt x="20" y="0"/>
                  </a:lnTo>
                  <a:lnTo>
                    <a:pt x="0" y="2"/>
                  </a:lnTo>
                  <a:close/>
                </a:path>
              </a:pathLst>
            </a:custGeom>
            <a:solidFill>
              <a:srgbClr val="FFB3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709" name="Freeform 339"/>
            <p:cNvSpPr>
              <a:spLocks/>
            </p:cNvSpPr>
            <p:nvPr/>
          </p:nvSpPr>
          <p:spPr bwMode="auto">
            <a:xfrm>
              <a:off x="4509" y="2098"/>
              <a:ext cx="183" cy="521"/>
            </a:xfrm>
            <a:custGeom>
              <a:avLst/>
              <a:gdLst>
                <a:gd name="T0" fmla="*/ 0 w 367"/>
                <a:gd name="T1" fmla="*/ 0 h 1043"/>
                <a:gd name="T2" fmla="*/ 0 w 367"/>
                <a:gd name="T3" fmla="*/ 0 h 1043"/>
                <a:gd name="T4" fmla="*/ 0 w 367"/>
                <a:gd name="T5" fmla="*/ 0 h 1043"/>
                <a:gd name="T6" fmla="*/ 0 w 367"/>
                <a:gd name="T7" fmla="*/ 0 h 1043"/>
                <a:gd name="T8" fmla="*/ 0 w 367"/>
                <a:gd name="T9" fmla="*/ 0 h 1043"/>
                <a:gd name="T10" fmla="*/ 0 w 367"/>
                <a:gd name="T11" fmla="*/ 0 h 1043"/>
                <a:gd name="T12" fmla="*/ 0 w 367"/>
                <a:gd name="T13" fmla="*/ 0 h 1043"/>
                <a:gd name="T14" fmla="*/ 0 w 367"/>
                <a:gd name="T15" fmla="*/ 0 h 1043"/>
                <a:gd name="T16" fmla="*/ 0 w 367"/>
                <a:gd name="T17" fmla="*/ 0 h 1043"/>
                <a:gd name="T18" fmla="*/ 0 w 367"/>
                <a:gd name="T19" fmla="*/ 0 h 1043"/>
                <a:gd name="T20" fmla="*/ 0 w 367"/>
                <a:gd name="T21" fmla="*/ 0 h 1043"/>
                <a:gd name="T22" fmla="*/ 0 w 367"/>
                <a:gd name="T23" fmla="*/ 0 h 1043"/>
                <a:gd name="T24" fmla="*/ 0 w 367"/>
                <a:gd name="T25" fmla="*/ 0 h 1043"/>
                <a:gd name="T26" fmla="*/ 0 w 367"/>
                <a:gd name="T27" fmla="*/ 0 h 1043"/>
                <a:gd name="T28" fmla="*/ 0 w 367"/>
                <a:gd name="T29" fmla="*/ 0 h 1043"/>
                <a:gd name="T30" fmla="*/ 0 w 367"/>
                <a:gd name="T31" fmla="*/ 0 h 1043"/>
                <a:gd name="T32" fmla="*/ 0 w 367"/>
                <a:gd name="T33" fmla="*/ 0 h 1043"/>
                <a:gd name="T34" fmla="*/ 0 w 367"/>
                <a:gd name="T35" fmla="*/ 0 h 1043"/>
                <a:gd name="T36" fmla="*/ 0 w 367"/>
                <a:gd name="T37" fmla="*/ 0 h 1043"/>
                <a:gd name="T38" fmla="*/ 0 w 367"/>
                <a:gd name="T39" fmla="*/ 0 h 1043"/>
                <a:gd name="T40" fmla="*/ 0 w 367"/>
                <a:gd name="T41" fmla="*/ 0 h 1043"/>
                <a:gd name="T42" fmla="*/ 0 w 367"/>
                <a:gd name="T43" fmla="*/ 0 h 1043"/>
                <a:gd name="T44" fmla="*/ 0 w 367"/>
                <a:gd name="T45" fmla="*/ 0 h 1043"/>
                <a:gd name="T46" fmla="*/ 0 w 367"/>
                <a:gd name="T47" fmla="*/ 0 h 1043"/>
                <a:gd name="T48" fmla="*/ 0 w 367"/>
                <a:gd name="T49" fmla="*/ 0 h 1043"/>
                <a:gd name="T50" fmla="*/ 0 w 367"/>
                <a:gd name="T51" fmla="*/ 0 h 104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367" h="1043">
                  <a:moveTo>
                    <a:pt x="38" y="40"/>
                  </a:moveTo>
                  <a:lnTo>
                    <a:pt x="18" y="102"/>
                  </a:lnTo>
                  <a:lnTo>
                    <a:pt x="1" y="177"/>
                  </a:lnTo>
                  <a:lnTo>
                    <a:pt x="0" y="254"/>
                  </a:lnTo>
                  <a:lnTo>
                    <a:pt x="13" y="369"/>
                  </a:lnTo>
                  <a:lnTo>
                    <a:pt x="44" y="506"/>
                  </a:lnTo>
                  <a:lnTo>
                    <a:pt x="90" y="651"/>
                  </a:lnTo>
                  <a:lnTo>
                    <a:pt x="159" y="801"/>
                  </a:lnTo>
                  <a:lnTo>
                    <a:pt x="215" y="914"/>
                  </a:lnTo>
                  <a:lnTo>
                    <a:pt x="267" y="991"/>
                  </a:lnTo>
                  <a:lnTo>
                    <a:pt x="298" y="1043"/>
                  </a:lnTo>
                  <a:lnTo>
                    <a:pt x="367" y="1003"/>
                  </a:lnTo>
                  <a:lnTo>
                    <a:pt x="329" y="939"/>
                  </a:lnTo>
                  <a:lnTo>
                    <a:pt x="267" y="843"/>
                  </a:lnTo>
                  <a:lnTo>
                    <a:pt x="211" y="741"/>
                  </a:lnTo>
                  <a:lnTo>
                    <a:pt x="156" y="628"/>
                  </a:lnTo>
                  <a:lnTo>
                    <a:pt x="119" y="526"/>
                  </a:lnTo>
                  <a:lnTo>
                    <a:pt x="90" y="424"/>
                  </a:lnTo>
                  <a:lnTo>
                    <a:pt x="67" y="312"/>
                  </a:lnTo>
                  <a:lnTo>
                    <a:pt x="59" y="210"/>
                  </a:lnTo>
                  <a:lnTo>
                    <a:pt x="61" y="117"/>
                  </a:lnTo>
                  <a:lnTo>
                    <a:pt x="69" y="50"/>
                  </a:lnTo>
                  <a:lnTo>
                    <a:pt x="84" y="0"/>
                  </a:lnTo>
                  <a:lnTo>
                    <a:pt x="55" y="21"/>
                  </a:lnTo>
                  <a:lnTo>
                    <a:pt x="38" y="40"/>
                  </a:lnTo>
                  <a:close/>
                </a:path>
              </a:pathLst>
            </a:custGeom>
            <a:solidFill>
              <a:srgbClr val="FF99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710" name="Freeform 340"/>
            <p:cNvSpPr>
              <a:spLocks/>
            </p:cNvSpPr>
            <p:nvPr/>
          </p:nvSpPr>
          <p:spPr bwMode="auto">
            <a:xfrm>
              <a:off x="4518" y="2121"/>
              <a:ext cx="139" cy="474"/>
            </a:xfrm>
            <a:custGeom>
              <a:avLst/>
              <a:gdLst>
                <a:gd name="T0" fmla="*/ 1 w 278"/>
                <a:gd name="T1" fmla="*/ 0 h 949"/>
                <a:gd name="T2" fmla="*/ 1 w 278"/>
                <a:gd name="T3" fmla="*/ 0 h 949"/>
                <a:gd name="T4" fmla="*/ 0 w 278"/>
                <a:gd name="T5" fmla="*/ 0 h 949"/>
                <a:gd name="T6" fmla="*/ 1 w 278"/>
                <a:gd name="T7" fmla="*/ 0 h 949"/>
                <a:gd name="T8" fmla="*/ 1 w 278"/>
                <a:gd name="T9" fmla="*/ 0 h 949"/>
                <a:gd name="T10" fmla="*/ 1 w 278"/>
                <a:gd name="T11" fmla="*/ 0 h 949"/>
                <a:gd name="T12" fmla="*/ 1 w 278"/>
                <a:gd name="T13" fmla="*/ 0 h 949"/>
                <a:gd name="T14" fmla="*/ 1 w 278"/>
                <a:gd name="T15" fmla="*/ 0 h 949"/>
                <a:gd name="T16" fmla="*/ 1 w 278"/>
                <a:gd name="T17" fmla="*/ 0 h 949"/>
                <a:gd name="T18" fmla="*/ 1 w 278"/>
                <a:gd name="T19" fmla="*/ 0 h 949"/>
                <a:gd name="T20" fmla="*/ 1 w 278"/>
                <a:gd name="T21" fmla="*/ 0 h 949"/>
                <a:gd name="T22" fmla="*/ 1 w 278"/>
                <a:gd name="T23" fmla="*/ 0 h 949"/>
                <a:gd name="T24" fmla="*/ 1 w 278"/>
                <a:gd name="T25" fmla="*/ 0 h 949"/>
                <a:gd name="T26" fmla="*/ 1 w 278"/>
                <a:gd name="T27" fmla="*/ 0 h 949"/>
                <a:gd name="T28" fmla="*/ 1 w 278"/>
                <a:gd name="T29" fmla="*/ 0 h 949"/>
                <a:gd name="T30" fmla="*/ 1 w 278"/>
                <a:gd name="T31" fmla="*/ 0 h 949"/>
                <a:gd name="T32" fmla="*/ 1 w 278"/>
                <a:gd name="T33" fmla="*/ 0 h 949"/>
                <a:gd name="T34" fmla="*/ 1 w 278"/>
                <a:gd name="T35" fmla="*/ 0 h 949"/>
                <a:gd name="T36" fmla="*/ 1 w 278"/>
                <a:gd name="T37" fmla="*/ 0 h 949"/>
                <a:gd name="T38" fmla="*/ 1 w 278"/>
                <a:gd name="T39" fmla="*/ 0 h 949"/>
                <a:gd name="T40" fmla="*/ 1 w 278"/>
                <a:gd name="T41" fmla="*/ 0 h 949"/>
                <a:gd name="T42" fmla="*/ 1 w 278"/>
                <a:gd name="T43" fmla="*/ 0 h 949"/>
                <a:gd name="T44" fmla="*/ 1 w 278"/>
                <a:gd name="T45" fmla="*/ 0 h 94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78" h="949">
                  <a:moveTo>
                    <a:pt x="26" y="14"/>
                  </a:moveTo>
                  <a:lnTo>
                    <a:pt x="12" y="77"/>
                  </a:lnTo>
                  <a:lnTo>
                    <a:pt x="0" y="176"/>
                  </a:lnTo>
                  <a:lnTo>
                    <a:pt x="7" y="286"/>
                  </a:lnTo>
                  <a:lnTo>
                    <a:pt x="26" y="400"/>
                  </a:lnTo>
                  <a:lnTo>
                    <a:pt x="64" y="520"/>
                  </a:lnTo>
                  <a:lnTo>
                    <a:pt x="106" y="638"/>
                  </a:lnTo>
                  <a:lnTo>
                    <a:pt x="152" y="743"/>
                  </a:lnTo>
                  <a:lnTo>
                    <a:pt x="226" y="868"/>
                  </a:lnTo>
                  <a:lnTo>
                    <a:pt x="278" y="949"/>
                  </a:lnTo>
                  <a:lnTo>
                    <a:pt x="249" y="863"/>
                  </a:lnTo>
                  <a:lnTo>
                    <a:pt x="207" y="763"/>
                  </a:lnTo>
                  <a:lnTo>
                    <a:pt x="164" y="680"/>
                  </a:lnTo>
                  <a:lnTo>
                    <a:pt x="118" y="582"/>
                  </a:lnTo>
                  <a:lnTo>
                    <a:pt x="82" y="491"/>
                  </a:lnTo>
                  <a:lnTo>
                    <a:pt x="59" y="407"/>
                  </a:lnTo>
                  <a:lnTo>
                    <a:pt x="39" y="321"/>
                  </a:lnTo>
                  <a:lnTo>
                    <a:pt x="24" y="224"/>
                  </a:lnTo>
                  <a:lnTo>
                    <a:pt x="22" y="119"/>
                  </a:lnTo>
                  <a:lnTo>
                    <a:pt x="29" y="42"/>
                  </a:lnTo>
                  <a:lnTo>
                    <a:pt x="37" y="0"/>
                  </a:lnTo>
                  <a:lnTo>
                    <a:pt x="26" y="14"/>
                  </a:lnTo>
                  <a:close/>
                </a:path>
              </a:pathLst>
            </a:custGeom>
            <a:solidFill>
              <a:srgbClr val="FFB3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711" name="Freeform 341"/>
            <p:cNvSpPr>
              <a:spLocks/>
            </p:cNvSpPr>
            <p:nvPr/>
          </p:nvSpPr>
          <p:spPr bwMode="auto">
            <a:xfrm>
              <a:off x="4835" y="1747"/>
              <a:ext cx="237" cy="65"/>
            </a:xfrm>
            <a:custGeom>
              <a:avLst/>
              <a:gdLst>
                <a:gd name="T0" fmla="*/ 1 w 473"/>
                <a:gd name="T1" fmla="*/ 1 h 128"/>
                <a:gd name="T2" fmla="*/ 1 w 473"/>
                <a:gd name="T3" fmla="*/ 1 h 128"/>
                <a:gd name="T4" fmla="*/ 1 w 473"/>
                <a:gd name="T5" fmla="*/ 0 h 128"/>
                <a:gd name="T6" fmla="*/ 1 w 473"/>
                <a:gd name="T7" fmla="*/ 0 h 128"/>
                <a:gd name="T8" fmla="*/ 1 w 473"/>
                <a:gd name="T9" fmla="*/ 1 h 128"/>
                <a:gd name="T10" fmla="*/ 1 w 473"/>
                <a:gd name="T11" fmla="*/ 1 h 128"/>
                <a:gd name="T12" fmla="*/ 1 w 473"/>
                <a:gd name="T13" fmla="*/ 1 h 128"/>
                <a:gd name="T14" fmla="*/ 1 w 473"/>
                <a:gd name="T15" fmla="*/ 1 h 128"/>
                <a:gd name="T16" fmla="*/ 1 w 473"/>
                <a:gd name="T17" fmla="*/ 1 h 128"/>
                <a:gd name="T18" fmla="*/ 1 w 473"/>
                <a:gd name="T19" fmla="*/ 1 h 128"/>
                <a:gd name="T20" fmla="*/ 1 w 473"/>
                <a:gd name="T21" fmla="*/ 1 h 128"/>
                <a:gd name="T22" fmla="*/ 0 w 473"/>
                <a:gd name="T23" fmla="*/ 1 h 128"/>
                <a:gd name="T24" fmla="*/ 1 w 473"/>
                <a:gd name="T25" fmla="*/ 1 h 128"/>
                <a:gd name="T26" fmla="*/ 1 w 473"/>
                <a:gd name="T27" fmla="*/ 1 h 128"/>
                <a:gd name="T28" fmla="*/ 1 w 473"/>
                <a:gd name="T29" fmla="*/ 1 h 128"/>
                <a:gd name="T30" fmla="*/ 1 w 473"/>
                <a:gd name="T31" fmla="*/ 1 h 128"/>
                <a:gd name="T32" fmla="*/ 1 w 473"/>
                <a:gd name="T33" fmla="*/ 1 h 128"/>
                <a:gd name="T34" fmla="*/ 1 w 473"/>
                <a:gd name="T35" fmla="*/ 1 h 128"/>
                <a:gd name="T36" fmla="*/ 1 w 473"/>
                <a:gd name="T37" fmla="*/ 1 h 128"/>
                <a:gd name="T38" fmla="*/ 1 w 473"/>
                <a:gd name="T39" fmla="*/ 1 h 128"/>
                <a:gd name="T40" fmla="*/ 1 w 473"/>
                <a:gd name="T41" fmla="*/ 1 h 128"/>
                <a:gd name="T42" fmla="*/ 1 w 473"/>
                <a:gd name="T43" fmla="*/ 1 h 12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73" h="128">
                  <a:moveTo>
                    <a:pt x="458" y="15"/>
                  </a:moveTo>
                  <a:lnTo>
                    <a:pt x="392" y="7"/>
                  </a:lnTo>
                  <a:lnTo>
                    <a:pt x="317" y="0"/>
                  </a:lnTo>
                  <a:lnTo>
                    <a:pt x="254" y="0"/>
                  </a:lnTo>
                  <a:lnTo>
                    <a:pt x="196" y="5"/>
                  </a:lnTo>
                  <a:lnTo>
                    <a:pt x="148" y="12"/>
                  </a:lnTo>
                  <a:lnTo>
                    <a:pt x="102" y="25"/>
                  </a:lnTo>
                  <a:lnTo>
                    <a:pt x="64" y="44"/>
                  </a:lnTo>
                  <a:lnTo>
                    <a:pt x="37" y="65"/>
                  </a:lnTo>
                  <a:lnTo>
                    <a:pt x="15" y="90"/>
                  </a:lnTo>
                  <a:lnTo>
                    <a:pt x="3" y="113"/>
                  </a:lnTo>
                  <a:lnTo>
                    <a:pt x="0" y="128"/>
                  </a:lnTo>
                  <a:lnTo>
                    <a:pt x="18" y="99"/>
                  </a:lnTo>
                  <a:lnTo>
                    <a:pt x="46" y="70"/>
                  </a:lnTo>
                  <a:lnTo>
                    <a:pt x="90" y="46"/>
                  </a:lnTo>
                  <a:lnTo>
                    <a:pt x="154" y="24"/>
                  </a:lnTo>
                  <a:lnTo>
                    <a:pt x="238" y="10"/>
                  </a:lnTo>
                  <a:lnTo>
                    <a:pt x="324" y="9"/>
                  </a:lnTo>
                  <a:lnTo>
                    <a:pt x="413" y="17"/>
                  </a:lnTo>
                  <a:lnTo>
                    <a:pt x="473" y="27"/>
                  </a:lnTo>
                  <a:lnTo>
                    <a:pt x="458" y="15"/>
                  </a:lnTo>
                  <a:close/>
                </a:path>
              </a:pathLst>
            </a:custGeom>
            <a:solidFill>
              <a:srgbClr val="FFB3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712" name="Freeform 342"/>
            <p:cNvSpPr>
              <a:spLocks/>
            </p:cNvSpPr>
            <p:nvPr/>
          </p:nvSpPr>
          <p:spPr bwMode="auto">
            <a:xfrm>
              <a:off x="5216" y="1770"/>
              <a:ext cx="47" cy="8"/>
            </a:xfrm>
            <a:custGeom>
              <a:avLst/>
              <a:gdLst>
                <a:gd name="T0" fmla="*/ 0 w 94"/>
                <a:gd name="T1" fmla="*/ 0 h 14"/>
                <a:gd name="T2" fmla="*/ 1 w 94"/>
                <a:gd name="T3" fmla="*/ 1 h 14"/>
                <a:gd name="T4" fmla="*/ 1 w 94"/>
                <a:gd name="T5" fmla="*/ 1 h 14"/>
                <a:gd name="T6" fmla="*/ 1 w 94"/>
                <a:gd name="T7" fmla="*/ 1 h 14"/>
                <a:gd name="T8" fmla="*/ 1 w 94"/>
                <a:gd name="T9" fmla="*/ 1 h 14"/>
                <a:gd name="T10" fmla="*/ 1 w 94"/>
                <a:gd name="T11" fmla="*/ 1 h 14"/>
                <a:gd name="T12" fmla="*/ 0 w 94"/>
                <a:gd name="T13" fmla="*/ 0 h 14"/>
                <a:gd name="T14" fmla="*/ 0 w 94"/>
                <a:gd name="T15" fmla="*/ 0 h 1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4" h="14">
                  <a:moveTo>
                    <a:pt x="0" y="0"/>
                  </a:moveTo>
                  <a:lnTo>
                    <a:pt x="45" y="2"/>
                  </a:lnTo>
                  <a:lnTo>
                    <a:pt x="82" y="5"/>
                  </a:lnTo>
                  <a:lnTo>
                    <a:pt x="94" y="14"/>
                  </a:lnTo>
                  <a:lnTo>
                    <a:pt x="43" y="14"/>
                  </a:lnTo>
                  <a:lnTo>
                    <a:pt x="5" y="11"/>
                  </a:lnTo>
                  <a:lnTo>
                    <a:pt x="0" y="0"/>
                  </a:lnTo>
                  <a:close/>
                </a:path>
              </a:pathLst>
            </a:custGeom>
            <a:solidFill>
              <a:srgbClr val="FFB3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713" name="Freeform 343"/>
            <p:cNvSpPr>
              <a:spLocks/>
            </p:cNvSpPr>
            <p:nvPr/>
          </p:nvSpPr>
          <p:spPr bwMode="auto">
            <a:xfrm>
              <a:off x="5342" y="1774"/>
              <a:ext cx="45" cy="6"/>
            </a:xfrm>
            <a:custGeom>
              <a:avLst/>
              <a:gdLst>
                <a:gd name="T0" fmla="*/ 0 w 88"/>
                <a:gd name="T1" fmla="*/ 1 h 12"/>
                <a:gd name="T2" fmla="*/ 1 w 88"/>
                <a:gd name="T3" fmla="*/ 1 h 12"/>
                <a:gd name="T4" fmla="*/ 1 w 88"/>
                <a:gd name="T5" fmla="*/ 0 h 12"/>
                <a:gd name="T6" fmla="*/ 1 w 88"/>
                <a:gd name="T7" fmla="*/ 1 h 12"/>
                <a:gd name="T8" fmla="*/ 1 w 88"/>
                <a:gd name="T9" fmla="*/ 1 h 12"/>
                <a:gd name="T10" fmla="*/ 1 w 88"/>
                <a:gd name="T11" fmla="*/ 1 h 12"/>
                <a:gd name="T12" fmla="*/ 0 w 88"/>
                <a:gd name="T13" fmla="*/ 1 h 12"/>
                <a:gd name="T14" fmla="*/ 0 w 88"/>
                <a:gd name="T15" fmla="*/ 1 h 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88" h="12">
                  <a:moveTo>
                    <a:pt x="0" y="4"/>
                  </a:moveTo>
                  <a:lnTo>
                    <a:pt x="42" y="4"/>
                  </a:lnTo>
                  <a:lnTo>
                    <a:pt x="88" y="0"/>
                  </a:lnTo>
                  <a:lnTo>
                    <a:pt x="88" y="7"/>
                  </a:lnTo>
                  <a:lnTo>
                    <a:pt x="47" y="12"/>
                  </a:lnTo>
                  <a:lnTo>
                    <a:pt x="5" y="12"/>
                  </a:lnTo>
                  <a:lnTo>
                    <a:pt x="0" y="4"/>
                  </a:lnTo>
                  <a:close/>
                </a:path>
              </a:pathLst>
            </a:custGeom>
            <a:solidFill>
              <a:srgbClr val="FFB3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714" name="Freeform 344"/>
            <p:cNvSpPr>
              <a:spLocks/>
            </p:cNvSpPr>
            <p:nvPr/>
          </p:nvSpPr>
          <p:spPr bwMode="auto">
            <a:xfrm>
              <a:off x="4571" y="2020"/>
              <a:ext cx="213" cy="595"/>
            </a:xfrm>
            <a:custGeom>
              <a:avLst/>
              <a:gdLst>
                <a:gd name="T0" fmla="*/ 1 w 426"/>
                <a:gd name="T1" fmla="*/ 1 h 1190"/>
                <a:gd name="T2" fmla="*/ 1 w 426"/>
                <a:gd name="T3" fmla="*/ 1 h 1190"/>
                <a:gd name="T4" fmla="*/ 1 w 426"/>
                <a:gd name="T5" fmla="*/ 1 h 1190"/>
                <a:gd name="T6" fmla="*/ 1 w 426"/>
                <a:gd name="T7" fmla="*/ 1 h 1190"/>
                <a:gd name="T8" fmla="*/ 1 w 426"/>
                <a:gd name="T9" fmla="*/ 0 h 1190"/>
                <a:gd name="T10" fmla="*/ 1 w 426"/>
                <a:gd name="T11" fmla="*/ 1 h 1190"/>
                <a:gd name="T12" fmla="*/ 1 w 426"/>
                <a:gd name="T13" fmla="*/ 1 h 1190"/>
                <a:gd name="T14" fmla="*/ 1 w 426"/>
                <a:gd name="T15" fmla="*/ 1 h 1190"/>
                <a:gd name="T16" fmla="*/ 1 w 426"/>
                <a:gd name="T17" fmla="*/ 1 h 1190"/>
                <a:gd name="T18" fmla="*/ 1 w 426"/>
                <a:gd name="T19" fmla="*/ 1 h 1190"/>
                <a:gd name="T20" fmla="*/ 1 w 426"/>
                <a:gd name="T21" fmla="*/ 1 h 1190"/>
                <a:gd name="T22" fmla="*/ 1 w 426"/>
                <a:gd name="T23" fmla="*/ 1 h 1190"/>
                <a:gd name="T24" fmla="*/ 1 w 426"/>
                <a:gd name="T25" fmla="*/ 1 h 1190"/>
                <a:gd name="T26" fmla="*/ 0 w 426"/>
                <a:gd name="T27" fmla="*/ 1 h 1190"/>
                <a:gd name="T28" fmla="*/ 1 w 426"/>
                <a:gd name="T29" fmla="*/ 1 h 1190"/>
                <a:gd name="T30" fmla="*/ 1 w 426"/>
                <a:gd name="T31" fmla="*/ 1 h 1190"/>
                <a:gd name="T32" fmla="*/ 1 w 426"/>
                <a:gd name="T33" fmla="*/ 1 h 1190"/>
                <a:gd name="T34" fmla="*/ 1 w 426"/>
                <a:gd name="T35" fmla="*/ 1 h 1190"/>
                <a:gd name="T36" fmla="*/ 1 w 426"/>
                <a:gd name="T37" fmla="*/ 1 h 1190"/>
                <a:gd name="T38" fmla="*/ 1 w 426"/>
                <a:gd name="T39" fmla="*/ 1 h 1190"/>
                <a:gd name="T40" fmla="*/ 1 w 426"/>
                <a:gd name="T41" fmla="*/ 1 h 1190"/>
                <a:gd name="T42" fmla="*/ 1 w 426"/>
                <a:gd name="T43" fmla="*/ 1 h 1190"/>
                <a:gd name="T44" fmla="*/ 1 w 426"/>
                <a:gd name="T45" fmla="*/ 1 h 1190"/>
                <a:gd name="T46" fmla="*/ 1 w 426"/>
                <a:gd name="T47" fmla="*/ 1 h 1190"/>
                <a:gd name="T48" fmla="*/ 1 w 426"/>
                <a:gd name="T49" fmla="*/ 1 h 1190"/>
                <a:gd name="T50" fmla="*/ 1 w 426"/>
                <a:gd name="T51" fmla="*/ 1 h 1190"/>
                <a:gd name="T52" fmla="*/ 1 w 426"/>
                <a:gd name="T53" fmla="*/ 1 h 1190"/>
                <a:gd name="T54" fmla="*/ 1 w 426"/>
                <a:gd name="T55" fmla="*/ 1 h 1190"/>
                <a:gd name="T56" fmla="*/ 1 w 426"/>
                <a:gd name="T57" fmla="*/ 1 h 1190"/>
                <a:gd name="T58" fmla="*/ 1 w 426"/>
                <a:gd name="T59" fmla="*/ 1 h 1190"/>
                <a:gd name="T60" fmla="*/ 1 w 426"/>
                <a:gd name="T61" fmla="*/ 1 h 1190"/>
                <a:gd name="T62" fmla="*/ 1 w 426"/>
                <a:gd name="T63" fmla="*/ 1 h 1190"/>
                <a:gd name="T64" fmla="*/ 1 w 426"/>
                <a:gd name="T65" fmla="*/ 1 h 1190"/>
                <a:gd name="T66" fmla="*/ 1 w 426"/>
                <a:gd name="T67" fmla="*/ 1 h 1190"/>
                <a:gd name="T68" fmla="*/ 1 w 426"/>
                <a:gd name="T69" fmla="*/ 1 h 1190"/>
                <a:gd name="T70" fmla="*/ 1 w 426"/>
                <a:gd name="T71" fmla="*/ 1 h 1190"/>
                <a:gd name="T72" fmla="*/ 1 w 426"/>
                <a:gd name="T73" fmla="*/ 1 h 1190"/>
                <a:gd name="T74" fmla="*/ 1 w 426"/>
                <a:gd name="T75" fmla="*/ 1 h 1190"/>
                <a:gd name="T76" fmla="*/ 1 w 426"/>
                <a:gd name="T77" fmla="*/ 1 h 1190"/>
                <a:gd name="T78" fmla="*/ 1 w 426"/>
                <a:gd name="T79" fmla="*/ 1 h 1190"/>
                <a:gd name="T80" fmla="*/ 1 w 426"/>
                <a:gd name="T81" fmla="*/ 1 h 1190"/>
                <a:gd name="T82" fmla="*/ 1 w 426"/>
                <a:gd name="T83" fmla="*/ 1 h 1190"/>
                <a:gd name="T84" fmla="*/ 1 w 426"/>
                <a:gd name="T85" fmla="*/ 1 h 1190"/>
                <a:gd name="T86" fmla="*/ 1 w 426"/>
                <a:gd name="T87" fmla="*/ 1 h 1190"/>
                <a:gd name="T88" fmla="*/ 1 w 426"/>
                <a:gd name="T89" fmla="*/ 1 h 1190"/>
                <a:gd name="T90" fmla="*/ 1 w 426"/>
                <a:gd name="T91" fmla="*/ 1 h 1190"/>
                <a:gd name="T92" fmla="*/ 1 w 426"/>
                <a:gd name="T93" fmla="*/ 1 h 1190"/>
                <a:gd name="T94" fmla="*/ 1 w 426"/>
                <a:gd name="T95" fmla="*/ 1 h 1190"/>
                <a:gd name="T96" fmla="*/ 1 w 426"/>
                <a:gd name="T97" fmla="*/ 1 h 1190"/>
                <a:gd name="T98" fmla="*/ 1 w 426"/>
                <a:gd name="T99" fmla="*/ 1 h 1190"/>
                <a:gd name="T100" fmla="*/ 1 w 426"/>
                <a:gd name="T101" fmla="*/ 1 h 1190"/>
                <a:gd name="T102" fmla="*/ 1 w 426"/>
                <a:gd name="T103" fmla="*/ 1 h 1190"/>
                <a:gd name="T104" fmla="*/ 1 w 426"/>
                <a:gd name="T105" fmla="*/ 1 h 1190"/>
                <a:gd name="T106" fmla="*/ 1 w 426"/>
                <a:gd name="T107" fmla="*/ 1 h 119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426" h="1190">
                  <a:moveTo>
                    <a:pt x="412" y="44"/>
                  </a:moveTo>
                  <a:lnTo>
                    <a:pt x="373" y="27"/>
                  </a:lnTo>
                  <a:lnTo>
                    <a:pt x="329" y="12"/>
                  </a:lnTo>
                  <a:lnTo>
                    <a:pt x="286" y="4"/>
                  </a:lnTo>
                  <a:lnTo>
                    <a:pt x="242" y="0"/>
                  </a:lnTo>
                  <a:lnTo>
                    <a:pt x="202" y="2"/>
                  </a:lnTo>
                  <a:lnTo>
                    <a:pt x="165" y="8"/>
                  </a:lnTo>
                  <a:lnTo>
                    <a:pt x="124" y="23"/>
                  </a:lnTo>
                  <a:lnTo>
                    <a:pt x="92" y="46"/>
                  </a:lnTo>
                  <a:lnTo>
                    <a:pt x="61" y="79"/>
                  </a:lnTo>
                  <a:lnTo>
                    <a:pt x="38" y="123"/>
                  </a:lnTo>
                  <a:lnTo>
                    <a:pt x="18" y="177"/>
                  </a:lnTo>
                  <a:lnTo>
                    <a:pt x="7" y="239"/>
                  </a:lnTo>
                  <a:lnTo>
                    <a:pt x="0" y="308"/>
                  </a:lnTo>
                  <a:lnTo>
                    <a:pt x="1" y="378"/>
                  </a:lnTo>
                  <a:lnTo>
                    <a:pt x="9" y="458"/>
                  </a:lnTo>
                  <a:lnTo>
                    <a:pt x="21" y="525"/>
                  </a:lnTo>
                  <a:lnTo>
                    <a:pt x="46" y="616"/>
                  </a:lnTo>
                  <a:lnTo>
                    <a:pt x="73" y="690"/>
                  </a:lnTo>
                  <a:lnTo>
                    <a:pt x="117" y="785"/>
                  </a:lnTo>
                  <a:lnTo>
                    <a:pt x="167" y="890"/>
                  </a:lnTo>
                  <a:lnTo>
                    <a:pt x="225" y="986"/>
                  </a:lnTo>
                  <a:lnTo>
                    <a:pt x="273" y="1063"/>
                  </a:lnTo>
                  <a:lnTo>
                    <a:pt x="331" y="1149"/>
                  </a:lnTo>
                  <a:lnTo>
                    <a:pt x="363" y="1190"/>
                  </a:lnTo>
                  <a:lnTo>
                    <a:pt x="377" y="1190"/>
                  </a:lnTo>
                  <a:lnTo>
                    <a:pt x="340" y="1145"/>
                  </a:lnTo>
                  <a:lnTo>
                    <a:pt x="305" y="1101"/>
                  </a:lnTo>
                  <a:lnTo>
                    <a:pt x="267" y="1040"/>
                  </a:lnTo>
                  <a:lnTo>
                    <a:pt x="227" y="976"/>
                  </a:lnTo>
                  <a:lnTo>
                    <a:pt x="192" y="911"/>
                  </a:lnTo>
                  <a:lnTo>
                    <a:pt x="156" y="847"/>
                  </a:lnTo>
                  <a:lnTo>
                    <a:pt x="121" y="776"/>
                  </a:lnTo>
                  <a:lnTo>
                    <a:pt x="88" y="705"/>
                  </a:lnTo>
                  <a:lnTo>
                    <a:pt x="64" y="645"/>
                  </a:lnTo>
                  <a:lnTo>
                    <a:pt x="40" y="565"/>
                  </a:lnTo>
                  <a:lnTo>
                    <a:pt x="25" y="488"/>
                  </a:lnTo>
                  <a:lnTo>
                    <a:pt x="13" y="396"/>
                  </a:lnTo>
                  <a:lnTo>
                    <a:pt x="9" y="323"/>
                  </a:lnTo>
                  <a:lnTo>
                    <a:pt x="11" y="250"/>
                  </a:lnTo>
                  <a:lnTo>
                    <a:pt x="18" y="192"/>
                  </a:lnTo>
                  <a:lnTo>
                    <a:pt x="33" y="139"/>
                  </a:lnTo>
                  <a:lnTo>
                    <a:pt x="54" y="96"/>
                  </a:lnTo>
                  <a:lnTo>
                    <a:pt x="75" y="66"/>
                  </a:lnTo>
                  <a:lnTo>
                    <a:pt x="108" y="39"/>
                  </a:lnTo>
                  <a:lnTo>
                    <a:pt x="161" y="16"/>
                  </a:lnTo>
                  <a:lnTo>
                    <a:pt x="211" y="8"/>
                  </a:lnTo>
                  <a:lnTo>
                    <a:pt x="260" y="6"/>
                  </a:lnTo>
                  <a:lnTo>
                    <a:pt x="305" y="12"/>
                  </a:lnTo>
                  <a:lnTo>
                    <a:pt x="354" y="25"/>
                  </a:lnTo>
                  <a:lnTo>
                    <a:pt x="402" y="44"/>
                  </a:lnTo>
                  <a:lnTo>
                    <a:pt x="426" y="56"/>
                  </a:lnTo>
                  <a:lnTo>
                    <a:pt x="412" y="44"/>
                  </a:lnTo>
                  <a:close/>
                </a:path>
              </a:pathLst>
            </a:custGeom>
            <a:solidFill>
              <a:srgbClr val="FFB3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715" name="Freeform 345"/>
            <p:cNvSpPr>
              <a:spLocks/>
            </p:cNvSpPr>
            <p:nvPr/>
          </p:nvSpPr>
          <p:spPr bwMode="auto">
            <a:xfrm>
              <a:off x="4690" y="1774"/>
              <a:ext cx="351" cy="817"/>
            </a:xfrm>
            <a:custGeom>
              <a:avLst/>
              <a:gdLst>
                <a:gd name="T0" fmla="*/ 1 w 702"/>
                <a:gd name="T1" fmla="*/ 1 h 1634"/>
                <a:gd name="T2" fmla="*/ 1 w 702"/>
                <a:gd name="T3" fmla="*/ 1 h 1634"/>
                <a:gd name="T4" fmla="*/ 1 w 702"/>
                <a:gd name="T5" fmla="*/ 1 h 1634"/>
                <a:gd name="T6" fmla="*/ 1 w 702"/>
                <a:gd name="T7" fmla="*/ 1 h 1634"/>
                <a:gd name="T8" fmla="*/ 1 w 702"/>
                <a:gd name="T9" fmla="*/ 1 h 1634"/>
                <a:gd name="T10" fmla="*/ 1 w 702"/>
                <a:gd name="T11" fmla="*/ 1 h 1634"/>
                <a:gd name="T12" fmla="*/ 1 w 702"/>
                <a:gd name="T13" fmla="*/ 1 h 1634"/>
                <a:gd name="T14" fmla="*/ 1 w 702"/>
                <a:gd name="T15" fmla="*/ 1 h 1634"/>
                <a:gd name="T16" fmla="*/ 1 w 702"/>
                <a:gd name="T17" fmla="*/ 1 h 1634"/>
                <a:gd name="T18" fmla="*/ 1 w 702"/>
                <a:gd name="T19" fmla="*/ 1 h 1634"/>
                <a:gd name="T20" fmla="*/ 1 w 702"/>
                <a:gd name="T21" fmla="*/ 1 h 1634"/>
                <a:gd name="T22" fmla="*/ 1 w 702"/>
                <a:gd name="T23" fmla="*/ 1 h 1634"/>
                <a:gd name="T24" fmla="*/ 1 w 702"/>
                <a:gd name="T25" fmla="*/ 1 h 1634"/>
                <a:gd name="T26" fmla="*/ 1 w 702"/>
                <a:gd name="T27" fmla="*/ 1 h 1634"/>
                <a:gd name="T28" fmla="*/ 1 w 702"/>
                <a:gd name="T29" fmla="*/ 1 h 1634"/>
                <a:gd name="T30" fmla="*/ 1 w 702"/>
                <a:gd name="T31" fmla="*/ 1 h 1634"/>
                <a:gd name="T32" fmla="*/ 1 w 702"/>
                <a:gd name="T33" fmla="*/ 1 h 1634"/>
                <a:gd name="T34" fmla="*/ 1 w 702"/>
                <a:gd name="T35" fmla="*/ 1 h 1634"/>
                <a:gd name="T36" fmla="*/ 1 w 702"/>
                <a:gd name="T37" fmla="*/ 1 h 1634"/>
                <a:gd name="T38" fmla="*/ 1 w 702"/>
                <a:gd name="T39" fmla="*/ 1 h 1634"/>
                <a:gd name="T40" fmla="*/ 1 w 702"/>
                <a:gd name="T41" fmla="*/ 1 h 1634"/>
                <a:gd name="T42" fmla="*/ 1 w 702"/>
                <a:gd name="T43" fmla="*/ 1 h 1634"/>
                <a:gd name="T44" fmla="*/ 1 w 702"/>
                <a:gd name="T45" fmla="*/ 1 h 1634"/>
                <a:gd name="T46" fmla="*/ 1 w 702"/>
                <a:gd name="T47" fmla="*/ 1 h 1634"/>
                <a:gd name="T48" fmla="*/ 1 w 702"/>
                <a:gd name="T49" fmla="*/ 1 h 1634"/>
                <a:gd name="T50" fmla="*/ 1 w 702"/>
                <a:gd name="T51" fmla="*/ 1 h 1634"/>
                <a:gd name="T52" fmla="*/ 1 w 702"/>
                <a:gd name="T53" fmla="*/ 1 h 1634"/>
                <a:gd name="T54" fmla="*/ 1 w 702"/>
                <a:gd name="T55" fmla="*/ 1 h 1634"/>
                <a:gd name="T56" fmla="*/ 0 w 702"/>
                <a:gd name="T57" fmla="*/ 1 h 1634"/>
                <a:gd name="T58" fmla="*/ 1 w 702"/>
                <a:gd name="T59" fmla="*/ 1 h 1634"/>
                <a:gd name="T60" fmla="*/ 1 w 702"/>
                <a:gd name="T61" fmla="*/ 1 h 1634"/>
                <a:gd name="T62" fmla="*/ 1 w 702"/>
                <a:gd name="T63" fmla="*/ 1 h 1634"/>
                <a:gd name="T64" fmla="*/ 1 w 702"/>
                <a:gd name="T65" fmla="*/ 1 h 1634"/>
                <a:gd name="T66" fmla="*/ 1 w 702"/>
                <a:gd name="T67" fmla="*/ 1 h 1634"/>
                <a:gd name="T68" fmla="*/ 1 w 702"/>
                <a:gd name="T69" fmla="*/ 1 h 1634"/>
                <a:gd name="T70" fmla="*/ 1 w 702"/>
                <a:gd name="T71" fmla="*/ 1 h 1634"/>
                <a:gd name="T72" fmla="*/ 1 w 702"/>
                <a:gd name="T73" fmla="*/ 1 h 1634"/>
                <a:gd name="T74" fmla="*/ 1 w 702"/>
                <a:gd name="T75" fmla="*/ 1 h 1634"/>
                <a:gd name="T76" fmla="*/ 1 w 702"/>
                <a:gd name="T77" fmla="*/ 1 h 1634"/>
                <a:gd name="T78" fmla="*/ 1 w 702"/>
                <a:gd name="T79" fmla="*/ 1 h 1634"/>
                <a:gd name="T80" fmla="*/ 1 w 702"/>
                <a:gd name="T81" fmla="*/ 1 h 1634"/>
                <a:gd name="T82" fmla="*/ 1 w 702"/>
                <a:gd name="T83" fmla="*/ 1 h 1634"/>
                <a:gd name="T84" fmla="*/ 1 w 702"/>
                <a:gd name="T85" fmla="*/ 1 h 1634"/>
                <a:gd name="T86" fmla="*/ 1 w 702"/>
                <a:gd name="T87" fmla="*/ 1 h 1634"/>
                <a:gd name="T88" fmla="*/ 1 w 702"/>
                <a:gd name="T89" fmla="*/ 1 h 1634"/>
                <a:gd name="T90" fmla="*/ 1 w 702"/>
                <a:gd name="T91" fmla="*/ 1 h 1634"/>
                <a:gd name="T92" fmla="*/ 1 w 702"/>
                <a:gd name="T93" fmla="*/ 1 h 1634"/>
                <a:gd name="T94" fmla="*/ 1 w 702"/>
                <a:gd name="T95" fmla="*/ 1 h 1634"/>
                <a:gd name="T96" fmla="*/ 1 w 702"/>
                <a:gd name="T97" fmla="*/ 1 h 1634"/>
                <a:gd name="T98" fmla="*/ 1 w 702"/>
                <a:gd name="T99" fmla="*/ 1 h 1634"/>
                <a:gd name="T100" fmla="*/ 1 w 702"/>
                <a:gd name="T101" fmla="*/ 1 h 1634"/>
                <a:gd name="T102" fmla="*/ 1 w 702"/>
                <a:gd name="T103" fmla="*/ 1 h 1634"/>
                <a:gd name="T104" fmla="*/ 1 w 702"/>
                <a:gd name="T105" fmla="*/ 1 h 1634"/>
                <a:gd name="T106" fmla="*/ 1 w 702"/>
                <a:gd name="T107" fmla="*/ 1 h 1634"/>
                <a:gd name="T108" fmla="*/ 1 w 702"/>
                <a:gd name="T109" fmla="*/ 1 h 1634"/>
                <a:gd name="T110" fmla="*/ 1 w 702"/>
                <a:gd name="T111" fmla="*/ 1 h 1634"/>
                <a:gd name="T112" fmla="*/ 1 w 702"/>
                <a:gd name="T113" fmla="*/ 1 h 1634"/>
                <a:gd name="T114" fmla="*/ 1 w 702"/>
                <a:gd name="T115" fmla="*/ 0 h 163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702" h="1634">
                  <a:moveTo>
                    <a:pt x="278" y="0"/>
                  </a:moveTo>
                  <a:lnTo>
                    <a:pt x="277" y="0"/>
                  </a:lnTo>
                  <a:lnTo>
                    <a:pt x="274" y="2"/>
                  </a:lnTo>
                  <a:lnTo>
                    <a:pt x="271" y="2"/>
                  </a:lnTo>
                  <a:lnTo>
                    <a:pt x="268" y="4"/>
                  </a:lnTo>
                  <a:lnTo>
                    <a:pt x="265" y="6"/>
                  </a:lnTo>
                  <a:lnTo>
                    <a:pt x="261" y="9"/>
                  </a:lnTo>
                  <a:lnTo>
                    <a:pt x="257" y="12"/>
                  </a:lnTo>
                  <a:lnTo>
                    <a:pt x="253" y="15"/>
                  </a:lnTo>
                  <a:lnTo>
                    <a:pt x="247" y="19"/>
                  </a:lnTo>
                  <a:lnTo>
                    <a:pt x="242" y="22"/>
                  </a:lnTo>
                  <a:lnTo>
                    <a:pt x="236" y="26"/>
                  </a:lnTo>
                  <a:lnTo>
                    <a:pt x="231" y="31"/>
                  </a:lnTo>
                  <a:lnTo>
                    <a:pt x="224" y="35"/>
                  </a:lnTo>
                  <a:lnTo>
                    <a:pt x="217" y="42"/>
                  </a:lnTo>
                  <a:lnTo>
                    <a:pt x="214" y="44"/>
                  </a:lnTo>
                  <a:lnTo>
                    <a:pt x="210" y="47"/>
                  </a:lnTo>
                  <a:lnTo>
                    <a:pt x="207" y="50"/>
                  </a:lnTo>
                  <a:lnTo>
                    <a:pt x="203" y="53"/>
                  </a:lnTo>
                  <a:lnTo>
                    <a:pt x="200" y="55"/>
                  </a:lnTo>
                  <a:lnTo>
                    <a:pt x="196" y="58"/>
                  </a:lnTo>
                  <a:lnTo>
                    <a:pt x="192" y="63"/>
                  </a:lnTo>
                  <a:lnTo>
                    <a:pt x="188" y="67"/>
                  </a:lnTo>
                  <a:lnTo>
                    <a:pt x="184" y="70"/>
                  </a:lnTo>
                  <a:lnTo>
                    <a:pt x="180" y="74"/>
                  </a:lnTo>
                  <a:lnTo>
                    <a:pt x="176" y="77"/>
                  </a:lnTo>
                  <a:lnTo>
                    <a:pt x="172" y="81"/>
                  </a:lnTo>
                  <a:lnTo>
                    <a:pt x="168" y="85"/>
                  </a:lnTo>
                  <a:lnTo>
                    <a:pt x="164" y="90"/>
                  </a:lnTo>
                  <a:lnTo>
                    <a:pt x="160" y="94"/>
                  </a:lnTo>
                  <a:lnTo>
                    <a:pt x="156" y="99"/>
                  </a:lnTo>
                  <a:lnTo>
                    <a:pt x="152" y="103"/>
                  </a:lnTo>
                  <a:lnTo>
                    <a:pt x="147" y="106"/>
                  </a:lnTo>
                  <a:lnTo>
                    <a:pt x="142" y="112"/>
                  </a:lnTo>
                  <a:lnTo>
                    <a:pt x="138" y="117"/>
                  </a:lnTo>
                  <a:lnTo>
                    <a:pt x="133" y="121"/>
                  </a:lnTo>
                  <a:lnTo>
                    <a:pt x="130" y="126"/>
                  </a:lnTo>
                  <a:lnTo>
                    <a:pt x="125" y="130"/>
                  </a:lnTo>
                  <a:lnTo>
                    <a:pt x="121" y="137"/>
                  </a:lnTo>
                  <a:lnTo>
                    <a:pt x="116" y="142"/>
                  </a:lnTo>
                  <a:lnTo>
                    <a:pt x="111" y="147"/>
                  </a:lnTo>
                  <a:lnTo>
                    <a:pt x="107" y="152"/>
                  </a:lnTo>
                  <a:lnTo>
                    <a:pt x="103" y="158"/>
                  </a:lnTo>
                  <a:lnTo>
                    <a:pt x="99" y="165"/>
                  </a:lnTo>
                  <a:lnTo>
                    <a:pt x="93" y="171"/>
                  </a:lnTo>
                  <a:lnTo>
                    <a:pt x="89" y="176"/>
                  </a:lnTo>
                  <a:lnTo>
                    <a:pt x="85" y="183"/>
                  </a:lnTo>
                  <a:lnTo>
                    <a:pt x="84" y="183"/>
                  </a:lnTo>
                  <a:lnTo>
                    <a:pt x="84" y="185"/>
                  </a:lnTo>
                  <a:lnTo>
                    <a:pt x="84" y="189"/>
                  </a:lnTo>
                  <a:lnTo>
                    <a:pt x="84" y="193"/>
                  </a:lnTo>
                  <a:lnTo>
                    <a:pt x="83" y="199"/>
                  </a:lnTo>
                  <a:lnTo>
                    <a:pt x="83" y="206"/>
                  </a:lnTo>
                  <a:lnTo>
                    <a:pt x="83" y="209"/>
                  </a:lnTo>
                  <a:lnTo>
                    <a:pt x="83" y="214"/>
                  </a:lnTo>
                  <a:lnTo>
                    <a:pt x="83" y="219"/>
                  </a:lnTo>
                  <a:lnTo>
                    <a:pt x="84" y="224"/>
                  </a:lnTo>
                  <a:lnTo>
                    <a:pt x="84" y="228"/>
                  </a:lnTo>
                  <a:lnTo>
                    <a:pt x="84" y="233"/>
                  </a:lnTo>
                  <a:lnTo>
                    <a:pt x="84" y="239"/>
                  </a:lnTo>
                  <a:lnTo>
                    <a:pt x="84" y="245"/>
                  </a:lnTo>
                  <a:lnTo>
                    <a:pt x="84" y="250"/>
                  </a:lnTo>
                  <a:lnTo>
                    <a:pt x="84" y="256"/>
                  </a:lnTo>
                  <a:lnTo>
                    <a:pt x="85" y="263"/>
                  </a:lnTo>
                  <a:lnTo>
                    <a:pt x="86" y="270"/>
                  </a:lnTo>
                  <a:lnTo>
                    <a:pt x="86" y="276"/>
                  </a:lnTo>
                  <a:lnTo>
                    <a:pt x="87" y="283"/>
                  </a:lnTo>
                  <a:lnTo>
                    <a:pt x="87" y="291"/>
                  </a:lnTo>
                  <a:lnTo>
                    <a:pt x="89" y="299"/>
                  </a:lnTo>
                  <a:lnTo>
                    <a:pt x="89" y="306"/>
                  </a:lnTo>
                  <a:lnTo>
                    <a:pt x="91" y="315"/>
                  </a:lnTo>
                  <a:lnTo>
                    <a:pt x="92" y="322"/>
                  </a:lnTo>
                  <a:lnTo>
                    <a:pt x="95" y="331"/>
                  </a:lnTo>
                  <a:lnTo>
                    <a:pt x="96" y="339"/>
                  </a:lnTo>
                  <a:lnTo>
                    <a:pt x="97" y="347"/>
                  </a:lnTo>
                  <a:lnTo>
                    <a:pt x="99" y="355"/>
                  </a:lnTo>
                  <a:lnTo>
                    <a:pt x="101" y="365"/>
                  </a:lnTo>
                  <a:lnTo>
                    <a:pt x="103" y="373"/>
                  </a:lnTo>
                  <a:lnTo>
                    <a:pt x="105" y="382"/>
                  </a:lnTo>
                  <a:lnTo>
                    <a:pt x="108" y="391"/>
                  </a:lnTo>
                  <a:lnTo>
                    <a:pt x="111" y="401"/>
                  </a:lnTo>
                  <a:lnTo>
                    <a:pt x="113" y="411"/>
                  </a:lnTo>
                  <a:lnTo>
                    <a:pt x="116" y="419"/>
                  </a:lnTo>
                  <a:lnTo>
                    <a:pt x="118" y="428"/>
                  </a:lnTo>
                  <a:lnTo>
                    <a:pt x="123" y="439"/>
                  </a:lnTo>
                  <a:lnTo>
                    <a:pt x="126" y="449"/>
                  </a:lnTo>
                  <a:lnTo>
                    <a:pt x="130" y="458"/>
                  </a:lnTo>
                  <a:lnTo>
                    <a:pt x="134" y="469"/>
                  </a:lnTo>
                  <a:lnTo>
                    <a:pt x="139" y="479"/>
                  </a:lnTo>
                  <a:lnTo>
                    <a:pt x="142" y="489"/>
                  </a:lnTo>
                  <a:lnTo>
                    <a:pt x="148" y="499"/>
                  </a:lnTo>
                  <a:lnTo>
                    <a:pt x="152" y="509"/>
                  </a:lnTo>
                  <a:lnTo>
                    <a:pt x="157" y="520"/>
                  </a:lnTo>
                  <a:lnTo>
                    <a:pt x="163" y="529"/>
                  </a:lnTo>
                  <a:lnTo>
                    <a:pt x="168" y="541"/>
                  </a:lnTo>
                  <a:lnTo>
                    <a:pt x="174" y="551"/>
                  </a:lnTo>
                  <a:lnTo>
                    <a:pt x="181" y="562"/>
                  </a:lnTo>
                  <a:lnTo>
                    <a:pt x="186" y="572"/>
                  </a:lnTo>
                  <a:lnTo>
                    <a:pt x="193" y="582"/>
                  </a:lnTo>
                  <a:lnTo>
                    <a:pt x="200" y="593"/>
                  </a:lnTo>
                  <a:lnTo>
                    <a:pt x="207" y="603"/>
                  </a:lnTo>
                  <a:lnTo>
                    <a:pt x="214" y="614"/>
                  </a:lnTo>
                  <a:lnTo>
                    <a:pt x="223" y="625"/>
                  </a:lnTo>
                  <a:lnTo>
                    <a:pt x="231" y="634"/>
                  </a:lnTo>
                  <a:lnTo>
                    <a:pt x="239" y="646"/>
                  </a:lnTo>
                  <a:lnTo>
                    <a:pt x="247" y="656"/>
                  </a:lnTo>
                  <a:lnTo>
                    <a:pt x="256" y="667"/>
                  </a:lnTo>
                  <a:lnTo>
                    <a:pt x="264" y="677"/>
                  </a:lnTo>
                  <a:lnTo>
                    <a:pt x="274" y="690"/>
                  </a:lnTo>
                  <a:lnTo>
                    <a:pt x="283" y="700"/>
                  </a:lnTo>
                  <a:lnTo>
                    <a:pt x="292" y="712"/>
                  </a:lnTo>
                  <a:lnTo>
                    <a:pt x="303" y="724"/>
                  </a:lnTo>
                  <a:lnTo>
                    <a:pt x="313" y="736"/>
                  </a:lnTo>
                  <a:lnTo>
                    <a:pt x="323" y="748"/>
                  </a:lnTo>
                  <a:lnTo>
                    <a:pt x="333" y="759"/>
                  </a:lnTo>
                  <a:lnTo>
                    <a:pt x="342" y="772"/>
                  </a:lnTo>
                  <a:lnTo>
                    <a:pt x="353" y="786"/>
                  </a:lnTo>
                  <a:lnTo>
                    <a:pt x="363" y="797"/>
                  </a:lnTo>
                  <a:lnTo>
                    <a:pt x="374" y="811"/>
                  </a:lnTo>
                  <a:lnTo>
                    <a:pt x="384" y="823"/>
                  </a:lnTo>
                  <a:lnTo>
                    <a:pt x="395" y="837"/>
                  </a:lnTo>
                  <a:lnTo>
                    <a:pt x="406" y="849"/>
                  </a:lnTo>
                  <a:lnTo>
                    <a:pt x="416" y="863"/>
                  </a:lnTo>
                  <a:lnTo>
                    <a:pt x="427" y="876"/>
                  </a:lnTo>
                  <a:lnTo>
                    <a:pt x="437" y="890"/>
                  </a:lnTo>
                  <a:lnTo>
                    <a:pt x="448" y="903"/>
                  </a:lnTo>
                  <a:lnTo>
                    <a:pt x="458" y="918"/>
                  </a:lnTo>
                  <a:lnTo>
                    <a:pt x="468" y="931"/>
                  </a:lnTo>
                  <a:lnTo>
                    <a:pt x="480" y="945"/>
                  </a:lnTo>
                  <a:lnTo>
                    <a:pt x="489" y="960"/>
                  </a:lnTo>
                  <a:lnTo>
                    <a:pt x="500" y="973"/>
                  </a:lnTo>
                  <a:lnTo>
                    <a:pt x="509" y="988"/>
                  </a:lnTo>
                  <a:lnTo>
                    <a:pt x="519" y="1001"/>
                  </a:lnTo>
                  <a:lnTo>
                    <a:pt x="529" y="1015"/>
                  </a:lnTo>
                  <a:lnTo>
                    <a:pt x="538" y="1029"/>
                  </a:lnTo>
                  <a:lnTo>
                    <a:pt x="548" y="1044"/>
                  </a:lnTo>
                  <a:lnTo>
                    <a:pt x="557" y="1060"/>
                  </a:lnTo>
                  <a:lnTo>
                    <a:pt x="565" y="1073"/>
                  </a:lnTo>
                  <a:lnTo>
                    <a:pt x="574" y="1087"/>
                  </a:lnTo>
                  <a:lnTo>
                    <a:pt x="582" y="1101"/>
                  </a:lnTo>
                  <a:lnTo>
                    <a:pt x="589" y="1116"/>
                  </a:lnTo>
                  <a:lnTo>
                    <a:pt x="596" y="1130"/>
                  </a:lnTo>
                  <a:lnTo>
                    <a:pt x="605" y="1144"/>
                  </a:lnTo>
                  <a:lnTo>
                    <a:pt x="612" y="1158"/>
                  </a:lnTo>
                  <a:lnTo>
                    <a:pt x="618" y="1173"/>
                  </a:lnTo>
                  <a:lnTo>
                    <a:pt x="625" y="1188"/>
                  </a:lnTo>
                  <a:lnTo>
                    <a:pt x="631" y="1202"/>
                  </a:lnTo>
                  <a:lnTo>
                    <a:pt x="636" y="1216"/>
                  </a:lnTo>
                  <a:lnTo>
                    <a:pt x="641" y="1230"/>
                  </a:lnTo>
                  <a:lnTo>
                    <a:pt x="645" y="1245"/>
                  </a:lnTo>
                  <a:lnTo>
                    <a:pt x="650" y="1259"/>
                  </a:lnTo>
                  <a:lnTo>
                    <a:pt x="654" y="1272"/>
                  </a:lnTo>
                  <a:lnTo>
                    <a:pt x="658" y="1287"/>
                  </a:lnTo>
                  <a:lnTo>
                    <a:pt x="661" y="1300"/>
                  </a:lnTo>
                  <a:lnTo>
                    <a:pt x="663" y="1315"/>
                  </a:lnTo>
                  <a:lnTo>
                    <a:pt x="664" y="1327"/>
                  </a:lnTo>
                  <a:lnTo>
                    <a:pt x="666" y="1342"/>
                  </a:lnTo>
                  <a:lnTo>
                    <a:pt x="666" y="1355"/>
                  </a:lnTo>
                  <a:lnTo>
                    <a:pt x="667" y="1368"/>
                  </a:lnTo>
                  <a:lnTo>
                    <a:pt x="666" y="1381"/>
                  </a:lnTo>
                  <a:lnTo>
                    <a:pt x="666" y="1395"/>
                  </a:lnTo>
                  <a:lnTo>
                    <a:pt x="664" y="1409"/>
                  </a:lnTo>
                  <a:lnTo>
                    <a:pt x="663" y="1421"/>
                  </a:lnTo>
                  <a:lnTo>
                    <a:pt x="659" y="1435"/>
                  </a:lnTo>
                  <a:lnTo>
                    <a:pt x="657" y="1447"/>
                  </a:lnTo>
                  <a:lnTo>
                    <a:pt x="652" y="1460"/>
                  </a:lnTo>
                  <a:lnTo>
                    <a:pt x="649" y="1472"/>
                  </a:lnTo>
                  <a:lnTo>
                    <a:pt x="642" y="1485"/>
                  </a:lnTo>
                  <a:lnTo>
                    <a:pt x="637" y="1497"/>
                  </a:lnTo>
                  <a:lnTo>
                    <a:pt x="630" y="1509"/>
                  </a:lnTo>
                  <a:lnTo>
                    <a:pt x="622" y="1519"/>
                  </a:lnTo>
                  <a:lnTo>
                    <a:pt x="615" y="1528"/>
                  </a:lnTo>
                  <a:lnTo>
                    <a:pt x="607" y="1539"/>
                  </a:lnTo>
                  <a:lnTo>
                    <a:pt x="597" y="1546"/>
                  </a:lnTo>
                  <a:lnTo>
                    <a:pt x="589" y="1554"/>
                  </a:lnTo>
                  <a:lnTo>
                    <a:pt x="580" y="1562"/>
                  </a:lnTo>
                  <a:lnTo>
                    <a:pt x="570" y="1569"/>
                  </a:lnTo>
                  <a:lnTo>
                    <a:pt x="560" y="1574"/>
                  </a:lnTo>
                  <a:lnTo>
                    <a:pt x="550" y="1579"/>
                  </a:lnTo>
                  <a:lnTo>
                    <a:pt x="538" y="1585"/>
                  </a:lnTo>
                  <a:lnTo>
                    <a:pt x="528" y="1589"/>
                  </a:lnTo>
                  <a:lnTo>
                    <a:pt x="516" y="1592"/>
                  </a:lnTo>
                  <a:lnTo>
                    <a:pt x="505" y="1596"/>
                  </a:lnTo>
                  <a:lnTo>
                    <a:pt x="493" y="1598"/>
                  </a:lnTo>
                  <a:lnTo>
                    <a:pt x="482" y="1600"/>
                  </a:lnTo>
                  <a:lnTo>
                    <a:pt x="469" y="1601"/>
                  </a:lnTo>
                  <a:lnTo>
                    <a:pt x="458" y="1602"/>
                  </a:lnTo>
                  <a:lnTo>
                    <a:pt x="444" y="1602"/>
                  </a:lnTo>
                  <a:lnTo>
                    <a:pt x="432" y="1603"/>
                  </a:lnTo>
                  <a:lnTo>
                    <a:pt x="419" y="1601"/>
                  </a:lnTo>
                  <a:lnTo>
                    <a:pt x="406" y="1601"/>
                  </a:lnTo>
                  <a:lnTo>
                    <a:pt x="393" y="1599"/>
                  </a:lnTo>
                  <a:lnTo>
                    <a:pt x="381" y="1599"/>
                  </a:lnTo>
                  <a:lnTo>
                    <a:pt x="367" y="1597"/>
                  </a:lnTo>
                  <a:lnTo>
                    <a:pt x="354" y="1595"/>
                  </a:lnTo>
                  <a:lnTo>
                    <a:pt x="340" y="1592"/>
                  </a:lnTo>
                  <a:lnTo>
                    <a:pt x="328" y="1590"/>
                  </a:lnTo>
                  <a:lnTo>
                    <a:pt x="314" y="1587"/>
                  </a:lnTo>
                  <a:lnTo>
                    <a:pt x="302" y="1582"/>
                  </a:lnTo>
                  <a:lnTo>
                    <a:pt x="288" y="1579"/>
                  </a:lnTo>
                  <a:lnTo>
                    <a:pt x="276" y="1576"/>
                  </a:lnTo>
                  <a:lnTo>
                    <a:pt x="261" y="1572"/>
                  </a:lnTo>
                  <a:lnTo>
                    <a:pt x="249" y="1568"/>
                  </a:lnTo>
                  <a:lnTo>
                    <a:pt x="236" y="1563"/>
                  </a:lnTo>
                  <a:lnTo>
                    <a:pt x="224" y="1560"/>
                  </a:lnTo>
                  <a:lnTo>
                    <a:pt x="211" y="1553"/>
                  </a:lnTo>
                  <a:lnTo>
                    <a:pt x="199" y="1549"/>
                  </a:lnTo>
                  <a:lnTo>
                    <a:pt x="186" y="1544"/>
                  </a:lnTo>
                  <a:lnTo>
                    <a:pt x="176" y="1540"/>
                  </a:lnTo>
                  <a:lnTo>
                    <a:pt x="163" y="1535"/>
                  </a:lnTo>
                  <a:lnTo>
                    <a:pt x="152" y="1529"/>
                  </a:lnTo>
                  <a:lnTo>
                    <a:pt x="140" y="1524"/>
                  </a:lnTo>
                  <a:lnTo>
                    <a:pt x="130" y="1520"/>
                  </a:lnTo>
                  <a:lnTo>
                    <a:pt x="118" y="1515"/>
                  </a:lnTo>
                  <a:lnTo>
                    <a:pt x="109" y="1510"/>
                  </a:lnTo>
                  <a:lnTo>
                    <a:pt x="99" y="1504"/>
                  </a:lnTo>
                  <a:lnTo>
                    <a:pt x="89" y="1500"/>
                  </a:lnTo>
                  <a:lnTo>
                    <a:pt x="80" y="1495"/>
                  </a:lnTo>
                  <a:lnTo>
                    <a:pt x="72" y="1491"/>
                  </a:lnTo>
                  <a:lnTo>
                    <a:pt x="62" y="1486"/>
                  </a:lnTo>
                  <a:lnTo>
                    <a:pt x="55" y="1481"/>
                  </a:lnTo>
                  <a:lnTo>
                    <a:pt x="47" y="1478"/>
                  </a:lnTo>
                  <a:lnTo>
                    <a:pt x="40" y="1474"/>
                  </a:lnTo>
                  <a:lnTo>
                    <a:pt x="33" y="1470"/>
                  </a:lnTo>
                  <a:lnTo>
                    <a:pt x="28" y="1467"/>
                  </a:lnTo>
                  <a:lnTo>
                    <a:pt x="22" y="1463"/>
                  </a:lnTo>
                  <a:lnTo>
                    <a:pt x="16" y="1460"/>
                  </a:lnTo>
                  <a:lnTo>
                    <a:pt x="12" y="1457"/>
                  </a:lnTo>
                  <a:lnTo>
                    <a:pt x="9" y="1455"/>
                  </a:lnTo>
                  <a:lnTo>
                    <a:pt x="5" y="1452"/>
                  </a:lnTo>
                  <a:lnTo>
                    <a:pt x="2" y="1451"/>
                  </a:lnTo>
                  <a:lnTo>
                    <a:pt x="0" y="1449"/>
                  </a:lnTo>
                  <a:lnTo>
                    <a:pt x="36" y="1505"/>
                  </a:lnTo>
                  <a:lnTo>
                    <a:pt x="37" y="1505"/>
                  </a:lnTo>
                  <a:lnTo>
                    <a:pt x="40" y="1507"/>
                  </a:lnTo>
                  <a:lnTo>
                    <a:pt x="44" y="1510"/>
                  </a:lnTo>
                  <a:lnTo>
                    <a:pt x="51" y="1514"/>
                  </a:lnTo>
                  <a:lnTo>
                    <a:pt x="54" y="1516"/>
                  </a:lnTo>
                  <a:lnTo>
                    <a:pt x="58" y="1518"/>
                  </a:lnTo>
                  <a:lnTo>
                    <a:pt x="62" y="1520"/>
                  </a:lnTo>
                  <a:lnTo>
                    <a:pt x="67" y="1523"/>
                  </a:lnTo>
                  <a:lnTo>
                    <a:pt x="72" y="1526"/>
                  </a:lnTo>
                  <a:lnTo>
                    <a:pt x="77" y="1529"/>
                  </a:lnTo>
                  <a:lnTo>
                    <a:pt x="83" y="1532"/>
                  </a:lnTo>
                  <a:lnTo>
                    <a:pt x="89" y="1537"/>
                  </a:lnTo>
                  <a:lnTo>
                    <a:pt x="96" y="1539"/>
                  </a:lnTo>
                  <a:lnTo>
                    <a:pt x="102" y="1543"/>
                  </a:lnTo>
                  <a:lnTo>
                    <a:pt x="109" y="1546"/>
                  </a:lnTo>
                  <a:lnTo>
                    <a:pt x="117" y="1550"/>
                  </a:lnTo>
                  <a:lnTo>
                    <a:pt x="125" y="1553"/>
                  </a:lnTo>
                  <a:lnTo>
                    <a:pt x="132" y="1557"/>
                  </a:lnTo>
                  <a:lnTo>
                    <a:pt x="140" y="1562"/>
                  </a:lnTo>
                  <a:lnTo>
                    <a:pt x="149" y="1566"/>
                  </a:lnTo>
                  <a:lnTo>
                    <a:pt x="157" y="1569"/>
                  </a:lnTo>
                  <a:lnTo>
                    <a:pt x="166" y="1573"/>
                  </a:lnTo>
                  <a:lnTo>
                    <a:pt x="175" y="1577"/>
                  </a:lnTo>
                  <a:lnTo>
                    <a:pt x="185" y="1581"/>
                  </a:lnTo>
                  <a:lnTo>
                    <a:pt x="193" y="1585"/>
                  </a:lnTo>
                  <a:lnTo>
                    <a:pt x="204" y="1589"/>
                  </a:lnTo>
                  <a:lnTo>
                    <a:pt x="214" y="1592"/>
                  </a:lnTo>
                  <a:lnTo>
                    <a:pt x="225" y="1596"/>
                  </a:lnTo>
                  <a:lnTo>
                    <a:pt x="234" y="1599"/>
                  </a:lnTo>
                  <a:lnTo>
                    <a:pt x="244" y="1602"/>
                  </a:lnTo>
                  <a:lnTo>
                    <a:pt x="255" y="1605"/>
                  </a:lnTo>
                  <a:lnTo>
                    <a:pt x="265" y="1609"/>
                  </a:lnTo>
                  <a:lnTo>
                    <a:pt x="276" y="1612"/>
                  </a:lnTo>
                  <a:lnTo>
                    <a:pt x="287" y="1614"/>
                  </a:lnTo>
                  <a:lnTo>
                    <a:pt x="298" y="1617"/>
                  </a:lnTo>
                  <a:lnTo>
                    <a:pt x="309" y="1620"/>
                  </a:lnTo>
                  <a:lnTo>
                    <a:pt x="319" y="1622"/>
                  </a:lnTo>
                  <a:lnTo>
                    <a:pt x="331" y="1624"/>
                  </a:lnTo>
                  <a:lnTo>
                    <a:pt x="342" y="1626"/>
                  </a:lnTo>
                  <a:lnTo>
                    <a:pt x="354" y="1628"/>
                  </a:lnTo>
                  <a:lnTo>
                    <a:pt x="365" y="1629"/>
                  </a:lnTo>
                  <a:lnTo>
                    <a:pt x="377" y="1630"/>
                  </a:lnTo>
                  <a:lnTo>
                    <a:pt x="388" y="1632"/>
                  </a:lnTo>
                  <a:lnTo>
                    <a:pt x="400" y="1634"/>
                  </a:lnTo>
                  <a:lnTo>
                    <a:pt x="411" y="1634"/>
                  </a:lnTo>
                  <a:lnTo>
                    <a:pt x="423" y="1634"/>
                  </a:lnTo>
                  <a:lnTo>
                    <a:pt x="434" y="1632"/>
                  </a:lnTo>
                  <a:lnTo>
                    <a:pt x="444" y="1632"/>
                  </a:lnTo>
                  <a:lnTo>
                    <a:pt x="456" y="1631"/>
                  </a:lnTo>
                  <a:lnTo>
                    <a:pt x="467" y="1630"/>
                  </a:lnTo>
                  <a:lnTo>
                    <a:pt x="479" y="1628"/>
                  </a:lnTo>
                  <a:lnTo>
                    <a:pt x="490" y="1627"/>
                  </a:lnTo>
                  <a:lnTo>
                    <a:pt x="502" y="1624"/>
                  </a:lnTo>
                  <a:lnTo>
                    <a:pt x="512" y="1622"/>
                  </a:lnTo>
                  <a:lnTo>
                    <a:pt x="524" y="1618"/>
                  </a:lnTo>
                  <a:lnTo>
                    <a:pt x="535" y="1615"/>
                  </a:lnTo>
                  <a:lnTo>
                    <a:pt x="545" y="1611"/>
                  </a:lnTo>
                  <a:lnTo>
                    <a:pt x="557" y="1606"/>
                  </a:lnTo>
                  <a:lnTo>
                    <a:pt x="567" y="1601"/>
                  </a:lnTo>
                  <a:lnTo>
                    <a:pt x="579" y="1597"/>
                  </a:lnTo>
                  <a:lnTo>
                    <a:pt x="588" y="1590"/>
                  </a:lnTo>
                  <a:lnTo>
                    <a:pt x="597" y="1585"/>
                  </a:lnTo>
                  <a:lnTo>
                    <a:pt x="606" y="1577"/>
                  </a:lnTo>
                  <a:lnTo>
                    <a:pt x="615" y="1571"/>
                  </a:lnTo>
                  <a:lnTo>
                    <a:pt x="622" y="1564"/>
                  </a:lnTo>
                  <a:lnTo>
                    <a:pt x="631" y="1556"/>
                  </a:lnTo>
                  <a:lnTo>
                    <a:pt x="638" y="1548"/>
                  </a:lnTo>
                  <a:lnTo>
                    <a:pt x="645" y="1541"/>
                  </a:lnTo>
                  <a:lnTo>
                    <a:pt x="652" y="1532"/>
                  </a:lnTo>
                  <a:lnTo>
                    <a:pt x="657" y="1524"/>
                  </a:lnTo>
                  <a:lnTo>
                    <a:pt x="663" y="1516"/>
                  </a:lnTo>
                  <a:lnTo>
                    <a:pt x="668" y="1507"/>
                  </a:lnTo>
                  <a:lnTo>
                    <a:pt x="674" y="1498"/>
                  </a:lnTo>
                  <a:lnTo>
                    <a:pt x="678" y="1489"/>
                  </a:lnTo>
                  <a:lnTo>
                    <a:pt x="682" y="1479"/>
                  </a:lnTo>
                  <a:lnTo>
                    <a:pt x="686" y="1470"/>
                  </a:lnTo>
                  <a:lnTo>
                    <a:pt x="688" y="1460"/>
                  </a:lnTo>
                  <a:lnTo>
                    <a:pt x="691" y="1449"/>
                  </a:lnTo>
                  <a:lnTo>
                    <a:pt x="693" y="1439"/>
                  </a:lnTo>
                  <a:lnTo>
                    <a:pt x="695" y="1428"/>
                  </a:lnTo>
                  <a:lnTo>
                    <a:pt x="697" y="1418"/>
                  </a:lnTo>
                  <a:lnTo>
                    <a:pt x="700" y="1406"/>
                  </a:lnTo>
                  <a:lnTo>
                    <a:pt x="700" y="1396"/>
                  </a:lnTo>
                  <a:lnTo>
                    <a:pt x="702" y="1386"/>
                  </a:lnTo>
                  <a:lnTo>
                    <a:pt x="702" y="1374"/>
                  </a:lnTo>
                  <a:lnTo>
                    <a:pt x="702" y="1363"/>
                  </a:lnTo>
                  <a:lnTo>
                    <a:pt x="702" y="1351"/>
                  </a:lnTo>
                  <a:lnTo>
                    <a:pt x="702" y="1340"/>
                  </a:lnTo>
                  <a:lnTo>
                    <a:pt x="700" y="1328"/>
                  </a:lnTo>
                  <a:lnTo>
                    <a:pt x="699" y="1317"/>
                  </a:lnTo>
                  <a:lnTo>
                    <a:pt x="697" y="1305"/>
                  </a:lnTo>
                  <a:lnTo>
                    <a:pt x="695" y="1294"/>
                  </a:lnTo>
                  <a:lnTo>
                    <a:pt x="693" y="1281"/>
                  </a:lnTo>
                  <a:lnTo>
                    <a:pt x="690" y="1269"/>
                  </a:lnTo>
                  <a:lnTo>
                    <a:pt x="688" y="1257"/>
                  </a:lnTo>
                  <a:lnTo>
                    <a:pt x="685" y="1245"/>
                  </a:lnTo>
                  <a:lnTo>
                    <a:pt x="681" y="1233"/>
                  </a:lnTo>
                  <a:lnTo>
                    <a:pt x="678" y="1221"/>
                  </a:lnTo>
                  <a:lnTo>
                    <a:pt x="674" y="1210"/>
                  </a:lnTo>
                  <a:lnTo>
                    <a:pt x="670" y="1197"/>
                  </a:lnTo>
                  <a:lnTo>
                    <a:pt x="665" y="1185"/>
                  </a:lnTo>
                  <a:lnTo>
                    <a:pt x="661" y="1173"/>
                  </a:lnTo>
                  <a:lnTo>
                    <a:pt x="656" y="1161"/>
                  </a:lnTo>
                  <a:lnTo>
                    <a:pt x="651" y="1148"/>
                  </a:lnTo>
                  <a:lnTo>
                    <a:pt x="645" y="1137"/>
                  </a:lnTo>
                  <a:lnTo>
                    <a:pt x="640" y="1124"/>
                  </a:lnTo>
                  <a:lnTo>
                    <a:pt x="634" y="1113"/>
                  </a:lnTo>
                  <a:lnTo>
                    <a:pt x="629" y="1101"/>
                  </a:lnTo>
                  <a:lnTo>
                    <a:pt x="622" y="1089"/>
                  </a:lnTo>
                  <a:lnTo>
                    <a:pt x="615" y="1077"/>
                  </a:lnTo>
                  <a:lnTo>
                    <a:pt x="609" y="1065"/>
                  </a:lnTo>
                  <a:lnTo>
                    <a:pt x="603" y="1053"/>
                  </a:lnTo>
                  <a:lnTo>
                    <a:pt x="594" y="1042"/>
                  </a:lnTo>
                  <a:lnTo>
                    <a:pt x="588" y="1030"/>
                  </a:lnTo>
                  <a:lnTo>
                    <a:pt x="580" y="1019"/>
                  </a:lnTo>
                  <a:lnTo>
                    <a:pt x="573" y="1008"/>
                  </a:lnTo>
                  <a:lnTo>
                    <a:pt x="565" y="997"/>
                  </a:lnTo>
                  <a:lnTo>
                    <a:pt x="557" y="987"/>
                  </a:lnTo>
                  <a:lnTo>
                    <a:pt x="550" y="975"/>
                  </a:lnTo>
                  <a:lnTo>
                    <a:pt x="541" y="965"/>
                  </a:lnTo>
                  <a:lnTo>
                    <a:pt x="533" y="954"/>
                  </a:lnTo>
                  <a:lnTo>
                    <a:pt x="524" y="945"/>
                  </a:lnTo>
                  <a:lnTo>
                    <a:pt x="515" y="935"/>
                  </a:lnTo>
                  <a:lnTo>
                    <a:pt x="507" y="925"/>
                  </a:lnTo>
                  <a:lnTo>
                    <a:pt x="498" y="915"/>
                  </a:lnTo>
                  <a:lnTo>
                    <a:pt x="489" y="904"/>
                  </a:lnTo>
                  <a:lnTo>
                    <a:pt x="480" y="895"/>
                  </a:lnTo>
                  <a:lnTo>
                    <a:pt x="470" y="885"/>
                  </a:lnTo>
                  <a:lnTo>
                    <a:pt x="461" y="875"/>
                  </a:lnTo>
                  <a:lnTo>
                    <a:pt x="453" y="865"/>
                  </a:lnTo>
                  <a:lnTo>
                    <a:pt x="443" y="855"/>
                  </a:lnTo>
                  <a:lnTo>
                    <a:pt x="436" y="845"/>
                  </a:lnTo>
                  <a:lnTo>
                    <a:pt x="427" y="835"/>
                  </a:lnTo>
                  <a:lnTo>
                    <a:pt x="417" y="824"/>
                  </a:lnTo>
                  <a:lnTo>
                    <a:pt x="408" y="814"/>
                  </a:lnTo>
                  <a:lnTo>
                    <a:pt x="400" y="803"/>
                  </a:lnTo>
                  <a:lnTo>
                    <a:pt x="391" y="793"/>
                  </a:lnTo>
                  <a:lnTo>
                    <a:pt x="383" y="783"/>
                  </a:lnTo>
                  <a:lnTo>
                    <a:pt x="374" y="772"/>
                  </a:lnTo>
                  <a:lnTo>
                    <a:pt x="366" y="763"/>
                  </a:lnTo>
                  <a:lnTo>
                    <a:pt x="357" y="752"/>
                  </a:lnTo>
                  <a:lnTo>
                    <a:pt x="349" y="741"/>
                  </a:lnTo>
                  <a:lnTo>
                    <a:pt x="340" y="730"/>
                  </a:lnTo>
                  <a:lnTo>
                    <a:pt x="332" y="720"/>
                  </a:lnTo>
                  <a:lnTo>
                    <a:pt x="324" y="709"/>
                  </a:lnTo>
                  <a:lnTo>
                    <a:pt x="316" y="699"/>
                  </a:lnTo>
                  <a:lnTo>
                    <a:pt x="308" y="688"/>
                  </a:lnTo>
                  <a:lnTo>
                    <a:pt x="301" y="677"/>
                  </a:lnTo>
                  <a:lnTo>
                    <a:pt x="292" y="666"/>
                  </a:lnTo>
                  <a:lnTo>
                    <a:pt x="284" y="655"/>
                  </a:lnTo>
                  <a:lnTo>
                    <a:pt x="277" y="644"/>
                  </a:lnTo>
                  <a:lnTo>
                    <a:pt x="269" y="633"/>
                  </a:lnTo>
                  <a:lnTo>
                    <a:pt x="261" y="622"/>
                  </a:lnTo>
                  <a:lnTo>
                    <a:pt x="255" y="612"/>
                  </a:lnTo>
                  <a:lnTo>
                    <a:pt x="248" y="601"/>
                  </a:lnTo>
                  <a:lnTo>
                    <a:pt x="241" y="590"/>
                  </a:lnTo>
                  <a:lnTo>
                    <a:pt x="234" y="578"/>
                  </a:lnTo>
                  <a:lnTo>
                    <a:pt x="228" y="567"/>
                  </a:lnTo>
                  <a:lnTo>
                    <a:pt x="222" y="555"/>
                  </a:lnTo>
                  <a:lnTo>
                    <a:pt x="215" y="544"/>
                  </a:lnTo>
                  <a:lnTo>
                    <a:pt x="209" y="532"/>
                  </a:lnTo>
                  <a:lnTo>
                    <a:pt x="203" y="521"/>
                  </a:lnTo>
                  <a:lnTo>
                    <a:pt x="197" y="509"/>
                  </a:lnTo>
                  <a:lnTo>
                    <a:pt x="191" y="498"/>
                  </a:lnTo>
                  <a:lnTo>
                    <a:pt x="185" y="487"/>
                  </a:lnTo>
                  <a:lnTo>
                    <a:pt x="179" y="474"/>
                  </a:lnTo>
                  <a:lnTo>
                    <a:pt x="174" y="463"/>
                  </a:lnTo>
                  <a:lnTo>
                    <a:pt x="170" y="450"/>
                  </a:lnTo>
                  <a:lnTo>
                    <a:pt x="164" y="439"/>
                  </a:lnTo>
                  <a:lnTo>
                    <a:pt x="160" y="426"/>
                  </a:lnTo>
                  <a:lnTo>
                    <a:pt x="156" y="415"/>
                  </a:lnTo>
                  <a:lnTo>
                    <a:pt x="152" y="403"/>
                  </a:lnTo>
                  <a:lnTo>
                    <a:pt x="148" y="391"/>
                  </a:lnTo>
                  <a:lnTo>
                    <a:pt x="143" y="379"/>
                  </a:lnTo>
                  <a:lnTo>
                    <a:pt x="139" y="366"/>
                  </a:lnTo>
                  <a:lnTo>
                    <a:pt x="136" y="354"/>
                  </a:lnTo>
                  <a:lnTo>
                    <a:pt x="133" y="342"/>
                  </a:lnTo>
                  <a:lnTo>
                    <a:pt x="130" y="329"/>
                  </a:lnTo>
                  <a:lnTo>
                    <a:pt x="127" y="317"/>
                  </a:lnTo>
                  <a:lnTo>
                    <a:pt x="125" y="304"/>
                  </a:lnTo>
                  <a:lnTo>
                    <a:pt x="123" y="291"/>
                  </a:lnTo>
                  <a:lnTo>
                    <a:pt x="121" y="278"/>
                  </a:lnTo>
                  <a:lnTo>
                    <a:pt x="118" y="266"/>
                  </a:lnTo>
                  <a:lnTo>
                    <a:pt x="117" y="253"/>
                  </a:lnTo>
                  <a:lnTo>
                    <a:pt x="115" y="240"/>
                  </a:lnTo>
                  <a:lnTo>
                    <a:pt x="115" y="227"/>
                  </a:lnTo>
                  <a:lnTo>
                    <a:pt x="114" y="215"/>
                  </a:lnTo>
                  <a:lnTo>
                    <a:pt x="114" y="202"/>
                  </a:lnTo>
                  <a:lnTo>
                    <a:pt x="114" y="200"/>
                  </a:lnTo>
                  <a:lnTo>
                    <a:pt x="117" y="197"/>
                  </a:lnTo>
                  <a:lnTo>
                    <a:pt x="118" y="194"/>
                  </a:lnTo>
                  <a:lnTo>
                    <a:pt x="121" y="192"/>
                  </a:lnTo>
                  <a:lnTo>
                    <a:pt x="123" y="188"/>
                  </a:lnTo>
                  <a:lnTo>
                    <a:pt x="127" y="184"/>
                  </a:lnTo>
                  <a:lnTo>
                    <a:pt x="130" y="180"/>
                  </a:lnTo>
                  <a:lnTo>
                    <a:pt x="133" y="175"/>
                  </a:lnTo>
                  <a:lnTo>
                    <a:pt x="137" y="170"/>
                  </a:lnTo>
                  <a:lnTo>
                    <a:pt x="141" y="166"/>
                  </a:lnTo>
                  <a:lnTo>
                    <a:pt x="146" y="159"/>
                  </a:lnTo>
                  <a:lnTo>
                    <a:pt x="151" y="153"/>
                  </a:lnTo>
                  <a:lnTo>
                    <a:pt x="155" y="147"/>
                  </a:lnTo>
                  <a:lnTo>
                    <a:pt x="161" y="142"/>
                  </a:lnTo>
                  <a:lnTo>
                    <a:pt x="166" y="134"/>
                  </a:lnTo>
                  <a:lnTo>
                    <a:pt x="173" y="128"/>
                  </a:lnTo>
                  <a:lnTo>
                    <a:pt x="179" y="121"/>
                  </a:lnTo>
                  <a:lnTo>
                    <a:pt x="185" y="115"/>
                  </a:lnTo>
                  <a:lnTo>
                    <a:pt x="190" y="107"/>
                  </a:lnTo>
                  <a:lnTo>
                    <a:pt x="198" y="101"/>
                  </a:lnTo>
                  <a:lnTo>
                    <a:pt x="201" y="97"/>
                  </a:lnTo>
                  <a:lnTo>
                    <a:pt x="205" y="94"/>
                  </a:lnTo>
                  <a:lnTo>
                    <a:pt x="209" y="91"/>
                  </a:lnTo>
                  <a:lnTo>
                    <a:pt x="212" y="87"/>
                  </a:lnTo>
                  <a:lnTo>
                    <a:pt x="215" y="82"/>
                  </a:lnTo>
                  <a:lnTo>
                    <a:pt x="219" y="79"/>
                  </a:lnTo>
                  <a:lnTo>
                    <a:pt x="224" y="76"/>
                  </a:lnTo>
                  <a:lnTo>
                    <a:pt x="227" y="73"/>
                  </a:lnTo>
                  <a:lnTo>
                    <a:pt x="231" y="69"/>
                  </a:lnTo>
                  <a:lnTo>
                    <a:pt x="235" y="66"/>
                  </a:lnTo>
                  <a:lnTo>
                    <a:pt x="239" y="63"/>
                  </a:lnTo>
                  <a:lnTo>
                    <a:pt x="243" y="58"/>
                  </a:lnTo>
                  <a:lnTo>
                    <a:pt x="247" y="55"/>
                  </a:lnTo>
                  <a:lnTo>
                    <a:pt x="251" y="51"/>
                  </a:lnTo>
                  <a:lnTo>
                    <a:pt x="255" y="48"/>
                  </a:lnTo>
                  <a:lnTo>
                    <a:pt x="259" y="45"/>
                  </a:lnTo>
                  <a:lnTo>
                    <a:pt x="263" y="42"/>
                  </a:lnTo>
                  <a:lnTo>
                    <a:pt x="267" y="39"/>
                  </a:lnTo>
                  <a:lnTo>
                    <a:pt x="272" y="35"/>
                  </a:lnTo>
                  <a:lnTo>
                    <a:pt x="277" y="33"/>
                  </a:lnTo>
                  <a:lnTo>
                    <a:pt x="278"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716" name="Freeform 346"/>
            <p:cNvSpPr>
              <a:spLocks/>
            </p:cNvSpPr>
            <p:nvPr/>
          </p:nvSpPr>
          <p:spPr bwMode="auto">
            <a:xfrm>
              <a:off x="4418" y="1694"/>
              <a:ext cx="996" cy="930"/>
            </a:xfrm>
            <a:custGeom>
              <a:avLst/>
              <a:gdLst>
                <a:gd name="T0" fmla="*/ 1 w 1992"/>
                <a:gd name="T1" fmla="*/ 1 h 1858"/>
                <a:gd name="T2" fmla="*/ 1 w 1992"/>
                <a:gd name="T3" fmla="*/ 1 h 1858"/>
                <a:gd name="T4" fmla="*/ 1 w 1992"/>
                <a:gd name="T5" fmla="*/ 1 h 1858"/>
                <a:gd name="T6" fmla="*/ 1 w 1992"/>
                <a:gd name="T7" fmla="*/ 1 h 1858"/>
                <a:gd name="T8" fmla="*/ 1 w 1992"/>
                <a:gd name="T9" fmla="*/ 1 h 1858"/>
                <a:gd name="T10" fmla="*/ 1 w 1992"/>
                <a:gd name="T11" fmla="*/ 1 h 1858"/>
                <a:gd name="T12" fmla="*/ 1 w 1992"/>
                <a:gd name="T13" fmla="*/ 1 h 1858"/>
                <a:gd name="T14" fmla="*/ 1 w 1992"/>
                <a:gd name="T15" fmla="*/ 1 h 1858"/>
                <a:gd name="T16" fmla="*/ 1 w 1992"/>
                <a:gd name="T17" fmla="*/ 1 h 1858"/>
                <a:gd name="T18" fmla="*/ 1 w 1992"/>
                <a:gd name="T19" fmla="*/ 1 h 1858"/>
                <a:gd name="T20" fmla="*/ 1 w 1992"/>
                <a:gd name="T21" fmla="*/ 1 h 1858"/>
                <a:gd name="T22" fmla="*/ 1 w 1992"/>
                <a:gd name="T23" fmla="*/ 1 h 1858"/>
                <a:gd name="T24" fmla="*/ 1 w 1992"/>
                <a:gd name="T25" fmla="*/ 1 h 1858"/>
                <a:gd name="T26" fmla="*/ 1 w 1992"/>
                <a:gd name="T27" fmla="*/ 1 h 1858"/>
                <a:gd name="T28" fmla="*/ 1 w 1992"/>
                <a:gd name="T29" fmla="*/ 1 h 1858"/>
                <a:gd name="T30" fmla="*/ 1 w 1992"/>
                <a:gd name="T31" fmla="*/ 1 h 1858"/>
                <a:gd name="T32" fmla="*/ 1 w 1992"/>
                <a:gd name="T33" fmla="*/ 1 h 1858"/>
                <a:gd name="T34" fmla="*/ 1 w 1992"/>
                <a:gd name="T35" fmla="*/ 1 h 1858"/>
                <a:gd name="T36" fmla="*/ 1 w 1992"/>
                <a:gd name="T37" fmla="*/ 1 h 1858"/>
                <a:gd name="T38" fmla="*/ 1 w 1992"/>
                <a:gd name="T39" fmla="*/ 1 h 1858"/>
                <a:gd name="T40" fmla="*/ 1 w 1992"/>
                <a:gd name="T41" fmla="*/ 1 h 1858"/>
                <a:gd name="T42" fmla="*/ 1 w 1992"/>
                <a:gd name="T43" fmla="*/ 1 h 1858"/>
                <a:gd name="T44" fmla="*/ 1 w 1992"/>
                <a:gd name="T45" fmla="*/ 1 h 1858"/>
                <a:gd name="T46" fmla="*/ 1 w 1992"/>
                <a:gd name="T47" fmla="*/ 1 h 1858"/>
                <a:gd name="T48" fmla="*/ 1 w 1992"/>
                <a:gd name="T49" fmla="*/ 1 h 1858"/>
                <a:gd name="T50" fmla="*/ 1 w 1992"/>
                <a:gd name="T51" fmla="*/ 1 h 1858"/>
                <a:gd name="T52" fmla="*/ 1 w 1992"/>
                <a:gd name="T53" fmla="*/ 1 h 1858"/>
                <a:gd name="T54" fmla="*/ 1 w 1992"/>
                <a:gd name="T55" fmla="*/ 1 h 1858"/>
                <a:gd name="T56" fmla="*/ 1 w 1992"/>
                <a:gd name="T57" fmla="*/ 1 h 1858"/>
                <a:gd name="T58" fmla="*/ 1 w 1992"/>
                <a:gd name="T59" fmla="*/ 1 h 1858"/>
                <a:gd name="T60" fmla="*/ 1 w 1992"/>
                <a:gd name="T61" fmla="*/ 1 h 1858"/>
                <a:gd name="T62" fmla="*/ 1 w 1992"/>
                <a:gd name="T63" fmla="*/ 1 h 1858"/>
                <a:gd name="T64" fmla="*/ 1 w 1992"/>
                <a:gd name="T65" fmla="*/ 1 h 1858"/>
                <a:gd name="T66" fmla="*/ 1 w 1992"/>
                <a:gd name="T67" fmla="*/ 1 h 1858"/>
                <a:gd name="T68" fmla="*/ 1 w 1992"/>
                <a:gd name="T69" fmla="*/ 1 h 1858"/>
                <a:gd name="T70" fmla="*/ 1 w 1992"/>
                <a:gd name="T71" fmla="*/ 1 h 1858"/>
                <a:gd name="T72" fmla="*/ 1 w 1992"/>
                <a:gd name="T73" fmla="*/ 1 h 1858"/>
                <a:gd name="T74" fmla="*/ 1 w 1992"/>
                <a:gd name="T75" fmla="*/ 1 h 1858"/>
                <a:gd name="T76" fmla="*/ 1 w 1992"/>
                <a:gd name="T77" fmla="*/ 1 h 1858"/>
                <a:gd name="T78" fmla="*/ 1 w 1992"/>
                <a:gd name="T79" fmla="*/ 1 h 1858"/>
                <a:gd name="T80" fmla="*/ 1 w 1992"/>
                <a:gd name="T81" fmla="*/ 1 h 1858"/>
                <a:gd name="T82" fmla="*/ 1 w 1992"/>
                <a:gd name="T83" fmla="*/ 1 h 1858"/>
                <a:gd name="T84" fmla="*/ 1 w 1992"/>
                <a:gd name="T85" fmla="*/ 1 h 1858"/>
                <a:gd name="T86" fmla="*/ 1 w 1992"/>
                <a:gd name="T87" fmla="*/ 1 h 1858"/>
                <a:gd name="T88" fmla="*/ 1 w 1992"/>
                <a:gd name="T89" fmla="*/ 1 h 1858"/>
                <a:gd name="T90" fmla="*/ 1 w 1992"/>
                <a:gd name="T91" fmla="*/ 1 h 1858"/>
                <a:gd name="T92" fmla="*/ 1 w 1992"/>
                <a:gd name="T93" fmla="*/ 1 h 1858"/>
                <a:gd name="T94" fmla="*/ 1 w 1992"/>
                <a:gd name="T95" fmla="*/ 1 h 1858"/>
                <a:gd name="T96" fmla="*/ 1 w 1992"/>
                <a:gd name="T97" fmla="*/ 1 h 1858"/>
                <a:gd name="T98" fmla="*/ 1 w 1992"/>
                <a:gd name="T99" fmla="*/ 1 h 1858"/>
                <a:gd name="T100" fmla="*/ 1 w 1992"/>
                <a:gd name="T101" fmla="*/ 1 h 1858"/>
                <a:gd name="T102" fmla="*/ 1 w 1992"/>
                <a:gd name="T103" fmla="*/ 1 h 1858"/>
                <a:gd name="T104" fmla="*/ 1 w 1992"/>
                <a:gd name="T105" fmla="*/ 1 h 1858"/>
                <a:gd name="T106" fmla="*/ 1 w 1992"/>
                <a:gd name="T107" fmla="*/ 1 h 1858"/>
                <a:gd name="T108" fmla="*/ 1 w 1992"/>
                <a:gd name="T109" fmla="*/ 1 h 1858"/>
                <a:gd name="T110" fmla="*/ 0 w 1992"/>
                <a:gd name="T111" fmla="*/ 1 h 1858"/>
                <a:gd name="T112" fmla="*/ 0 w 1992"/>
                <a:gd name="T113" fmla="*/ 1 h 1858"/>
                <a:gd name="T114" fmla="*/ 1 w 1992"/>
                <a:gd name="T115" fmla="*/ 1 h 1858"/>
                <a:gd name="T116" fmla="*/ 1 w 1992"/>
                <a:gd name="T117" fmla="*/ 1 h 1858"/>
                <a:gd name="T118" fmla="*/ 1 w 1992"/>
                <a:gd name="T119" fmla="*/ 1 h 1858"/>
                <a:gd name="T120" fmla="*/ 1 w 1992"/>
                <a:gd name="T121" fmla="*/ 1 h 1858"/>
                <a:gd name="T122" fmla="*/ 1 w 1992"/>
                <a:gd name="T123" fmla="*/ 1 h 1858"/>
                <a:gd name="T124" fmla="*/ 1 w 1992"/>
                <a:gd name="T125" fmla="*/ 1 h 185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92" h="1858">
                  <a:moveTo>
                    <a:pt x="826" y="41"/>
                  </a:moveTo>
                  <a:lnTo>
                    <a:pt x="824" y="41"/>
                  </a:lnTo>
                  <a:lnTo>
                    <a:pt x="821" y="41"/>
                  </a:lnTo>
                  <a:lnTo>
                    <a:pt x="817" y="41"/>
                  </a:lnTo>
                  <a:lnTo>
                    <a:pt x="813" y="41"/>
                  </a:lnTo>
                  <a:lnTo>
                    <a:pt x="808" y="41"/>
                  </a:lnTo>
                  <a:lnTo>
                    <a:pt x="804" y="41"/>
                  </a:lnTo>
                  <a:lnTo>
                    <a:pt x="797" y="41"/>
                  </a:lnTo>
                  <a:lnTo>
                    <a:pt x="792" y="41"/>
                  </a:lnTo>
                  <a:lnTo>
                    <a:pt x="784" y="41"/>
                  </a:lnTo>
                  <a:lnTo>
                    <a:pt x="777" y="42"/>
                  </a:lnTo>
                  <a:lnTo>
                    <a:pt x="769" y="42"/>
                  </a:lnTo>
                  <a:lnTo>
                    <a:pt x="760" y="43"/>
                  </a:lnTo>
                  <a:lnTo>
                    <a:pt x="751" y="43"/>
                  </a:lnTo>
                  <a:lnTo>
                    <a:pt x="743" y="44"/>
                  </a:lnTo>
                  <a:lnTo>
                    <a:pt x="732" y="44"/>
                  </a:lnTo>
                  <a:lnTo>
                    <a:pt x="722" y="44"/>
                  </a:lnTo>
                  <a:lnTo>
                    <a:pt x="710" y="46"/>
                  </a:lnTo>
                  <a:lnTo>
                    <a:pt x="700" y="46"/>
                  </a:lnTo>
                  <a:lnTo>
                    <a:pt x="687" y="46"/>
                  </a:lnTo>
                  <a:lnTo>
                    <a:pt x="676" y="47"/>
                  </a:lnTo>
                  <a:lnTo>
                    <a:pt x="663" y="47"/>
                  </a:lnTo>
                  <a:lnTo>
                    <a:pt x="651" y="48"/>
                  </a:lnTo>
                  <a:lnTo>
                    <a:pt x="637" y="48"/>
                  </a:lnTo>
                  <a:lnTo>
                    <a:pt x="624" y="49"/>
                  </a:lnTo>
                  <a:lnTo>
                    <a:pt x="609" y="49"/>
                  </a:lnTo>
                  <a:lnTo>
                    <a:pt x="597" y="50"/>
                  </a:lnTo>
                  <a:lnTo>
                    <a:pt x="582" y="50"/>
                  </a:lnTo>
                  <a:lnTo>
                    <a:pt x="568" y="51"/>
                  </a:lnTo>
                  <a:lnTo>
                    <a:pt x="553" y="51"/>
                  </a:lnTo>
                  <a:lnTo>
                    <a:pt x="538" y="53"/>
                  </a:lnTo>
                  <a:lnTo>
                    <a:pt x="522" y="53"/>
                  </a:lnTo>
                  <a:lnTo>
                    <a:pt x="506" y="53"/>
                  </a:lnTo>
                  <a:lnTo>
                    <a:pt x="491" y="54"/>
                  </a:lnTo>
                  <a:lnTo>
                    <a:pt x="475" y="54"/>
                  </a:lnTo>
                  <a:lnTo>
                    <a:pt x="458" y="54"/>
                  </a:lnTo>
                  <a:lnTo>
                    <a:pt x="443" y="55"/>
                  </a:lnTo>
                  <a:lnTo>
                    <a:pt x="426" y="56"/>
                  </a:lnTo>
                  <a:lnTo>
                    <a:pt x="410" y="56"/>
                  </a:lnTo>
                  <a:lnTo>
                    <a:pt x="394" y="56"/>
                  </a:lnTo>
                  <a:lnTo>
                    <a:pt x="377" y="57"/>
                  </a:lnTo>
                  <a:lnTo>
                    <a:pt x="360" y="58"/>
                  </a:lnTo>
                  <a:lnTo>
                    <a:pt x="345" y="58"/>
                  </a:lnTo>
                  <a:lnTo>
                    <a:pt x="328" y="58"/>
                  </a:lnTo>
                  <a:lnTo>
                    <a:pt x="311" y="59"/>
                  </a:lnTo>
                  <a:lnTo>
                    <a:pt x="295" y="60"/>
                  </a:lnTo>
                  <a:lnTo>
                    <a:pt x="278" y="60"/>
                  </a:lnTo>
                  <a:lnTo>
                    <a:pt x="261" y="60"/>
                  </a:lnTo>
                  <a:lnTo>
                    <a:pt x="246" y="61"/>
                  </a:lnTo>
                  <a:lnTo>
                    <a:pt x="229" y="61"/>
                  </a:lnTo>
                  <a:lnTo>
                    <a:pt x="213" y="62"/>
                  </a:lnTo>
                  <a:lnTo>
                    <a:pt x="197" y="62"/>
                  </a:lnTo>
                  <a:lnTo>
                    <a:pt x="181" y="62"/>
                  </a:lnTo>
                  <a:lnTo>
                    <a:pt x="165" y="63"/>
                  </a:lnTo>
                  <a:lnTo>
                    <a:pt x="150" y="63"/>
                  </a:lnTo>
                  <a:lnTo>
                    <a:pt x="133" y="63"/>
                  </a:lnTo>
                  <a:lnTo>
                    <a:pt x="119" y="64"/>
                  </a:lnTo>
                  <a:lnTo>
                    <a:pt x="103" y="64"/>
                  </a:lnTo>
                  <a:lnTo>
                    <a:pt x="90" y="65"/>
                  </a:lnTo>
                  <a:lnTo>
                    <a:pt x="74" y="65"/>
                  </a:lnTo>
                  <a:lnTo>
                    <a:pt x="61" y="65"/>
                  </a:lnTo>
                  <a:lnTo>
                    <a:pt x="46" y="66"/>
                  </a:lnTo>
                  <a:lnTo>
                    <a:pt x="33" y="67"/>
                  </a:lnTo>
                  <a:lnTo>
                    <a:pt x="32" y="67"/>
                  </a:lnTo>
                  <a:lnTo>
                    <a:pt x="32" y="71"/>
                  </a:lnTo>
                  <a:lnTo>
                    <a:pt x="32" y="73"/>
                  </a:lnTo>
                  <a:lnTo>
                    <a:pt x="32" y="75"/>
                  </a:lnTo>
                  <a:lnTo>
                    <a:pt x="32" y="78"/>
                  </a:lnTo>
                  <a:lnTo>
                    <a:pt x="32" y="82"/>
                  </a:lnTo>
                  <a:lnTo>
                    <a:pt x="32" y="85"/>
                  </a:lnTo>
                  <a:lnTo>
                    <a:pt x="32" y="89"/>
                  </a:lnTo>
                  <a:lnTo>
                    <a:pt x="32" y="93"/>
                  </a:lnTo>
                  <a:lnTo>
                    <a:pt x="32" y="100"/>
                  </a:lnTo>
                  <a:lnTo>
                    <a:pt x="32" y="105"/>
                  </a:lnTo>
                  <a:lnTo>
                    <a:pt x="32" y="111"/>
                  </a:lnTo>
                  <a:lnTo>
                    <a:pt x="32" y="117"/>
                  </a:lnTo>
                  <a:lnTo>
                    <a:pt x="32" y="125"/>
                  </a:lnTo>
                  <a:lnTo>
                    <a:pt x="31" y="131"/>
                  </a:lnTo>
                  <a:lnTo>
                    <a:pt x="31" y="139"/>
                  </a:lnTo>
                  <a:lnTo>
                    <a:pt x="31" y="147"/>
                  </a:lnTo>
                  <a:lnTo>
                    <a:pt x="31" y="155"/>
                  </a:lnTo>
                  <a:lnTo>
                    <a:pt x="31" y="163"/>
                  </a:lnTo>
                  <a:lnTo>
                    <a:pt x="31" y="173"/>
                  </a:lnTo>
                  <a:lnTo>
                    <a:pt x="31" y="183"/>
                  </a:lnTo>
                  <a:lnTo>
                    <a:pt x="31" y="192"/>
                  </a:lnTo>
                  <a:lnTo>
                    <a:pt x="31" y="203"/>
                  </a:lnTo>
                  <a:lnTo>
                    <a:pt x="31" y="212"/>
                  </a:lnTo>
                  <a:lnTo>
                    <a:pt x="31" y="224"/>
                  </a:lnTo>
                  <a:lnTo>
                    <a:pt x="31" y="235"/>
                  </a:lnTo>
                  <a:lnTo>
                    <a:pt x="31" y="247"/>
                  </a:lnTo>
                  <a:lnTo>
                    <a:pt x="31" y="258"/>
                  </a:lnTo>
                  <a:lnTo>
                    <a:pt x="31" y="271"/>
                  </a:lnTo>
                  <a:lnTo>
                    <a:pt x="32" y="283"/>
                  </a:lnTo>
                  <a:lnTo>
                    <a:pt x="32" y="296"/>
                  </a:lnTo>
                  <a:lnTo>
                    <a:pt x="32" y="308"/>
                  </a:lnTo>
                  <a:lnTo>
                    <a:pt x="32" y="321"/>
                  </a:lnTo>
                  <a:lnTo>
                    <a:pt x="32" y="334"/>
                  </a:lnTo>
                  <a:lnTo>
                    <a:pt x="32" y="348"/>
                  </a:lnTo>
                  <a:lnTo>
                    <a:pt x="32" y="361"/>
                  </a:lnTo>
                  <a:lnTo>
                    <a:pt x="32" y="376"/>
                  </a:lnTo>
                  <a:lnTo>
                    <a:pt x="32" y="390"/>
                  </a:lnTo>
                  <a:lnTo>
                    <a:pt x="32" y="405"/>
                  </a:lnTo>
                  <a:lnTo>
                    <a:pt x="32" y="421"/>
                  </a:lnTo>
                  <a:lnTo>
                    <a:pt x="32" y="435"/>
                  </a:lnTo>
                  <a:lnTo>
                    <a:pt x="32" y="451"/>
                  </a:lnTo>
                  <a:lnTo>
                    <a:pt x="32" y="466"/>
                  </a:lnTo>
                  <a:lnTo>
                    <a:pt x="33" y="482"/>
                  </a:lnTo>
                  <a:lnTo>
                    <a:pt x="33" y="498"/>
                  </a:lnTo>
                  <a:lnTo>
                    <a:pt x="33" y="514"/>
                  </a:lnTo>
                  <a:lnTo>
                    <a:pt x="33" y="531"/>
                  </a:lnTo>
                  <a:lnTo>
                    <a:pt x="33" y="547"/>
                  </a:lnTo>
                  <a:lnTo>
                    <a:pt x="33" y="563"/>
                  </a:lnTo>
                  <a:lnTo>
                    <a:pt x="34" y="580"/>
                  </a:lnTo>
                  <a:lnTo>
                    <a:pt x="34" y="597"/>
                  </a:lnTo>
                  <a:lnTo>
                    <a:pt x="34" y="614"/>
                  </a:lnTo>
                  <a:lnTo>
                    <a:pt x="34" y="632"/>
                  </a:lnTo>
                  <a:lnTo>
                    <a:pt x="36" y="650"/>
                  </a:lnTo>
                  <a:lnTo>
                    <a:pt x="36" y="666"/>
                  </a:lnTo>
                  <a:lnTo>
                    <a:pt x="37" y="685"/>
                  </a:lnTo>
                  <a:lnTo>
                    <a:pt x="37" y="703"/>
                  </a:lnTo>
                  <a:lnTo>
                    <a:pt x="38" y="721"/>
                  </a:lnTo>
                  <a:lnTo>
                    <a:pt x="38" y="738"/>
                  </a:lnTo>
                  <a:lnTo>
                    <a:pt x="39" y="757"/>
                  </a:lnTo>
                  <a:lnTo>
                    <a:pt x="39" y="776"/>
                  </a:lnTo>
                  <a:lnTo>
                    <a:pt x="40" y="795"/>
                  </a:lnTo>
                  <a:lnTo>
                    <a:pt x="40" y="812"/>
                  </a:lnTo>
                  <a:lnTo>
                    <a:pt x="40" y="831"/>
                  </a:lnTo>
                  <a:lnTo>
                    <a:pt x="40" y="851"/>
                  </a:lnTo>
                  <a:lnTo>
                    <a:pt x="41" y="871"/>
                  </a:lnTo>
                  <a:lnTo>
                    <a:pt x="41" y="889"/>
                  </a:lnTo>
                  <a:lnTo>
                    <a:pt x="41" y="909"/>
                  </a:lnTo>
                  <a:lnTo>
                    <a:pt x="41" y="930"/>
                  </a:lnTo>
                  <a:lnTo>
                    <a:pt x="42" y="951"/>
                  </a:lnTo>
                  <a:lnTo>
                    <a:pt x="42" y="971"/>
                  </a:lnTo>
                  <a:lnTo>
                    <a:pt x="42" y="992"/>
                  </a:lnTo>
                  <a:lnTo>
                    <a:pt x="42" y="1013"/>
                  </a:lnTo>
                  <a:lnTo>
                    <a:pt x="43" y="1035"/>
                  </a:lnTo>
                  <a:lnTo>
                    <a:pt x="43" y="1056"/>
                  </a:lnTo>
                  <a:lnTo>
                    <a:pt x="44" y="1078"/>
                  </a:lnTo>
                  <a:lnTo>
                    <a:pt x="44" y="1100"/>
                  </a:lnTo>
                  <a:lnTo>
                    <a:pt x="44" y="1122"/>
                  </a:lnTo>
                  <a:lnTo>
                    <a:pt x="44" y="1142"/>
                  </a:lnTo>
                  <a:lnTo>
                    <a:pt x="44" y="1164"/>
                  </a:lnTo>
                  <a:lnTo>
                    <a:pt x="44" y="1185"/>
                  </a:lnTo>
                  <a:lnTo>
                    <a:pt x="44" y="1207"/>
                  </a:lnTo>
                  <a:lnTo>
                    <a:pt x="44" y="1229"/>
                  </a:lnTo>
                  <a:lnTo>
                    <a:pt x="44" y="1251"/>
                  </a:lnTo>
                  <a:lnTo>
                    <a:pt x="44" y="1272"/>
                  </a:lnTo>
                  <a:lnTo>
                    <a:pt x="44" y="1294"/>
                  </a:lnTo>
                  <a:lnTo>
                    <a:pt x="44" y="1314"/>
                  </a:lnTo>
                  <a:lnTo>
                    <a:pt x="44" y="1335"/>
                  </a:lnTo>
                  <a:lnTo>
                    <a:pt x="44" y="1356"/>
                  </a:lnTo>
                  <a:lnTo>
                    <a:pt x="44" y="1378"/>
                  </a:lnTo>
                  <a:lnTo>
                    <a:pt x="44" y="1398"/>
                  </a:lnTo>
                  <a:lnTo>
                    <a:pt x="44" y="1419"/>
                  </a:lnTo>
                  <a:lnTo>
                    <a:pt x="44" y="1438"/>
                  </a:lnTo>
                  <a:lnTo>
                    <a:pt x="45" y="1459"/>
                  </a:lnTo>
                  <a:lnTo>
                    <a:pt x="44" y="1477"/>
                  </a:lnTo>
                  <a:lnTo>
                    <a:pt x="44" y="1497"/>
                  </a:lnTo>
                  <a:lnTo>
                    <a:pt x="44" y="1515"/>
                  </a:lnTo>
                  <a:lnTo>
                    <a:pt x="44" y="1534"/>
                  </a:lnTo>
                  <a:lnTo>
                    <a:pt x="44" y="1552"/>
                  </a:lnTo>
                  <a:lnTo>
                    <a:pt x="44" y="1570"/>
                  </a:lnTo>
                  <a:lnTo>
                    <a:pt x="44" y="1587"/>
                  </a:lnTo>
                  <a:lnTo>
                    <a:pt x="44" y="1604"/>
                  </a:lnTo>
                  <a:lnTo>
                    <a:pt x="44" y="1621"/>
                  </a:lnTo>
                  <a:lnTo>
                    <a:pt x="44" y="1636"/>
                  </a:lnTo>
                  <a:lnTo>
                    <a:pt x="44" y="1652"/>
                  </a:lnTo>
                  <a:lnTo>
                    <a:pt x="44" y="1666"/>
                  </a:lnTo>
                  <a:lnTo>
                    <a:pt x="44" y="1681"/>
                  </a:lnTo>
                  <a:lnTo>
                    <a:pt x="44" y="1696"/>
                  </a:lnTo>
                  <a:lnTo>
                    <a:pt x="44" y="1709"/>
                  </a:lnTo>
                  <a:lnTo>
                    <a:pt x="44" y="1722"/>
                  </a:lnTo>
                  <a:lnTo>
                    <a:pt x="44" y="1733"/>
                  </a:lnTo>
                  <a:lnTo>
                    <a:pt x="44" y="1746"/>
                  </a:lnTo>
                  <a:lnTo>
                    <a:pt x="44" y="1756"/>
                  </a:lnTo>
                  <a:lnTo>
                    <a:pt x="44" y="1766"/>
                  </a:lnTo>
                  <a:lnTo>
                    <a:pt x="44" y="1776"/>
                  </a:lnTo>
                  <a:lnTo>
                    <a:pt x="44" y="1784"/>
                  </a:lnTo>
                  <a:lnTo>
                    <a:pt x="44" y="1793"/>
                  </a:lnTo>
                  <a:lnTo>
                    <a:pt x="44" y="1801"/>
                  </a:lnTo>
                  <a:lnTo>
                    <a:pt x="44" y="1806"/>
                  </a:lnTo>
                  <a:lnTo>
                    <a:pt x="44" y="1811"/>
                  </a:lnTo>
                  <a:lnTo>
                    <a:pt x="44" y="1816"/>
                  </a:lnTo>
                  <a:lnTo>
                    <a:pt x="44" y="1821"/>
                  </a:lnTo>
                  <a:lnTo>
                    <a:pt x="44" y="1825"/>
                  </a:lnTo>
                  <a:lnTo>
                    <a:pt x="44" y="1827"/>
                  </a:lnTo>
                  <a:lnTo>
                    <a:pt x="44" y="1828"/>
                  </a:lnTo>
                  <a:lnTo>
                    <a:pt x="44" y="1829"/>
                  </a:lnTo>
                  <a:lnTo>
                    <a:pt x="49" y="1829"/>
                  </a:lnTo>
                  <a:lnTo>
                    <a:pt x="51" y="1829"/>
                  </a:lnTo>
                  <a:lnTo>
                    <a:pt x="55" y="1829"/>
                  </a:lnTo>
                  <a:lnTo>
                    <a:pt x="58" y="1829"/>
                  </a:lnTo>
                  <a:lnTo>
                    <a:pt x="65" y="1829"/>
                  </a:lnTo>
                  <a:lnTo>
                    <a:pt x="69" y="1829"/>
                  </a:lnTo>
                  <a:lnTo>
                    <a:pt x="75" y="1829"/>
                  </a:lnTo>
                  <a:lnTo>
                    <a:pt x="81" y="1829"/>
                  </a:lnTo>
                  <a:lnTo>
                    <a:pt x="90" y="1830"/>
                  </a:lnTo>
                  <a:lnTo>
                    <a:pt x="97" y="1830"/>
                  </a:lnTo>
                  <a:lnTo>
                    <a:pt x="105" y="1830"/>
                  </a:lnTo>
                  <a:lnTo>
                    <a:pt x="114" y="1830"/>
                  </a:lnTo>
                  <a:lnTo>
                    <a:pt x="124" y="1830"/>
                  </a:lnTo>
                  <a:lnTo>
                    <a:pt x="133" y="1830"/>
                  </a:lnTo>
                  <a:lnTo>
                    <a:pt x="144" y="1830"/>
                  </a:lnTo>
                  <a:lnTo>
                    <a:pt x="154" y="1830"/>
                  </a:lnTo>
                  <a:lnTo>
                    <a:pt x="167" y="1831"/>
                  </a:lnTo>
                  <a:lnTo>
                    <a:pt x="178" y="1831"/>
                  </a:lnTo>
                  <a:lnTo>
                    <a:pt x="191" y="1832"/>
                  </a:lnTo>
                  <a:lnTo>
                    <a:pt x="203" y="1832"/>
                  </a:lnTo>
                  <a:lnTo>
                    <a:pt x="217" y="1832"/>
                  </a:lnTo>
                  <a:lnTo>
                    <a:pt x="230" y="1832"/>
                  </a:lnTo>
                  <a:lnTo>
                    <a:pt x="244" y="1832"/>
                  </a:lnTo>
                  <a:lnTo>
                    <a:pt x="258" y="1832"/>
                  </a:lnTo>
                  <a:lnTo>
                    <a:pt x="274" y="1833"/>
                  </a:lnTo>
                  <a:lnTo>
                    <a:pt x="290" y="1833"/>
                  </a:lnTo>
                  <a:lnTo>
                    <a:pt x="305" y="1834"/>
                  </a:lnTo>
                  <a:lnTo>
                    <a:pt x="321" y="1834"/>
                  </a:lnTo>
                  <a:lnTo>
                    <a:pt x="339" y="1834"/>
                  </a:lnTo>
                  <a:lnTo>
                    <a:pt x="354" y="1834"/>
                  </a:lnTo>
                  <a:lnTo>
                    <a:pt x="372" y="1834"/>
                  </a:lnTo>
                  <a:lnTo>
                    <a:pt x="389" y="1834"/>
                  </a:lnTo>
                  <a:lnTo>
                    <a:pt x="406" y="1834"/>
                  </a:lnTo>
                  <a:lnTo>
                    <a:pt x="425" y="1834"/>
                  </a:lnTo>
                  <a:lnTo>
                    <a:pt x="443" y="1834"/>
                  </a:lnTo>
                  <a:lnTo>
                    <a:pt x="461" y="1834"/>
                  </a:lnTo>
                  <a:lnTo>
                    <a:pt x="481" y="1835"/>
                  </a:lnTo>
                  <a:lnTo>
                    <a:pt x="500" y="1835"/>
                  </a:lnTo>
                  <a:lnTo>
                    <a:pt x="520" y="1835"/>
                  </a:lnTo>
                  <a:lnTo>
                    <a:pt x="540" y="1835"/>
                  </a:lnTo>
                  <a:lnTo>
                    <a:pt x="559" y="1835"/>
                  </a:lnTo>
                  <a:lnTo>
                    <a:pt x="579" y="1835"/>
                  </a:lnTo>
                  <a:lnTo>
                    <a:pt x="600" y="1835"/>
                  </a:lnTo>
                  <a:lnTo>
                    <a:pt x="621" y="1835"/>
                  </a:lnTo>
                  <a:lnTo>
                    <a:pt x="642" y="1835"/>
                  </a:lnTo>
                  <a:lnTo>
                    <a:pt x="661" y="1834"/>
                  </a:lnTo>
                  <a:lnTo>
                    <a:pt x="683" y="1834"/>
                  </a:lnTo>
                  <a:lnTo>
                    <a:pt x="704" y="1834"/>
                  </a:lnTo>
                  <a:lnTo>
                    <a:pt x="726" y="1834"/>
                  </a:lnTo>
                  <a:lnTo>
                    <a:pt x="747" y="1833"/>
                  </a:lnTo>
                  <a:lnTo>
                    <a:pt x="770" y="1833"/>
                  </a:lnTo>
                  <a:lnTo>
                    <a:pt x="792" y="1833"/>
                  </a:lnTo>
                  <a:lnTo>
                    <a:pt x="813" y="1833"/>
                  </a:lnTo>
                  <a:lnTo>
                    <a:pt x="835" y="1832"/>
                  </a:lnTo>
                  <a:lnTo>
                    <a:pt x="857" y="1832"/>
                  </a:lnTo>
                  <a:lnTo>
                    <a:pt x="879" y="1831"/>
                  </a:lnTo>
                  <a:lnTo>
                    <a:pt x="901" y="1831"/>
                  </a:lnTo>
                  <a:lnTo>
                    <a:pt x="923" y="1830"/>
                  </a:lnTo>
                  <a:lnTo>
                    <a:pt x="946" y="1830"/>
                  </a:lnTo>
                  <a:lnTo>
                    <a:pt x="969" y="1829"/>
                  </a:lnTo>
                  <a:lnTo>
                    <a:pt x="990" y="1829"/>
                  </a:lnTo>
                  <a:lnTo>
                    <a:pt x="1012" y="1828"/>
                  </a:lnTo>
                  <a:lnTo>
                    <a:pt x="1035" y="1827"/>
                  </a:lnTo>
                  <a:lnTo>
                    <a:pt x="1057" y="1827"/>
                  </a:lnTo>
                  <a:lnTo>
                    <a:pt x="1080" y="1826"/>
                  </a:lnTo>
                  <a:lnTo>
                    <a:pt x="1102" y="1825"/>
                  </a:lnTo>
                  <a:lnTo>
                    <a:pt x="1125" y="1825"/>
                  </a:lnTo>
                  <a:lnTo>
                    <a:pt x="1147" y="1824"/>
                  </a:lnTo>
                  <a:lnTo>
                    <a:pt x="1170" y="1824"/>
                  </a:lnTo>
                  <a:lnTo>
                    <a:pt x="1191" y="1823"/>
                  </a:lnTo>
                  <a:lnTo>
                    <a:pt x="1213" y="1823"/>
                  </a:lnTo>
                  <a:lnTo>
                    <a:pt x="1235" y="1822"/>
                  </a:lnTo>
                  <a:lnTo>
                    <a:pt x="1257" y="1822"/>
                  </a:lnTo>
                  <a:lnTo>
                    <a:pt x="1278" y="1821"/>
                  </a:lnTo>
                  <a:lnTo>
                    <a:pt x="1300" y="1821"/>
                  </a:lnTo>
                  <a:lnTo>
                    <a:pt x="1323" y="1821"/>
                  </a:lnTo>
                  <a:lnTo>
                    <a:pt x="1344" y="1821"/>
                  </a:lnTo>
                  <a:lnTo>
                    <a:pt x="1364" y="1821"/>
                  </a:lnTo>
                  <a:lnTo>
                    <a:pt x="1385" y="1820"/>
                  </a:lnTo>
                  <a:lnTo>
                    <a:pt x="1406" y="1820"/>
                  </a:lnTo>
                  <a:lnTo>
                    <a:pt x="1427" y="1820"/>
                  </a:lnTo>
                  <a:lnTo>
                    <a:pt x="1447" y="1819"/>
                  </a:lnTo>
                  <a:lnTo>
                    <a:pt x="1467" y="1819"/>
                  </a:lnTo>
                  <a:lnTo>
                    <a:pt x="1487" y="1819"/>
                  </a:lnTo>
                  <a:lnTo>
                    <a:pt x="1508" y="1819"/>
                  </a:lnTo>
                  <a:lnTo>
                    <a:pt x="1528" y="1819"/>
                  </a:lnTo>
                  <a:lnTo>
                    <a:pt x="1546" y="1819"/>
                  </a:lnTo>
                  <a:lnTo>
                    <a:pt x="1565" y="1819"/>
                  </a:lnTo>
                  <a:lnTo>
                    <a:pt x="1584" y="1819"/>
                  </a:lnTo>
                  <a:lnTo>
                    <a:pt x="1603" y="1819"/>
                  </a:lnTo>
                  <a:lnTo>
                    <a:pt x="1620" y="1819"/>
                  </a:lnTo>
                  <a:lnTo>
                    <a:pt x="1639" y="1819"/>
                  </a:lnTo>
                  <a:lnTo>
                    <a:pt x="1657" y="1819"/>
                  </a:lnTo>
                  <a:lnTo>
                    <a:pt x="1674" y="1818"/>
                  </a:lnTo>
                  <a:lnTo>
                    <a:pt x="1690" y="1818"/>
                  </a:lnTo>
                  <a:lnTo>
                    <a:pt x="1706" y="1818"/>
                  </a:lnTo>
                  <a:lnTo>
                    <a:pt x="1722" y="1818"/>
                  </a:lnTo>
                  <a:lnTo>
                    <a:pt x="1737" y="1818"/>
                  </a:lnTo>
                  <a:lnTo>
                    <a:pt x="1753" y="1818"/>
                  </a:lnTo>
                  <a:lnTo>
                    <a:pt x="1767" y="1818"/>
                  </a:lnTo>
                  <a:lnTo>
                    <a:pt x="1782" y="1818"/>
                  </a:lnTo>
                  <a:lnTo>
                    <a:pt x="1795" y="1818"/>
                  </a:lnTo>
                  <a:lnTo>
                    <a:pt x="1809" y="1818"/>
                  </a:lnTo>
                  <a:lnTo>
                    <a:pt x="1821" y="1818"/>
                  </a:lnTo>
                  <a:lnTo>
                    <a:pt x="1835" y="1818"/>
                  </a:lnTo>
                  <a:lnTo>
                    <a:pt x="1846" y="1818"/>
                  </a:lnTo>
                  <a:lnTo>
                    <a:pt x="1858" y="1818"/>
                  </a:lnTo>
                  <a:lnTo>
                    <a:pt x="1868" y="1818"/>
                  </a:lnTo>
                  <a:lnTo>
                    <a:pt x="1880" y="1819"/>
                  </a:lnTo>
                  <a:lnTo>
                    <a:pt x="1889" y="1819"/>
                  </a:lnTo>
                  <a:lnTo>
                    <a:pt x="1898" y="1819"/>
                  </a:lnTo>
                  <a:lnTo>
                    <a:pt x="1907" y="1819"/>
                  </a:lnTo>
                  <a:lnTo>
                    <a:pt x="1916" y="1819"/>
                  </a:lnTo>
                  <a:lnTo>
                    <a:pt x="1922" y="1819"/>
                  </a:lnTo>
                  <a:lnTo>
                    <a:pt x="1931" y="1819"/>
                  </a:lnTo>
                  <a:lnTo>
                    <a:pt x="1936" y="1819"/>
                  </a:lnTo>
                  <a:lnTo>
                    <a:pt x="1943" y="1819"/>
                  </a:lnTo>
                  <a:lnTo>
                    <a:pt x="1947" y="1819"/>
                  </a:lnTo>
                  <a:lnTo>
                    <a:pt x="1953" y="1819"/>
                  </a:lnTo>
                  <a:lnTo>
                    <a:pt x="1956" y="1819"/>
                  </a:lnTo>
                  <a:lnTo>
                    <a:pt x="1960" y="1819"/>
                  </a:lnTo>
                  <a:lnTo>
                    <a:pt x="1963" y="1819"/>
                  </a:lnTo>
                  <a:lnTo>
                    <a:pt x="1965" y="1820"/>
                  </a:lnTo>
                  <a:lnTo>
                    <a:pt x="1965" y="1818"/>
                  </a:lnTo>
                  <a:lnTo>
                    <a:pt x="1965" y="1816"/>
                  </a:lnTo>
                  <a:lnTo>
                    <a:pt x="1965" y="1813"/>
                  </a:lnTo>
                  <a:lnTo>
                    <a:pt x="1965" y="1810"/>
                  </a:lnTo>
                  <a:lnTo>
                    <a:pt x="1964" y="1805"/>
                  </a:lnTo>
                  <a:lnTo>
                    <a:pt x="1964" y="1800"/>
                  </a:lnTo>
                  <a:lnTo>
                    <a:pt x="1964" y="1794"/>
                  </a:lnTo>
                  <a:lnTo>
                    <a:pt x="1964" y="1786"/>
                  </a:lnTo>
                  <a:lnTo>
                    <a:pt x="1963" y="1778"/>
                  </a:lnTo>
                  <a:lnTo>
                    <a:pt x="1963" y="1769"/>
                  </a:lnTo>
                  <a:lnTo>
                    <a:pt x="1963" y="1758"/>
                  </a:lnTo>
                  <a:lnTo>
                    <a:pt x="1963" y="1749"/>
                  </a:lnTo>
                  <a:lnTo>
                    <a:pt x="1962" y="1736"/>
                  </a:lnTo>
                  <a:lnTo>
                    <a:pt x="1962" y="1725"/>
                  </a:lnTo>
                  <a:lnTo>
                    <a:pt x="1962" y="1712"/>
                  </a:lnTo>
                  <a:lnTo>
                    <a:pt x="1962" y="1700"/>
                  </a:lnTo>
                  <a:lnTo>
                    <a:pt x="1962" y="1685"/>
                  </a:lnTo>
                  <a:lnTo>
                    <a:pt x="1961" y="1670"/>
                  </a:lnTo>
                  <a:lnTo>
                    <a:pt x="1960" y="1654"/>
                  </a:lnTo>
                  <a:lnTo>
                    <a:pt x="1960" y="1638"/>
                  </a:lnTo>
                  <a:lnTo>
                    <a:pt x="1960" y="1622"/>
                  </a:lnTo>
                  <a:lnTo>
                    <a:pt x="1960" y="1604"/>
                  </a:lnTo>
                  <a:lnTo>
                    <a:pt x="1959" y="1586"/>
                  </a:lnTo>
                  <a:lnTo>
                    <a:pt x="1959" y="1570"/>
                  </a:lnTo>
                  <a:lnTo>
                    <a:pt x="1958" y="1550"/>
                  </a:lnTo>
                  <a:lnTo>
                    <a:pt x="1958" y="1531"/>
                  </a:lnTo>
                  <a:lnTo>
                    <a:pt x="1958" y="1511"/>
                  </a:lnTo>
                  <a:lnTo>
                    <a:pt x="1958" y="1491"/>
                  </a:lnTo>
                  <a:lnTo>
                    <a:pt x="1957" y="1472"/>
                  </a:lnTo>
                  <a:lnTo>
                    <a:pt x="1956" y="1451"/>
                  </a:lnTo>
                  <a:lnTo>
                    <a:pt x="1956" y="1430"/>
                  </a:lnTo>
                  <a:lnTo>
                    <a:pt x="1956" y="1409"/>
                  </a:lnTo>
                  <a:lnTo>
                    <a:pt x="1956" y="1387"/>
                  </a:lnTo>
                  <a:lnTo>
                    <a:pt x="1955" y="1365"/>
                  </a:lnTo>
                  <a:lnTo>
                    <a:pt x="1954" y="1344"/>
                  </a:lnTo>
                  <a:lnTo>
                    <a:pt x="1954" y="1322"/>
                  </a:lnTo>
                  <a:lnTo>
                    <a:pt x="1954" y="1299"/>
                  </a:lnTo>
                  <a:lnTo>
                    <a:pt x="1953" y="1277"/>
                  </a:lnTo>
                  <a:lnTo>
                    <a:pt x="1953" y="1254"/>
                  </a:lnTo>
                  <a:lnTo>
                    <a:pt x="1953" y="1232"/>
                  </a:lnTo>
                  <a:lnTo>
                    <a:pt x="1952" y="1209"/>
                  </a:lnTo>
                  <a:lnTo>
                    <a:pt x="1951" y="1186"/>
                  </a:lnTo>
                  <a:lnTo>
                    <a:pt x="1951" y="1162"/>
                  </a:lnTo>
                  <a:lnTo>
                    <a:pt x="1951" y="1140"/>
                  </a:lnTo>
                  <a:lnTo>
                    <a:pt x="1951" y="1117"/>
                  </a:lnTo>
                  <a:lnTo>
                    <a:pt x="1949" y="1095"/>
                  </a:lnTo>
                  <a:lnTo>
                    <a:pt x="1949" y="1071"/>
                  </a:lnTo>
                  <a:lnTo>
                    <a:pt x="1949" y="1049"/>
                  </a:lnTo>
                  <a:lnTo>
                    <a:pt x="1948" y="1026"/>
                  </a:lnTo>
                  <a:lnTo>
                    <a:pt x="1948" y="1003"/>
                  </a:lnTo>
                  <a:lnTo>
                    <a:pt x="1947" y="981"/>
                  </a:lnTo>
                  <a:lnTo>
                    <a:pt x="1947" y="959"/>
                  </a:lnTo>
                  <a:lnTo>
                    <a:pt x="1946" y="937"/>
                  </a:lnTo>
                  <a:lnTo>
                    <a:pt x="1946" y="915"/>
                  </a:lnTo>
                  <a:lnTo>
                    <a:pt x="1946" y="895"/>
                  </a:lnTo>
                  <a:lnTo>
                    <a:pt x="1946" y="874"/>
                  </a:lnTo>
                  <a:lnTo>
                    <a:pt x="1946" y="853"/>
                  </a:lnTo>
                  <a:lnTo>
                    <a:pt x="1946" y="832"/>
                  </a:lnTo>
                  <a:lnTo>
                    <a:pt x="1946" y="812"/>
                  </a:lnTo>
                  <a:lnTo>
                    <a:pt x="1946" y="793"/>
                  </a:lnTo>
                  <a:lnTo>
                    <a:pt x="1946" y="773"/>
                  </a:lnTo>
                  <a:lnTo>
                    <a:pt x="1946" y="755"/>
                  </a:lnTo>
                  <a:lnTo>
                    <a:pt x="1946" y="736"/>
                  </a:lnTo>
                  <a:lnTo>
                    <a:pt x="1946" y="720"/>
                  </a:lnTo>
                  <a:lnTo>
                    <a:pt x="1946" y="702"/>
                  </a:lnTo>
                  <a:lnTo>
                    <a:pt x="1946" y="683"/>
                  </a:lnTo>
                  <a:lnTo>
                    <a:pt x="1946" y="666"/>
                  </a:lnTo>
                  <a:lnTo>
                    <a:pt x="1946" y="650"/>
                  </a:lnTo>
                  <a:lnTo>
                    <a:pt x="1945" y="632"/>
                  </a:lnTo>
                  <a:lnTo>
                    <a:pt x="1945" y="615"/>
                  </a:lnTo>
                  <a:lnTo>
                    <a:pt x="1945" y="599"/>
                  </a:lnTo>
                  <a:lnTo>
                    <a:pt x="1945" y="582"/>
                  </a:lnTo>
                  <a:lnTo>
                    <a:pt x="1945" y="565"/>
                  </a:lnTo>
                  <a:lnTo>
                    <a:pt x="1944" y="549"/>
                  </a:lnTo>
                  <a:lnTo>
                    <a:pt x="1943" y="532"/>
                  </a:lnTo>
                  <a:lnTo>
                    <a:pt x="1943" y="516"/>
                  </a:lnTo>
                  <a:lnTo>
                    <a:pt x="1943" y="501"/>
                  </a:lnTo>
                  <a:lnTo>
                    <a:pt x="1943" y="484"/>
                  </a:lnTo>
                  <a:lnTo>
                    <a:pt x="1942" y="470"/>
                  </a:lnTo>
                  <a:lnTo>
                    <a:pt x="1942" y="455"/>
                  </a:lnTo>
                  <a:lnTo>
                    <a:pt x="1941" y="438"/>
                  </a:lnTo>
                  <a:lnTo>
                    <a:pt x="1941" y="424"/>
                  </a:lnTo>
                  <a:lnTo>
                    <a:pt x="1939" y="409"/>
                  </a:lnTo>
                  <a:lnTo>
                    <a:pt x="1939" y="394"/>
                  </a:lnTo>
                  <a:lnTo>
                    <a:pt x="1939" y="380"/>
                  </a:lnTo>
                  <a:lnTo>
                    <a:pt x="1938" y="366"/>
                  </a:lnTo>
                  <a:lnTo>
                    <a:pt x="1938" y="352"/>
                  </a:lnTo>
                  <a:lnTo>
                    <a:pt x="1938" y="339"/>
                  </a:lnTo>
                  <a:lnTo>
                    <a:pt x="1936" y="325"/>
                  </a:lnTo>
                  <a:lnTo>
                    <a:pt x="1936" y="311"/>
                  </a:lnTo>
                  <a:lnTo>
                    <a:pt x="1935" y="299"/>
                  </a:lnTo>
                  <a:lnTo>
                    <a:pt x="1935" y="286"/>
                  </a:lnTo>
                  <a:lnTo>
                    <a:pt x="1934" y="274"/>
                  </a:lnTo>
                  <a:lnTo>
                    <a:pt x="1934" y="262"/>
                  </a:lnTo>
                  <a:lnTo>
                    <a:pt x="1933" y="250"/>
                  </a:lnTo>
                  <a:lnTo>
                    <a:pt x="1933" y="238"/>
                  </a:lnTo>
                  <a:lnTo>
                    <a:pt x="1932" y="227"/>
                  </a:lnTo>
                  <a:lnTo>
                    <a:pt x="1931" y="215"/>
                  </a:lnTo>
                  <a:lnTo>
                    <a:pt x="1931" y="204"/>
                  </a:lnTo>
                  <a:lnTo>
                    <a:pt x="1931" y="194"/>
                  </a:lnTo>
                  <a:lnTo>
                    <a:pt x="1929" y="183"/>
                  </a:lnTo>
                  <a:lnTo>
                    <a:pt x="1929" y="174"/>
                  </a:lnTo>
                  <a:lnTo>
                    <a:pt x="1928" y="163"/>
                  </a:lnTo>
                  <a:lnTo>
                    <a:pt x="1928" y="155"/>
                  </a:lnTo>
                  <a:lnTo>
                    <a:pt x="1927" y="144"/>
                  </a:lnTo>
                  <a:lnTo>
                    <a:pt x="1927" y="136"/>
                  </a:lnTo>
                  <a:lnTo>
                    <a:pt x="1926" y="128"/>
                  </a:lnTo>
                  <a:lnTo>
                    <a:pt x="1926" y="121"/>
                  </a:lnTo>
                  <a:lnTo>
                    <a:pt x="1924" y="112"/>
                  </a:lnTo>
                  <a:lnTo>
                    <a:pt x="1924" y="105"/>
                  </a:lnTo>
                  <a:lnTo>
                    <a:pt x="1923" y="98"/>
                  </a:lnTo>
                  <a:lnTo>
                    <a:pt x="1923" y="91"/>
                  </a:lnTo>
                  <a:lnTo>
                    <a:pt x="1922" y="85"/>
                  </a:lnTo>
                  <a:lnTo>
                    <a:pt x="1922" y="79"/>
                  </a:lnTo>
                  <a:lnTo>
                    <a:pt x="1921" y="73"/>
                  </a:lnTo>
                  <a:lnTo>
                    <a:pt x="1921" y="68"/>
                  </a:lnTo>
                  <a:lnTo>
                    <a:pt x="1921" y="63"/>
                  </a:lnTo>
                  <a:lnTo>
                    <a:pt x="1920" y="59"/>
                  </a:lnTo>
                  <a:lnTo>
                    <a:pt x="1920" y="54"/>
                  </a:lnTo>
                  <a:lnTo>
                    <a:pt x="1920" y="52"/>
                  </a:lnTo>
                  <a:lnTo>
                    <a:pt x="1919" y="46"/>
                  </a:lnTo>
                  <a:lnTo>
                    <a:pt x="1919" y="41"/>
                  </a:lnTo>
                  <a:lnTo>
                    <a:pt x="1919" y="38"/>
                  </a:lnTo>
                  <a:lnTo>
                    <a:pt x="1917" y="37"/>
                  </a:lnTo>
                  <a:lnTo>
                    <a:pt x="1912" y="37"/>
                  </a:lnTo>
                  <a:lnTo>
                    <a:pt x="1908" y="37"/>
                  </a:lnTo>
                  <a:lnTo>
                    <a:pt x="1904" y="37"/>
                  </a:lnTo>
                  <a:lnTo>
                    <a:pt x="1897" y="37"/>
                  </a:lnTo>
                  <a:lnTo>
                    <a:pt x="1892" y="37"/>
                  </a:lnTo>
                  <a:lnTo>
                    <a:pt x="1885" y="37"/>
                  </a:lnTo>
                  <a:lnTo>
                    <a:pt x="1878" y="37"/>
                  </a:lnTo>
                  <a:lnTo>
                    <a:pt x="1869" y="37"/>
                  </a:lnTo>
                  <a:lnTo>
                    <a:pt x="1861" y="37"/>
                  </a:lnTo>
                  <a:lnTo>
                    <a:pt x="1852" y="37"/>
                  </a:lnTo>
                  <a:lnTo>
                    <a:pt x="1841" y="37"/>
                  </a:lnTo>
                  <a:lnTo>
                    <a:pt x="1831" y="37"/>
                  </a:lnTo>
                  <a:lnTo>
                    <a:pt x="1820" y="37"/>
                  </a:lnTo>
                  <a:lnTo>
                    <a:pt x="1808" y="36"/>
                  </a:lnTo>
                  <a:lnTo>
                    <a:pt x="1794" y="36"/>
                  </a:lnTo>
                  <a:lnTo>
                    <a:pt x="1782" y="36"/>
                  </a:lnTo>
                  <a:lnTo>
                    <a:pt x="1769" y="36"/>
                  </a:lnTo>
                  <a:lnTo>
                    <a:pt x="1755" y="36"/>
                  </a:lnTo>
                  <a:lnTo>
                    <a:pt x="1740" y="36"/>
                  </a:lnTo>
                  <a:lnTo>
                    <a:pt x="1726" y="36"/>
                  </a:lnTo>
                  <a:lnTo>
                    <a:pt x="1711" y="36"/>
                  </a:lnTo>
                  <a:lnTo>
                    <a:pt x="1694" y="36"/>
                  </a:lnTo>
                  <a:lnTo>
                    <a:pt x="1678" y="36"/>
                  </a:lnTo>
                  <a:lnTo>
                    <a:pt x="1661" y="36"/>
                  </a:lnTo>
                  <a:lnTo>
                    <a:pt x="1644" y="36"/>
                  </a:lnTo>
                  <a:lnTo>
                    <a:pt x="1627" y="36"/>
                  </a:lnTo>
                  <a:lnTo>
                    <a:pt x="1610" y="36"/>
                  </a:lnTo>
                  <a:lnTo>
                    <a:pt x="1591" y="36"/>
                  </a:lnTo>
                  <a:lnTo>
                    <a:pt x="1575" y="36"/>
                  </a:lnTo>
                  <a:lnTo>
                    <a:pt x="1555" y="36"/>
                  </a:lnTo>
                  <a:lnTo>
                    <a:pt x="1537" y="36"/>
                  </a:lnTo>
                  <a:lnTo>
                    <a:pt x="1517" y="36"/>
                  </a:lnTo>
                  <a:lnTo>
                    <a:pt x="1499" y="36"/>
                  </a:lnTo>
                  <a:lnTo>
                    <a:pt x="1479" y="36"/>
                  </a:lnTo>
                  <a:lnTo>
                    <a:pt x="1460" y="36"/>
                  </a:lnTo>
                  <a:lnTo>
                    <a:pt x="1440" y="36"/>
                  </a:lnTo>
                  <a:lnTo>
                    <a:pt x="1422" y="36"/>
                  </a:lnTo>
                  <a:lnTo>
                    <a:pt x="1401" y="36"/>
                  </a:lnTo>
                  <a:lnTo>
                    <a:pt x="1381" y="36"/>
                  </a:lnTo>
                  <a:lnTo>
                    <a:pt x="1361" y="36"/>
                  </a:lnTo>
                  <a:lnTo>
                    <a:pt x="1340" y="36"/>
                  </a:lnTo>
                  <a:lnTo>
                    <a:pt x="1321" y="36"/>
                  </a:lnTo>
                  <a:lnTo>
                    <a:pt x="1300" y="36"/>
                  </a:lnTo>
                  <a:lnTo>
                    <a:pt x="1280" y="36"/>
                  </a:lnTo>
                  <a:lnTo>
                    <a:pt x="1260" y="37"/>
                  </a:lnTo>
                  <a:lnTo>
                    <a:pt x="1240" y="37"/>
                  </a:lnTo>
                  <a:lnTo>
                    <a:pt x="1220" y="37"/>
                  </a:lnTo>
                  <a:lnTo>
                    <a:pt x="1200" y="37"/>
                  </a:lnTo>
                  <a:lnTo>
                    <a:pt x="1180" y="37"/>
                  </a:lnTo>
                  <a:lnTo>
                    <a:pt x="1160" y="37"/>
                  </a:lnTo>
                  <a:lnTo>
                    <a:pt x="1140" y="38"/>
                  </a:lnTo>
                  <a:lnTo>
                    <a:pt x="1121" y="38"/>
                  </a:lnTo>
                  <a:lnTo>
                    <a:pt x="1103" y="38"/>
                  </a:lnTo>
                  <a:lnTo>
                    <a:pt x="1082" y="38"/>
                  </a:lnTo>
                  <a:lnTo>
                    <a:pt x="1064" y="38"/>
                  </a:lnTo>
                  <a:lnTo>
                    <a:pt x="1046" y="39"/>
                  </a:lnTo>
                  <a:lnTo>
                    <a:pt x="1028" y="39"/>
                  </a:lnTo>
                  <a:lnTo>
                    <a:pt x="1009" y="39"/>
                  </a:lnTo>
                  <a:lnTo>
                    <a:pt x="991" y="40"/>
                  </a:lnTo>
                  <a:lnTo>
                    <a:pt x="975" y="41"/>
                  </a:lnTo>
                  <a:lnTo>
                    <a:pt x="958" y="41"/>
                  </a:lnTo>
                  <a:lnTo>
                    <a:pt x="956" y="10"/>
                  </a:lnTo>
                  <a:lnTo>
                    <a:pt x="959" y="10"/>
                  </a:lnTo>
                  <a:lnTo>
                    <a:pt x="963" y="10"/>
                  </a:lnTo>
                  <a:lnTo>
                    <a:pt x="969" y="10"/>
                  </a:lnTo>
                  <a:lnTo>
                    <a:pt x="973" y="9"/>
                  </a:lnTo>
                  <a:lnTo>
                    <a:pt x="976" y="9"/>
                  </a:lnTo>
                  <a:lnTo>
                    <a:pt x="980" y="9"/>
                  </a:lnTo>
                  <a:lnTo>
                    <a:pt x="985" y="9"/>
                  </a:lnTo>
                  <a:lnTo>
                    <a:pt x="990" y="9"/>
                  </a:lnTo>
                  <a:lnTo>
                    <a:pt x="997" y="9"/>
                  </a:lnTo>
                  <a:lnTo>
                    <a:pt x="1002" y="9"/>
                  </a:lnTo>
                  <a:lnTo>
                    <a:pt x="1009" y="9"/>
                  </a:lnTo>
                  <a:lnTo>
                    <a:pt x="1014" y="8"/>
                  </a:lnTo>
                  <a:lnTo>
                    <a:pt x="1022" y="8"/>
                  </a:lnTo>
                  <a:lnTo>
                    <a:pt x="1029" y="8"/>
                  </a:lnTo>
                  <a:lnTo>
                    <a:pt x="1036" y="8"/>
                  </a:lnTo>
                  <a:lnTo>
                    <a:pt x="1045" y="8"/>
                  </a:lnTo>
                  <a:lnTo>
                    <a:pt x="1053" y="8"/>
                  </a:lnTo>
                  <a:lnTo>
                    <a:pt x="1060" y="8"/>
                  </a:lnTo>
                  <a:lnTo>
                    <a:pt x="1070" y="8"/>
                  </a:lnTo>
                  <a:lnTo>
                    <a:pt x="1078" y="7"/>
                  </a:lnTo>
                  <a:lnTo>
                    <a:pt x="1087" y="7"/>
                  </a:lnTo>
                  <a:lnTo>
                    <a:pt x="1097" y="7"/>
                  </a:lnTo>
                  <a:lnTo>
                    <a:pt x="1107" y="7"/>
                  </a:lnTo>
                  <a:lnTo>
                    <a:pt x="1116" y="7"/>
                  </a:lnTo>
                  <a:lnTo>
                    <a:pt x="1126" y="7"/>
                  </a:lnTo>
                  <a:lnTo>
                    <a:pt x="1137" y="7"/>
                  </a:lnTo>
                  <a:lnTo>
                    <a:pt x="1149" y="7"/>
                  </a:lnTo>
                  <a:lnTo>
                    <a:pt x="1158" y="6"/>
                  </a:lnTo>
                  <a:lnTo>
                    <a:pt x="1170" y="6"/>
                  </a:lnTo>
                  <a:lnTo>
                    <a:pt x="1180" y="6"/>
                  </a:lnTo>
                  <a:lnTo>
                    <a:pt x="1191" y="6"/>
                  </a:lnTo>
                  <a:lnTo>
                    <a:pt x="1203" y="6"/>
                  </a:lnTo>
                  <a:lnTo>
                    <a:pt x="1214" y="6"/>
                  </a:lnTo>
                  <a:lnTo>
                    <a:pt x="1227" y="6"/>
                  </a:lnTo>
                  <a:lnTo>
                    <a:pt x="1238" y="6"/>
                  </a:lnTo>
                  <a:lnTo>
                    <a:pt x="1251" y="6"/>
                  </a:lnTo>
                  <a:lnTo>
                    <a:pt x="1262" y="6"/>
                  </a:lnTo>
                  <a:lnTo>
                    <a:pt x="1275" y="6"/>
                  </a:lnTo>
                  <a:lnTo>
                    <a:pt x="1287" y="6"/>
                  </a:lnTo>
                  <a:lnTo>
                    <a:pt x="1300" y="6"/>
                  </a:lnTo>
                  <a:lnTo>
                    <a:pt x="1313" y="6"/>
                  </a:lnTo>
                  <a:lnTo>
                    <a:pt x="1326" y="6"/>
                  </a:lnTo>
                  <a:lnTo>
                    <a:pt x="1339" y="6"/>
                  </a:lnTo>
                  <a:lnTo>
                    <a:pt x="1351" y="6"/>
                  </a:lnTo>
                  <a:lnTo>
                    <a:pt x="1364" y="6"/>
                  </a:lnTo>
                  <a:lnTo>
                    <a:pt x="1377" y="6"/>
                  </a:lnTo>
                  <a:lnTo>
                    <a:pt x="1390" y="6"/>
                  </a:lnTo>
                  <a:lnTo>
                    <a:pt x="1403" y="6"/>
                  </a:lnTo>
                  <a:lnTo>
                    <a:pt x="1415" y="6"/>
                  </a:lnTo>
                  <a:lnTo>
                    <a:pt x="1429" y="6"/>
                  </a:lnTo>
                  <a:lnTo>
                    <a:pt x="1442" y="6"/>
                  </a:lnTo>
                  <a:lnTo>
                    <a:pt x="1455" y="6"/>
                  </a:lnTo>
                  <a:lnTo>
                    <a:pt x="1468" y="6"/>
                  </a:lnTo>
                  <a:lnTo>
                    <a:pt x="1482" y="6"/>
                  </a:lnTo>
                  <a:lnTo>
                    <a:pt x="1494" y="6"/>
                  </a:lnTo>
                  <a:lnTo>
                    <a:pt x="1507" y="6"/>
                  </a:lnTo>
                  <a:lnTo>
                    <a:pt x="1520" y="6"/>
                  </a:lnTo>
                  <a:lnTo>
                    <a:pt x="1534" y="6"/>
                  </a:lnTo>
                  <a:lnTo>
                    <a:pt x="1548" y="6"/>
                  </a:lnTo>
                  <a:lnTo>
                    <a:pt x="1559" y="6"/>
                  </a:lnTo>
                  <a:lnTo>
                    <a:pt x="1571" y="6"/>
                  </a:lnTo>
                  <a:lnTo>
                    <a:pt x="1584" y="6"/>
                  </a:lnTo>
                  <a:lnTo>
                    <a:pt x="1596" y="6"/>
                  </a:lnTo>
                  <a:lnTo>
                    <a:pt x="1608" y="6"/>
                  </a:lnTo>
                  <a:lnTo>
                    <a:pt x="1619" y="6"/>
                  </a:lnTo>
                  <a:lnTo>
                    <a:pt x="1631" y="6"/>
                  </a:lnTo>
                  <a:lnTo>
                    <a:pt x="1642" y="6"/>
                  </a:lnTo>
                  <a:lnTo>
                    <a:pt x="1654" y="6"/>
                  </a:lnTo>
                  <a:lnTo>
                    <a:pt x="1664" y="6"/>
                  </a:lnTo>
                  <a:lnTo>
                    <a:pt x="1675" y="6"/>
                  </a:lnTo>
                  <a:lnTo>
                    <a:pt x="1686" y="6"/>
                  </a:lnTo>
                  <a:lnTo>
                    <a:pt x="1696" y="6"/>
                  </a:lnTo>
                  <a:lnTo>
                    <a:pt x="1706" y="6"/>
                  </a:lnTo>
                  <a:lnTo>
                    <a:pt x="1716" y="6"/>
                  </a:lnTo>
                  <a:lnTo>
                    <a:pt x="1727" y="6"/>
                  </a:lnTo>
                  <a:lnTo>
                    <a:pt x="1735" y="5"/>
                  </a:lnTo>
                  <a:lnTo>
                    <a:pt x="1744" y="5"/>
                  </a:lnTo>
                  <a:lnTo>
                    <a:pt x="1753" y="5"/>
                  </a:lnTo>
                  <a:lnTo>
                    <a:pt x="1762" y="5"/>
                  </a:lnTo>
                  <a:lnTo>
                    <a:pt x="1770" y="5"/>
                  </a:lnTo>
                  <a:lnTo>
                    <a:pt x="1780" y="5"/>
                  </a:lnTo>
                  <a:lnTo>
                    <a:pt x="1787" y="5"/>
                  </a:lnTo>
                  <a:lnTo>
                    <a:pt x="1796" y="5"/>
                  </a:lnTo>
                  <a:lnTo>
                    <a:pt x="1804" y="4"/>
                  </a:lnTo>
                  <a:lnTo>
                    <a:pt x="1811" y="4"/>
                  </a:lnTo>
                  <a:lnTo>
                    <a:pt x="1818" y="4"/>
                  </a:lnTo>
                  <a:lnTo>
                    <a:pt x="1826" y="4"/>
                  </a:lnTo>
                  <a:lnTo>
                    <a:pt x="1833" y="4"/>
                  </a:lnTo>
                  <a:lnTo>
                    <a:pt x="1840" y="4"/>
                  </a:lnTo>
                  <a:lnTo>
                    <a:pt x="1846" y="4"/>
                  </a:lnTo>
                  <a:lnTo>
                    <a:pt x="1854" y="4"/>
                  </a:lnTo>
                  <a:lnTo>
                    <a:pt x="1859" y="3"/>
                  </a:lnTo>
                  <a:lnTo>
                    <a:pt x="1865" y="3"/>
                  </a:lnTo>
                  <a:lnTo>
                    <a:pt x="1871" y="3"/>
                  </a:lnTo>
                  <a:lnTo>
                    <a:pt x="1878" y="3"/>
                  </a:lnTo>
                  <a:lnTo>
                    <a:pt x="1882" y="2"/>
                  </a:lnTo>
                  <a:lnTo>
                    <a:pt x="1887" y="2"/>
                  </a:lnTo>
                  <a:lnTo>
                    <a:pt x="1892" y="2"/>
                  </a:lnTo>
                  <a:lnTo>
                    <a:pt x="1897" y="2"/>
                  </a:lnTo>
                  <a:lnTo>
                    <a:pt x="1902" y="1"/>
                  </a:lnTo>
                  <a:lnTo>
                    <a:pt x="1907" y="1"/>
                  </a:lnTo>
                  <a:lnTo>
                    <a:pt x="1910" y="1"/>
                  </a:lnTo>
                  <a:lnTo>
                    <a:pt x="1915" y="1"/>
                  </a:lnTo>
                  <a:lnTo>
                    <a:pt x="1918" y="1"/>
                  </a:lnTo>
                  <a:lnTo>
                    <a:pt x="1922" y="1"/>
                  </a:lnTo>
                  <a:lnTo>
                    <a:pt x="1926" y="1"/>
                  </a:lnTo>
                  <a:lnTo>
                    <a:pt x="1930" y="1"/>
                  </a:lnTo>
                  <a:lnTo>
                    <a:pt x="1935" y="0"/>
                  </a:lnTo>
                  <a:lnTo>
                    <a:pt x="1940" y="0"/>
                  </a:lnTo>
                  <a:lnTo>
                    <a:pt x="1944" y="0"/>
                  </a:lnTo>
                  <a:lnTo>
                    <a:pt x="1948" y="0"/>
                  </a:lnTo>
                  <a:lnTo>
                    <a:pt x="1954" y="0"/>
                  </a:lnTo>
                  <a:lnTo>
                    <a:pt x="1956" y="0"/>
                  </a:lnTo>
                  <a:lnTo>
                    <a:pt x="1956" y="1"/>
                  </a:lnTo>
                  <a:lnTo>
                    <a:pt x="1956" y="4"/>
                  </a:lnTo>
                  <a:lnTo>
                    <a:pt x="1956" y="6"/>
                  </a:lnTo>
                  <a:lnTo>
                    <a:pt x="1956" y="9"/>
                  </a:lnTo>
                  <a:lnTo>
                    <a:pt x="1956" y="12"/>
                  </a:lnTo>
                  <a:lnTo>
                    <a:pt x="1956" y="17"/>
                  </a:lnTo>
                  <a:lnTo>
                    <a:pt x="1956" y="22"/>
                  </a:lnTo>
                  <a:lnTo>
                    <a:pt x="1956" y="27"/>
                  </a:lnTo>
                  <a:lnTo>
                    <a:pt x="1956" y="32"/>
                  </a:lnTo>
                  <a:lnTo>
                    <a:pt x="1956" y="38"/>
                  </a:lnTo>
                  <a:lnTo>
                    <a:pt x="1956" y="44"/>
                  </a:lnTo>
                  <a:lnTo>
                    <a:pt x="1956" y="51"/>
                  </a:lnTo>
                  <a:lnTo>
                    <a:pt x="1956" y="58"/>
                  </a:lnTo>
                  <a:lnTo>
                    <a:pt x="1956" y="66"/>
                  </a:lnTo>
                  <a:lnTo>
                    <a:pt x="1956" y="74"/>
                  </a:lnTo>
                  <a:lnTo>
                    <a:pt x="1956" y="82"/>
                  </a:lnTo>
                  <a:lnTo>
                    <a:pt x="1956" y="90"/>
                  </a:lnTo>
                  <a:lnTo>
                    <a:pt x="1956" y="101"/>
                  </a:lnTo>
                  <a:lnTo>
                    <a:pt x="1956" y="109"/>
                  </a:lnTo>
                  <a:lnTo>
                    <a:pt x="1956" y="118"/>
                  </a:lnTo>
                  <a:lnTo>
                    <a:pt x="1956" y="129"/>
                  </a:lnTo>
                  <a:lnTo>
                    <a:pt x="1957" y="139"/>
                  </a:lnTo>
                  <a:lnTo>
                    <a:pt x="1957" y="150"/>
                  </a:lnTo>
                  <a:lnTo>
                    <a:pt x="1957" y="161"/>
                  </a:lnTo>
                  <a:lnTo>
                    <a:pt x="1957" y="172"/>
                  </a:lnTo>
                  <a:lnTo>
                    <a:pt x="1958" y="183"/>
                  </a:lnTo>
                  <a:lnTo>
                    <a:pt x="1958" y="194"/>
                  </a:lnTo>
                  <a:lnTo>
                    <a:pt x="1958" y="207"/>
                  </a:lnTo>
                  <a:lnTo>
                    <a:pt x="1958" y="218"/>
                  </a:lnTo>
                  <a:lnTo>
                    <a:pt x="1959" y="231"/>
                  </a:lnTo>
                  <a:lnTo>
                    <a:pt x="1959" y="243"/>
                  </a:lnTo>
                  <a:lnTo>
                    <a:pt x="1959" y="255"/>
                  </a:lnTo>
                  <a:lnTo>
                    <a:pt x="1959" y="267"/>
                  </a:lnTo>
                  <a:lnTo>
                    <a:pt x="1960" y="281"/>
                  </a:lnTo>
                  <a:lnTo>
                    <a:pt x="1960" y="293"/>
                  </a:lnTo>
                  <a:lnTo>
                    <a:pt x="1960" y="306"/>
                  </a:lnTo>
                  <a:lnTo>
                    <a:pt x="1960" y="319"/>
                  </a:lnTo>
                  <a:lnTo>
                    <a:pt x="1961" y="333"/>
                  </a:lnTo>
                  <a:lnTo>
                    <a:pt x="1961" y="346"/>
                  </a:lnTo>
                  <a:lnTo>
                    <a:pt x="1961" y="359"/>
                  </a:lnTo>
                  <a:lnTo>
                    <a:pt x="1961" y="372"/>
                  </a:lnTo>
                  <a:lnTo>
                    <a:pt x="1962" y="385"/>
                  </a:lnTo>
                  <a:lnTo>
                    <a:pt x="1962" y="398"/>
                  </a:lnTo>
                  <a:lnTo>
                    <a:pt x="1962" y="411"/>
                  </a:lnTo>
                  <a:lnTo>
                    <a:pt x="1963" y="425"/>
                  </a:lnTo>
                  <a:lnTo>
                    <a:pt x="1963" y="438"/>
                  </a:lnTo>
                  <a:lnTo>
                    <a:pt x="1963" y="452"/>
                  </a:lnTo>
                  <a:lnTo>
                    <a:pt x="1964" y="464"/>
                  </a:lnTo>
                  <a:lnTo>
                    <a:pt x="1965" y="477"/>
                  </a:lnTo>
                  <a:lnTo>
                    <a:pt x="1965" y="490"/>
                  </a:lnTo>
                  <a:lnTo>
                    <a:pt x="1965" y="503"/>
                  </a:lnTo>
                  <a:lnTo>
                    <a:pt x="1966" y="515"/>
                  </a:lnTo>
                  <a:lnTo>
                    <a:pt x="1967" y="529"/>
                  </a:lnTo>
                  <a:lnTo>
                    <a:pt x="1967" y="541"/>
                  </a:lnTo>
                  <a:lnTo>
                    <a:pt x="1967" y="553"/>
                  </a:lnTo>
                  <a:lnTo>
                    <a:pt x="1968" y="565"/>
                  </a:lnTo>
                  <a:lnTo>
                    <a:pt x="1968" y="577"/>
                  </a:lnTo>
                  <a:lnTo>
                    <a:pt x="1969" y="589"/>
                  </a:lnTo>
                  <a:lnTo>
                    <a:pt x="1969" y="601"/>
                  </a:lnTo>
                  <a:lnTo>
                    <a:pt x="1970" y="611"/>
                  </a:lnTo>
                  <a:lnTo>
                    <a:pt x="1970" y="623"/>
                  </a:lnTo>
                  <a:lnTo>
                    <a:pt x="1972" y="634"/>
                  </a:lnTo>
                  <a:lnTo>
                    <a:pt x="1972" y="645"/>
                  </a:lnTo>
                  <a:lnTo>
                    <a:pt x="1972" y="656"/>
                  </a:lnTo>
                  <a:lnTo>
                    <a:pt x="1973" y="668"/>
                  </a:lnTo>
                  <a:lnTo>
                    <a:pt x="1974" y="682"/>
                  </a:lnTo>
                  <a:lnTo>
                    <a:pt x="1974" y="696"/>
                  </a:lnTo>
                  <a:lnTo>
                    <a:pt x="1974" y="710"/>
                  </a:lnTo>
                  <a:lnTo>
                    <a:pt x="1976" y="726"/>
                  </a:lnTo>
                  <a:lnTo>
                    <a:pt x="1977" y="741"/>
                  </a:lnTo>
                  <a:lnTo>
                    <a:pt x="1977" y="757"/>
                  </a:lnTo>
                  <a:lnTo>
                    <a:pt x="1977" y="774"/>
                  </a:lnTo>
                  <a:lnTo>
                    <a:pt x="1978" y="791"/>
                  </a:lnTo>
                  <a:lnTo>
                    <a:pt x="1978" y="809"/>
                  </a:lnTo>
                  <a:lnTo>
                    <a:pt x="1979" y="827"/>
                  </a:lnTo>
                  <a:lnTo>
                    <a:pt x="1980" y="846"/>
                  </a:lnTo>
                  <a:lnTo>
                    <a:pt x="1980" y="864"/>
                  </a:lnTo>
                  <a:lnTo>
                    <a:pt x="1981" y="884"/>
                  </a:lnTo>
                  <a:lnTo>
                    <a:pt x="1981" y="903"/>
                  </a:lnTo>
                  <a:lnTo>
                    <a:pt x="1981" y="923"/>
                  </a:lnTo>
                  <a:lnTo>
                    <a:pt x="1981" y="942"/>
                  </a:lnTo>
                  <a:lnTo>
                    <a:pt x="1982" y="963"/>
                  </a:lnTo>
                  <a:lnTo>
                    <a:pt x="1982" y="983"/>
                  </a:lnTo>
                  <a:lnTo>
                    <a:pt x="1982" y="1004"/>
                  </a:lnTo>
                  <a:lnTo>
                    <a:pt x="1982" y="1025"/>
                  </a:lnTo>
                  <a:lnTo>
                    <a:pt x="1983" y="1046"/>
                  </a:lnTo>
                  <a:lnTo>
                    <a:pt x="1983" y="1066"/>
                  </a:lnTo>
                  <a:lnTo>
                    <a:pt x="1984" y="1087"/>
                  </a:lnTo>
                  <a:lnTo>
                    <a:pt x="1984" y="1108"/>
                  </a:lnTo>
                  <a:lnTo>
                    <a:pt x="1984" y="1130"/>
                  </a:lnTo>
                  <a:lnTo>
                    <a:pt x="1984" y="1150"/>
                  </a:lnTo>
                  <a:lnTo>
                    <a:pt x="1985" y="1171"/>
                  </a:lnTo>
                  <a:lnTo>
                    <a:pt x="1985" y="1191"/>
                  </a:lnTo>
                  <a:lnTo>
                    <a:pt x="1985" y="1212"/>
                  </a:lnTo>
                  <a:lnTo>
                    <a:pt x="1985" y="1233"/>
                  </a:lnTo>
                  <a:lnTo>
                    <a:pt x="1985" y="1253"/>
                  </a:lnTo>
                  <a:lnTo>
                    <a:pt x="1985" y="1273"/>
                  </a:lnTo>
                  <a:lnTo>
                    <a:pt x="1986" y="1292"/>
                  </a:lnTo>
                  <a:lnTo>
                    <a:pt x="1986" y="1311"/>
                  </a:lnTo>
                  <a:lnTo>
                    <a:pt x="1986" y="1330"/>
                  </a:lnTo>
                  <a:lnTo>
                    <a:pt x="1986" y="1349"/>
                  </a:lnTo>
                  <a:lnTo>
                    <a:pt x="1987" y="1369"/>
                  </a:lnTo>
                  <a:lnTo>
                    <a:pt x="1987" y="1385"/>
                  </a:lnTo>
                  <a:lnTo>
                    <a:pt x="1987" y="1404"/>
                  </a:lnTo>
                  <a:lnTo>
                    <a:pt x="1987" y="1421"/>
                  </a:lnTo>
                  <a:lnTo>
                    <a:pt x="1987" y="1437"/>
                  </a:lnTo>
                  <a:lnTo>
                    <a:pt x="1987" y="1453"/>
                  </a:lnTo>
                  <a:lnTo>
                    <a:pt x="1987" y="1469"/>
                  </a:lnTo>
                  <a:lnTo>
                    <a:pt x="1987" y="1483"/>
                  </a:lnTo>
                  <a:lnTo>
                    <a:pt x="1988" y="1499"/>
                  </a:lnTo>
                  <a:lnTo>
                    <a:pt x="1988" y="1512"/>
                  </a:lnTo>
                  <a:lnTo>
                    <a:pt x="1988" y="1525"/>
                  </a:lnTo>
                  <a:lnTo>
                    <a:pt x="1988" y="1536"/>
                  </a:lnTo>
                  <a:lnTo>
                    <a:pt x="1988" y="1549"/>
                  </a:lnTo>
                  <a:lnTo>
                    <a:pt x="1988" y="1559"/>
                  </a:lnTo>
                  <a:lnTo>
                    <a:pt x="1988" y="1570"/>
                  </a:lnTo>
                  <a:lnTo>
                    <a:pt x="1988" y="1579"/>
                  </a:lnTo>
                  <a:lnTo>
                    <a:pt x="1988" y="1587"/>
                  </a:lnTo>
                  <a:lnTo>
                    <a:pt x="1988" y="1595"/>
                  </a:lnTo>
                  <a:lnTo>
                    <a:pt x="1988" y="1602"/>
                  </a:lnTo>
                  <a:lnTo>
                    <a:pt x="1988" y="1607"/>
                  </a:lnTo>
                  <a:lnTo>
                    <a:pt x="1988" y="1612"/>
                  </a:lnTo>
                  <a:lnTo>
                    <a:pt x="1988" y="1615"/>
                  </a:lnTo>
                  <a:lnTo>
                    <a:pt x="1988" y="1619"/>
                  </a:lnTo>
                  <a:lnTo>
                    <a:pt x="1988" y="1620"/>
                  </a:lnTo>
                  <a:lnTo>
                    <a:pt x="1989" y="1621"/>
                  </a:lnTo>
                  <a:lnTo>
                    <a:pt x="1992" y="1848"/>
                  </a:lnTo>
                  <a:lnTo>
                    <a:pt x="1991" y="1848"/>
                  </a:lnTo>
                  <a:lnTo>
                    <a:pt x="1988" y="1848"/>
                  </a:lnTo>
                  <a:lnTo>
                    <a:pt x="1983" y="1848"/>
                  </a:lnTo>
                  <a:lnTo>
                    <a:pt x="1977" y="1848"/>
                  </a:lnTo>
                  <a:lnTo>
                    <a:pt x="1972" y="1848"/>
                  </a:lnTo>
                  <a:lnTo>
                    <a:pt x="1967" y="1848"/>
                  </a:lnTo>
                  <a:lnTo>
                    <a:pt x="1962" y="1848"/>
                  </a:lnTo>
                  <a:lnTo>
                    <a:pt x="1957" y="1848"/>
                  </a:lnTo>
                  <a:lnTo>
                    <a:pt x="1951" y="1848"/>
                  </a:lnTo>
                  <a:lnTo>
                    <a:pt x="1945" y="1848"/>
                  </a:lnTo>
                  <a:lnTo>
                    <a:pt x="1938" y="1848"/>
                  </a:lnTo>
                  <a:lnTo>
                    <a:pt x="1932" y="1848"/>
                  </a:lnTo>
                  <a:lnTo>
                    <a:pt x="1923" y="1848"/>
                  </a:lnTo>
                  <a:lnTo>
                    <a:pt x="1916" y="1848"/>
                  </a:lnTo>
                  <a:lnTo>
                    <a:pt x="1907" y="1848"/>
                  </a:lnTo>
                  <a:lnTo>
                    <a:pt x="1899" y="1848"/>
                  </a:lnTo>
                  <a:lnTo>
                    <a:pt x="1890" y="1848"/>
                  </a:lnTo>
                  <a:lnTo>
                    <a:pt x="1881" y="1848"/>
                  </a:lnTo>
                  <a:lnTo>
                    <a:pt x="1870" y="1848"/>
                  </a:lnTo>
                  <a:lnTo>
                    <a:pt x="1861" y="1848"/>
                  </a:lnTo>
                  <a:lnTo>
                    <a:pt x="1850" y="1848"/>
                  </a:lnTo>
                  <a:lnTo>
                    <a:pt x="1839" y="1848"/>
                  </a:lnTo>
                  <a:lnTo>
                    <a:pt x="1828" y="1848"/>
                  </a:lnTo>
                  <a:lnTo>
                    <a:pt x="1816" y="1848"/>
                  </a:lnTo>
                  <a:lnTo>
                    <a:pt x="1805" y="1848"/>
                  </a:lnTo>
                  <a:lnTo>
                    <a:pt x="1793" y="1848"/>
                  </a:lnTo>
                  <a:lnTo>
                    <a:pt x="1780" y="1848"/>
                  </a:lnTo>
                  <a:lnTo>
                    <a:pt x="1768" y="1849"/>
                  </a:lnTo>
                  <a:lnTo>
                    <a:pt x="1755" y="1849"/>
                  </a:lnTo>
                  <a:lnTo>
                    <a:pt x="1741" y="1849"/>
                  </a:lnTo>
                  <a:lnTo>
                    <a:pt x="1727" y="1849"/>
                  </a:lnTo>
                  <a:lnTo>
                    <a:pt x="1714" y="1849"/>
                  </a:lnTo>
                  <a:lnTo>
                    <a:pt x="1700" y="1849"/>
                  </a:lnTo>
                  <a:lnTo>
                    <a:pt x="1685" y="1849"/>
                  </a:lnTo>
                  <a:lnTo>
                    <a:pt x="1670" y="1849"/>
                  </a:lnTo>
                  <a:lnTo>
                    <a:pt x="1656" y="1849"/>
                  </a:lnTo>
                  <a:lnTo>
                    <a:pt x="1640" y="1849"/>
                  </a:lnTo>
                  <a:lnTo>
                    <a:pt x="1625" y="1849"/>
                  </a:lnTo>
                  <a:lnTo>
                    <a:pt x="1609" y="1849"/>
                  </a:lnTo>
                  <a:lnTo>
                    <a:pt x="1593" y="1849"/>
                  </a:lnTo>
                  <a:lnTo>
                    <a:pt x="1577" y="1849"/>
                  </a:lnTo>
                  <a:lnTo>
                    <a:pt x="1561" y="1849"/>
                  </a:lnTo>
                  <a:lnTo>
                    <a:pt x="1544" y="1849"/>
                  </a:lnTo>
                  <a:lnTo>
                    <a:pt x="1529" y="1849"/>
                  </a:lnTo>
                  <a:lnTo>
                    <a:pt x="1511" y="1848"/>
                  </a:lnTo>
                  <a:lnTo>
                    <a:pt x="1494" y="1848"/>
                  </a:lnTo>
                  <a:lnTo>
                    <a:pt x="1476" y="1848"/>
                  </a:lnTo>
                  <a:lnTo>
                    <a:pt x="1459" y="1848"/>
                  </a:lnTo>
                  <a:lnTo>
                    <a:pt x="1441" y="1848"/>
                  </a:lnTo>
                  <a:lnTo>
                    <a:pt x="1423" y="1848"/>
                  </a:lnTo>
                  <a:lnTo>
                    <a:pt x="1405" y="1848"/>
                  </a:lnTo>
                  <a:lnTo>
                    <a:pt x="1388" y="1848"/>
                  </a:lnTo>
                  <a:lnTo>
                    <a:pt x="1369" y="1848"/>
                  </a:lnTo>
                  <a:lnTo>
                    <a:pt x="1351" y="1848"/>
                  </a:lnTo>
                  <a:lnTo>
                    <a:pt x="1332" y="1848"/>
                  </a:lnTo>
                  <a:lnTo>
                    <a:pt x="1314" y="1848"/>
                  </a:lnTo>
                  <a:lnTo>
                    <a:pt x="1294" y="1848"/>
                  </a:lnTo>
                  <a:lnTo>
                    <a:pt x="1277" y="1848"/>
                  </a:lnTo>
                  <a:lnTo>
                    <a:pt x="1258" y="1848"/>
                  </a:lnTo>
                  <a:lnTo>
                    <a:pt x="1239" y="1848"/>
                  </a:lnTo>
                  <a:lnTo>
                    <a:pt x="1220" y="1847"/>
                  </a:lnTo>
                  <a:lnTo>
                    <a:pt x="1202" y="1847"/>
                  </a:lnTo>
                  <a:lnTo>
                    <a:pt x="1184" y="1847"/>
                  </a:lnTo>
                  <a:lnTo>
                    <a:pt x="1168" y="1847"/>
                  </a:lnTo>
                  <a:lnTo>
                    <a:pt x="1152" y="1847"/>
                  </a:lnTo>
                  <a:lnTo>
                    <a:pt x="1137" y="1847"/>
                  </a:lnTo>
                  <a:lnTo>
                    <a:pt x="1123" y="1847"/>
                  </a:lnTo>
                  <a:lnTo>
                    <a:pt x="1110" y="1847"/>
                  </a:lnTo>
                  <a:lnTo>
                    <a:pt x="1096" y="1847"/>
                  </a:lnTo>
                  <a:lnTo>
                    <a:pt x="1084" y="1847"/>
                  </a:lnTo>
                  <a:lnTo>
                    <a:pt x="1072" y="1847"/>
                  </a:lnTo>
                  <a:lnTo>
                    <a:pt x="1060" y="1847"/>
                  </a:lnTo>
                  <a:lnTo>
                    <a:pt x="1048" y="1847"/>
                  </a:lnTo>
                  <a:lnTo>
                    <a:pt x="1038" y="1847"/>
                  </a:lnTo>
                  <a:lnTo>
                    <a:pt x="1028" y="1847"/>
                  </a:lnTo>
                  <a:lnTo>
                    <a:pt x="1019" y="1847"/>
                  </a:lnTo>
                  <a:lnTo>
                    <a:pt x="1008" y="1847"/>
                  </a:lnTo>
                  <a:lnTo>
                    <a:pt x="999" y="1847"/>
                  </a:lnTo>
                  <a:lnTo>
                    <a:pt x="989" y="1847"/>
                  </a:lnTo>
                  <a:lnTo>
                    <a:pt x="982" y="1847"/>
                  </a:lnTo>
                  <a:lnTo>
                    <a:pt x="973" y="1847"/>
                  </a:lnTo>
                  <a:lnTo>
                    <a:pt x="965" y="1847"/>
                  </a:lnTo>
                  <a:lnTo>
                    <a:pt x="958" y="1847"/>
                  </a:lnTo>
                  <a:lnTo>
                    <a:pt x="951" y="1847"/>
                  </a:lnTo>
                  <a:lnTo>
                    <a:pt x="943" y="1847"/>
                  </a:lnTo>
                  <a:lnTo>
                    <a:pt x="935" y="1847"/>
                  </a:lnTo>
                  <a:lnTo>
                    <a:pt x="928" y="1847"/>
                  </a:lnTo>
                  <a:lnTo>
                    <a:pt x="921" y="1847"/>
                  </a:lnTo>
                  <a:lnTo>
                    <a:pt x="914" y="1847"/>
                  </a:lnTo>
                  <a:lnTo>
                    <a:pt x="908" y="1847"/>
                  </a:lnTo>
                  <a:lnTo>
                    <a:pt x="901" y="1847"/>
                  </a:lnTo>
                  <a:lnTo>
                    <a:pt x="895" y="1848"/>
                  </a:lnTo>
                  <a:lnTo>
                    <a:pt x="887" y="1848"/>
                  </a:lnTo>
                  <a:lnTo>
                    <a:pt x="880" y="1848"/>
                  </a:lnTo>
                  <a:lnTo>
                    <a:pt x="873" y="1848"/>
                  </a:lnTo>
                  <a:lnTo>
                    <a:pt x="867" y="1848"/>
                  </a:lnTo>
                  <a:lnTo>
                    <a:pt x="858" y="1848"/>
                  </a:lnTo>
                  <a:lnTo>
                    <a:pt x="851" y="1849"/>
                  </a:lnTo>
                  <a:lnTo>
                    <a:pt x="843" y="1849"/>
                  </a:lnTo>
                  <a:lnTo>
                    <a:pt x="835" y="1849"/>
                  </a:lnTo>
                  <a:lnTo>
                    <a:pt x="827" y="1849"/>
                  </a:lnTo>
                  <a:lnTo>
                    <a:pt x="819" y="1849"/>
                  </a:lnTo>
                  <a:lnTo>
                    <a:pt x="809" y="1849"/>
                  </a:lnTo>
                  <a:lnTo>
                    <a:pt x="801" y="1850"/>
                  </a:lnTo>
                  <a:lnTo>
                    <a:pt x="792" y="1850"/>
                  </a:lnTo>
                  <a:lnTo>
                    <a:pt x="782" y="1850"/>
                  </a:lnTo>
                  <a:lnTo>
                    <a:pt x="772" y="1850"/>
                  </a:lnTo>
                  <a:lnTo>
                    <a:pt x="761" y="1851"/>
                  </a:lnTo>
                  <a:lnTo>
                    <a:pt x="751" y="1851"/>
                  </a:lnTo>
                  <a:lnTo>
                    <a:pt x="739" y="1851"/>
                  </a:lnTo>
                  <a:lnTo>
                    <a:pt x="727" y="1851"/>
                  </a:lnTo>
                  <a:lnTo>
                    <a:pt x="714" y="1852"/>
                  </a:lnTo>
                  <a:lnTo>
                    <a:pt x="701" y="1852"/>
                  </a:lnTo>
                  <a:lnTo>
                    <a:pt x="688" y="1852"/>
                  </a:lnTo>
                  <a:lnTo>
                    <a:pt x="674" y="1853"/>
                  </a:lnTo>
                  <a:lnTo>
                    <a:pt x="659" y="1854"/>
                  </a:lnTo>
                  <a:lnTo>
                    <a:pt x="644" y="1854"/>
                  </a:lnTo>
                  <a:lnTo>
                    <a:pt x="628" y="1854"/>
                  </a:lnTo>
                  <a:lnTo>
                    <a:pt x="611" y="1854"/>
                  </a:lnTo>
                  <a:lnTo>
                    <a:pt x="594" y="1854"/>
                  </a:lnTo>
                  <a:lnTo>
                    <a:pt x="575" y="1854"/>
                  </a:lnTo>
                  <a:lnTo>
                    <a:pt x="556" y="1855"/>
                  </a:lnTo>
                  <a:lnTo>
                    <a:pt x="536" y="1856"/>
                  </a:lnTo>
                  <a:lnTo>
                    <a:pt x="517" y="1856"/>
                  </a:lnTo>
                  <a:lnTo>
                    <a:pt x="495" y="1856"/>
                  </a:lnTo>
                  <a:lnTo>
                    <a:pt x="474" y="1856"/>
                  </a:lnTo>
                  <a:lnTo>
                    <a:pt x="454" y="1856"/>
                  </a:lnTo>
                  <a:lnTo>
                    <a:pt x="435" y="1856"/>
                  </a:lnTo>
                  <a:lnTo>
                    <a:pt x="416" y="1856"/>
                  </a:lnTo>
                  <a:lnTo>
                    <a:pt x="398" y="1856"/>
                  </a:lnTo>
                  <a:lnTo>
                    <a:pt x="380" y="1856"/>
                  </a:lnTo>
                  <a:lnTo>
                    <a:pt x="364" y="1857"/>
                  </a:lnTo>
                  <a:lnTo>
                    <a:pt x="346" y="1857"/>
                  </a:lnTo>
                  <a:lnTo>
                    <a:pt x="330" y="1857"/>
                  </a:lnTo>
                  <a:lnTo>
                    <a:pt x="315" y="1857"/>
                  </a:lnTo>
                  <a:lnTo>
                    <a:pt x="300" y="1857"/>
                  </a:lnTo>
                  <a:lnTo>
                    <a:pt x="285" y="1857"/>
                  </a:lnTo>
                  <a:lnTo>
                    <a:pt x="271" y="1857"/>
                  </a:lnTo>
                  <a:lnTo>
                    <a:pt x="257" y="1857"/>
                  </a:lnTo>
                  <a:lnTo>
                    <a:pt x="246" y="1858"/>
                  </a:lnTo>
                  <a:lnTo>
                    <a:pt x="232" y="1857"/>
                  </a:lnTo>
                  <a:lnTo>
                    <a:pt x="220" y="1857"/>
                  </a:lnTo>
                  <a:lnTo>
                    <a:pt x="207" y="1857"/>
                  </a:lnTo>
                  <a:lnTo>
                    <a:pt x="197" y="1857"/>
                  </a:lnTo>
                  <a:lnTo>
                    <a:pt x="184" y="1857"/>
                  </a:lnTo>
                  <a:lnTo>
                    <a:pt x="175" y="1857"/>
                  </a:lnTo>
                  <a:lnTo>
                    <a:pt x="165" y="1857"/>
                  </a:lnTo>
                  <a:lnTo>
                    <a:pt x="155" y="1857"/>
                  </a:lnTo>
                  <a:lnTo>
                    <a:pt x="146" y="1857"/>
                  </a:lnTo>
                  <a:lnTo>
                    <a:pt x="138" y="1857"/>
                  </a:lnTo>
                  <a:lnTo>
                    <a:pt x="128" y="1857"/>
                  </a:lnTo>
                  <a:lnTo>
                    <a:pt x="121" y="1857"/>
                  </a:lnTo>
                  <a:lnTo>
                    <a:pt x="114" y="1857"/>
                  </a:lnTo>
                  <a:lnTo>
                    <a:pt x="106" y="1857"/>
                  </a:lnTo>
                  <a:lnTo>
                    <a:pt x="99" y="1857"/>
                  </a:lnTo>
                  <a:lnTo>
                    <a:pt x="93" y="1857"/>
                  </a:lnTo>
                  <a:lnTo>
                    <a:pt x="86" y="1856"/>
                  </a:lnTo>
                  <a:lnTo>
                    <a:pt x="79" y="1856"/>
                  </a:lnTo>
                  <a:lnTo>
                    <a:pt x="73" y="1856"/>
                  </a:lnTo>
                  <a:lnTo>
                    <a:pt x="68" y="1856"/>
                  </a:lnTo>
                  <a:lnTo>
                    <a:pt x="63" y="1856"/>
                  </a:lnTo>
                  <a:lnTo>
                    <a:pt x="58" y="1856"/>
                  </a:lnTo>
                  <a:lnTo>
                    <a:pt x="53" y="1856"/>
                  </a:lnTo>
                  <a:lnTo>
                    <a:pt x="49" y="1856"/>
                  </a:lnTo>
                  <a:lnTo>
                    <a:pt x="46" y="1855"/>
                  </a:lnTo>
                  <a:lnTo>
                    <a:pt x="42" y="1855"/>
                  </a:lnTo>
                  <a:lnTo>
                    <a:pt x="39" y="1855"/>
                  </a:lnTo>
                  <a:lnTo>
                    <a:pt x="34" y="1855"/>
                  </a:lnTo>
                  <a:lnTo>
                    <a:pt x="29" y="1855"/>
                  </a:lnTo>
                  <a:lnTo>
                    <a:pt x="25" y="1855"/>
                  </a:lnTo>
                  <a:lnTo>
                    <a:pt x="20" y="1854"/>
                  </a:lnTo>
                  <a:lnTo>
                    <a:pt x="17" y="1854"/>
                  </a:lnTo>
                  <a:lnTo>
                    <a:pt x="15" y="1854"/>
                  </a:lnTo>
                  <a:lnTo>
                    <a:pt x="13" y="1854"/>
                  </a:lnTo>
                  <a:lnTo>
                    <a:pt x="11" y="1854"/>
                  </a:lnTo>
                  <a:lnTo>
                    <a:pt x="11" y="1853"/>
                  </a:lnTo>
                  <a:lnTo>
                    <a:pt x="11" y="1850"/>
                  </a:lnTo>
                  <a:lnTo>
                    <a:pt x="11" y="1847"/>
                  </a:lnTo>
                  <a:lnTo>
                    <a:pt x="11" y="1841"/>
                  </a:lnTo>
                  <a:lnTo>
                    <a:pt x="11" y="1837"/>
                  </a:lnTo>
                  <a:lnTo>
                    <a:pt x="11" y="1834"/>
                  </a:lnTo>
                  <a:lnTo>
                    <a:pt x="11" y="1830"/>
                  </a:lnTo>
                  <a:lnTo>
                    <a:pt x="11" y="1826"/>
                  </a:lnTo>
                  <a:lnTo>
                    <a:pt x="11" y="1821"/>
                  </a:lnTo>
                  <a:lnTo>
                    <a:pt x="11" y="1815"/>
                  </a:lnTo>
                  <a:lnTo>
                    <a:pt x="11" y="1810"/>
                  </a:lnTo>
                  <a:lnTo>
                    <a:pt x="11" y="1806"/>
                  </a:lnTo>
                  <a:lnTo>
                    <a:pt x="11" y="1799"/>
                  </a:lnTo>
                  <a:lnTo>
                    <a:pt x="11" y="1794"/>
                  </a:lnTo>
                  <a:lnTo>
                    <a:pt x="11" y="1786"/>
                  </a:lnTo>
                  <a:lnTo>
                    <a:pt x="11" y="1781"/>
                  </a:lnTo>
                  <a:lnTo>
                    <a:pt x="11" y="1773"/>
                  </a:lnTo>
                  <a:lnTo>
                    <a:pt x="11" y="1765"/>
                  </a:lnTo>
                  <a:lnTo>
                    <a:pt x="11" y="1758"/>
                  </a:lnTo>
                  <a:lnTo>
                    <a:pt x="11" y="1751"/>
                  </a:lnTo>
                  <a:lnTo>
                    <a:pt x="11" y="1743"/>
                  </a:lnTo>
                  <a:lnTo>
                    <a:pt x="11" y="1734"/>
                  </a:lnTo>
                  <a:lnTo>
                    <a:pt x="11" y="1726"/>
                  </a:lnTo>
                  <a:lnTo>
                    <a:pt x="11" y="1719"/>
                  </a:lnTo>
                  <a:lnTo>
                    <a:pt x="11" y="1709"/>
                  </a:lnTo>
                  <a:lnTo>
                    <a:pt x="11" y="1700"/>
                  </a:lnTo>
                  <a:lnTo>
                    <a:pt x="11" y="1691"/>
                  </a:lnTo>
                  <a:lnTo>
                    <a:pt x="11" y="1683"/>
                  </a:lnTo>
                  <a:lnTo>
                    <a:pt x="11" y="1673"/>
                  </a:lnTo>
                  <a:lnTo>
                    <a:pt x="11" y="1662"/>
                  </a:lnTo>
                  <a:lnTo>
                    <a:pt x="11" y="1653"/>
                  </a:lnTo>
                  <a:lnTo>
                    <a:pt x="11" y="1644"/>
                  </a:lnTo>
                  <a:lnTo>
                    <a:pt x="11" y="1633"/>
                  </a:lnTo>
                  <a:lnTo>
                    <a:pt x="11" y="1623"/>
                  </a:lnTo>
                  <a:lnTo>
                    <a:pt x="11" y="1613"/>
                  </a:lnTo>
                  <a:lnTo>
                    <a:pt x="11" y="1603"/>
                  </a:lnTo>
                  <a:lnTo>
                    <a:pt x="11" y="1591"/>
                  </a:lnTo>
                  <a:lnTo>
                    <a:pt x="11" y="1582"/>
                  </a:lnTo>
                  <a:lnTo>
                    <a:pt x="11" y="1571"/>
                  </a:lnTo>
                  <a:lnTo>
                    <a:pt x="11" y="1560"/>
                  </a:lnTo>
                  <a:lnTo>
                    <a:pt x="11" y="1549"/>
                  </a:lnTo>
                  <a:lnTo>
                    <a:pt x="11" y="1538"/>
                  </a:lnTo>
                  <a:lnTo>
                    <a:pt x="11" y="1528"/>
                  </a:lnTo>
                  <a:lnTo>
                    <a:pt x="12" y="1518"/>
                  </a:lnTo>
                  <a:lnTo>
                    <a:pt x="12" y="1506"/>
                  </a:lnTo>
                  <a:lnTo>
                    <a:pt x="12" y="1495"/>
                  </a:lnTo>
                  <a:lnTo>
                    <a:pt x="12" y="1483"/>
                  </a:lnTo>
                  <a:lnTo>
                    <a:pt x="12" y="1473"/>
                  </a:lnTo>
                  <a:lnTo>
                    <a:pt x="12" y="1461"/>
                  </a:lnTo>
                  <a:lnTo>
                    <a:pt x="12" y="1451"/>
                  </a:lnTo>
                  <a:lnTo>
                    <a:pt x="12" y="1439"/>
                  </a:lnTo>
                  <a:lnTo>
                    <a:pt x="12" y="1429"/>
                  </a:lnTo>
                  <a:lnTo>
                    <a:pt x="12" y="1418"/>
                  </a:lnTo>
                  <a:lnTo>
                    <a:pt x="12" y="1407"/>
                  </a:lnTo>
                  <a:lnTo>
                    <a:pt x="12" y="1396"/>
                  </a:lnTo>
                  <a:lnTo>
                    <a:pt x="12" y="1385"/>
                  </a:lnTo>
                  <a:lnTo>
                    <a:pt x="12" y="1374"/>
                  </a:lnTo>
                  <a:lnTo>
                    <a:pt x="12" y="1363"/>
                  </a:lnTo>
                  <a:lnTo>
                    <a:pt x="12" y="1353"/>
                  </a:lnTo>
                  <a:lnTo>
                    <a:pt x="13" y="1344"/>
                  </a:lnTo>
                  <a:lnTo>
                    <a:pt x="12" y="1332"/>
                  </a:lnTo>
                  <a:lnTo>
                    <a:pt x="12" y="1321"/>
                  </a:lnTo>
                  <a:lnTo>
                    <a:pt x="12" y="1308"/>
                  </a:lnTo>
                  <a:lnTo>
                    <a:pt x="12" y="1297"/>
                  </a:lnTo>
                  <a:lnTo>
                    <a:pt x="12" y="1283"/>
                  </a:lnTo>
                  <a:lnTo>
                    <a:pt x="12" y="1271"/>
                  </a:lnTo>
                  <a:lnTo>
                    <a:pt x="12" y="1257"/>
                  </a:lnTo>
                  <a:lnTo>
                    <a:pt x="12" y="1244"/>
                  </a:lnTo>
                  <a:lnTo>
                    <a:pt x="11" y="1229"/>
                  </a:lnTo>
                  <a:lnTo>
                    <a:pt x="11" y="1215"/>
                  </a:lnTo>
                  <a:lnTo>
                    <a:pt x="11" y="1201"/>
                  </a:lnTo>
                  <a:lnTo>
                    <a:pt x="11" y="1186"/>
                  </a:lnTo>
                  <a:lnTo>
                    <a:pt x="11" y="1171"/>
                  </a:lnTo>
                  <a:lnTo>
                    <a:pt x="11" y="1156"/>
                  </a:lnTo>
                  <a:lnTo>
                    <a:pt x="11" y="1139"/>
                  </a:lnTo>
                  <a:lnTo>
                    <a:pt x="11" y="1124"/>
                  </a:lnTo>
                  <a:lnTo>
                    <a:pt x="11" y="1108"/>
                  </a:lnTo>
                  <a:lnTo>
                    <a:pt x="11" y="1091"/>
                  </a:lnTo>
                  <a:lnTo>
                    <a:pt x="11" y="1075"/>
                  </a:lnTo>
                  <a:lnTo>
                    <a:pt x="11" y="1058"/>
                  </a:lnTo>
                  <a:lnTo>
                    <a:pt x="11" y="1041"/>
                  </a:lnTo>
                  <a:lnTo>
                    <a:pt x="11" y="1025"/>
                  </a:lnTo>
                  <a:lnTo>
                    <a:pt x="11" y="1008"/>
                  </a:lnTo>
                  <a:lnTo>
                    <a:pt x="11" y="991"/>
                  </a:lnTo>
                  <a:lnTo>
                    <a:pt x="9" y="974"/>
                  </a:lnTo>
                  <a:lnTo>
                    <a:pt x="9" y="957"/>
                  </a:lnTo>
                  <a:lnTo>
                    <a:pt x="9" y="938"/>
                  </a:lnTo>
                  <a:lnTo>
                    <a:pt x="9" y="922"/>
                  </a:lnTo>
                  <a:lnTo>
                    <a:pt x="9" y="905"/>
                  </a:lnTo>
                  <a:lnTo>
                    <a:pt x="9" y="887"/>
                  </a:lnTo>
                  <a:lnTo>
                    <a:pt x="9" y="871"/>
                  </a:lnTo>
                  <a:lnTo>
                    <a:pt x="9" y="854"/>
                  </a:lnTo>
                  <a:lnTo>
                    <a:pt x="9" y="835"/>
                  </a:lnTo>
                  <a:lnTo>
                    <a:pt x="9" y="820"/>
                  </a:lnTo>
                  <a:lnTo>
                    <a:pt x="8" y="802"/>
                  </a:lnTo>
                  <a:lnTo>
                    <a:pt x="8" y="785"/>
                  </a:lnTo>
                  <a:lnTo>
                    <a:pt x="7" y="767"/>
                  </a:lnTo>
                  <a:lnTo>
                    <a:pt x="7" y="751"/>
                  </a:lnTo>
                  <a:lnTo>
                    <a:pt x="7" y="734"/>
                  </a:lnTo>
                  <a:lnTo>
                    <a:pt x="7" y="718"/>
                  </a:lnTo>
                  <a:lnTo>
                    <a:pt x="7" y="702"/>
                  </a:lnTo>
                  <a:lnTo>
                    <a:pt x="7" y="686"/>
                  </a:lnTo>
                  <a:lnTo>
                    <a:pt x="7" y="671"/>
                  </a:lnTo>
                  <a:lnTo>
                    <a:pt x="7" y="655"/>
                  </a:lnTo>
                  <a:lnTo>
                    <a:pt x="6" y="639"/>
                  </a:lnTo>
                  <a:lnTo>
                    <a:pt x="6" y="624"/>
                  </a:lnTo>
                  <a:lnTo>
                    <a:pt x="6" y="609"/>
                  </a:lnTo>
                  <a:lnTo>
                    <a:pt x="6" y="595"/>
                  </a:lnTo>
                  <a:lnTo>
                    <a:pt x="5" y="580"/>
                  </a:lnTo>
                  <a:lnTo>
                    <a:pt x="5" y="566"/>
                  </a:lnTo>
                  <a:lnTo>
                    <a:pt x="5" y="553"/>
                  </a:lnTo>
                  <a:lnTo>
                    <a:pt x="5" y="539"/>
                  </a:lnTo>
                  <a:lnTo>
                    <a:pt x="5" y="526"/>
                  </a:lnTo>
                  <a:lnTo>
                    <a:pt x="5" y="514"/>
                  </a:lnTo>
                  <a:lnTo>
                    <a:pt x="5" y="502"/>
                  </a:lnTo>
                  <a:lnTo>
                    <a:pt x="5" y="490"/>
                  </a:lnTo>
                  <a:lnTo>
                    <a:pt x="4" y="479"/>
                  </a:lnTo>
                  <a:lnTo>
                    <a:pt x="4" y="468"/>
                  </a:lnTo>
                  <a:lnTo>
                    <a:pt x="3" y="458"/>
                  </a:lnTo>
                  <a:lnTo>
                    <a:pt x="3" y="449"/>
                  </a:lnTo>
                  <a:lnTo>
                    <a:pt x="3" y="438"/>
                  </a:lnTo>
                  <a:lnTo>
                    <a:pt x="3" y="431"/>
                  </a:lnTo>
                  <a:lnTo>
                    <a:pt x="3" y="422"/>
                  </a:lnTo>
                  <a:lnTo>
                    <a:pt x="3" y="414"/>
                  </a:lnTo>
                  <a:lnTo>
                    <a:pt x="3" y="407"/>
                  </a:lnTo>
                  <a:lnTo>
                    <a:pt x="3" y="399"/>
                  </a:lnTo>
                  <a:lnTo>
                    <a:pt x="2" y="390"/>
                  </a:lnTo>
                  <a:lnTo>
                    <a:pt x="2" y="383"/>
                  </a:lnTo>
                  <a:lnTo>
                    <a:pt x="2" y="376"/>
                  </a:lnTo>
                  <a:lnTo>
                    <a:pt x="2" y="367"/>
                  </a:lnTo>
                  <a:lnTo>
                    <a:pt x="2" y="359"/>
                  </a:lnTo>
                  <a:lnTo>
                    <a:pt x="2" y="352"/>
                  </a:lnTo>
                  <a:lnTo>
                    <a:pt x="1" y="343"/>
                  </a:lnTo>
                  <a:lnTo>
                    <a:pt x="1" y="335"/>
                  </a:lnTo>
                  <a:lnTo>
                    <a:pt x="1" y="328"/>
                  </a:lnTo>
                  <a:lnTo>
                    <a:pt x="1" y="319"/>
                  </a:lnTo>
                  <a:lnTo>
                    <a:pt x="1" y="311"/>
                  </a:lnTo>
                  <a:lnTo>
                    <a:pt x="1" y="304"/>
                  </a:lnTo>
                  <a:lnTo>
                    <a:pt x="1" y="296"/>
                  </a:lnTo>
                  <a:lnTo>
                    <a:pt x="1" y="288"/>
                  </a:lnTo>
                  <a:lnTo>
                    <a:pt x="0" y="279"/>
                  </a:lnTo>
                  <a:lnTo>
                    <a:pt x="0" y="272"/>
                  </a:lnTo>
                  <a:lnTo>
                    <a:pt x="0" y="263"/>
                  </a:lnTo>
                  <a:lnTo>
                    <a:pt x="0" y="255"/>
                  </a:lnTo>
                  <a:lnTo>
                    <a:pt x="0" y="248"/>
                  </a:lnTo>
                  <a:lnTo>
                    <a:pt x="0" y="239"/>
                  </a:lnTo>
                  <a:lnTo>
                    <a:pt x="0" y="231"/>
                  </a:lnTo>
                  <a:lnTo>
                    <a:pt x="0" y="224"/>
                  </a:lnTo>
                  <a:lnTo>
                    <a:pt x="0" y="216"/>
                  </a:lnTo>
                  <a:lnTo>
                    <a:pt x="0" y="208"/>
                  </a:lnTo>
                  <a:lnTo>
                    <a:pt x="0" y="200"/>
                  </a:lnTo>
                  <a:lnTo>
                    <a:pt x="0" y="192"/>
                  </a:lnTo>
                  <a:lnTo>
                    <a:pt x="0" y="185"/>
                  </a:lnTo>
                  <a:lnTo>
                    <a:pt x="0" y="178"/>
                  </a:lnTo>
                  <a:lnTo>
                    <a:pt x="0" y="171"/>
                  </a:lnTo>
                  <a:lnTo>
                    <a:pt x="0" y="164"/>
                  </a:lnTo>
                  <a:lnTo>
                    <a:pt x="0" y="156"/>
                  </a:lnTo>
                  <a:lnTo>
                    <a:pt x="0" y="150"/>
                  </a:lnTo>
                  <a:lnTo>
                    <a:pt x="0" y="142"/>
                  </a:lnTo>
                  <a:lnTo>
                    <a:pt x="0" y="136"/>
                  </a:lnTo>
                  <a:lnTo>
                    <a:pt x="0" y="130"/>
                  </a:lnTo>
                  <a:lnTo>
                    <a:pt x="0" y="124"/>
                  </a:lnTo>
                  <a:lnTo>
                    <a:pt x="0" y="117"/>
                  </a:lnTo>
                  <a:lnTo>
                    <a:pt x="0" y="111"/>
                  </a:lnTo>
                  <a:lnTo>
                    <a:pt x="0" y="106"/>
                  </a:lnTo>
                  <a:lnTo>
                    <a:pt x="0" y="100"/>
                  </a:lnTo>
                  <a:lnTo>
                    <a:pt x="0" y="93"/>
                  </a:lnTo>
                  <a:lnTo>
                    <a:pt x="0" y="89"/>
                  </a:lnTo>
                  <a:lnTo>
                    <a:pt x="0" y="84"/>
                  </a:lnTo>
                  <a:lnTo>
                    <a:pt x="0" y="79"/>
                  </a:lnTo>
                  <a:lnTo>
                    <a:pt x="0" y="75"/>
                  </a:lnTo>
                  <a:lnTo>
                    <a:pt x="0" y="71"/>
                  </a:lnTo>
                  <a:lnTo>
                    <a:pt x="0" y="65"/>
                  </a:lnTo>
                  <a:lnTo>
                    <a:pt x="0" y="62"/>
                  </a:lnTo>
                  <a:lnTo>
                    <a:pt x="0" y="58"/>
                  </a:lnTo>
                  <a:lnTo>
                    <a:pt x="0" y="54"/>
                  </a:lnTo>
                  <a:lnTo>
                    <a:pt x="0" y="48"/>
                  </a:lnTo>
                  <a:lnTo>
                    <a:pt x="0" y="42"/>
                  </a:lnTo>
                  <a:lnTo>
                    <a:pt x="0" y="38"/>
                  </a:lnTo>
                  <a:lnTo>
                    <a:pt x="0" y="35"/>
                  </a:lnTo>
                  <a:lnTo>
                    <a:pt x="0" y="33"/>
                  </a:lnTo>
                  <a:lnTo>
                    <a:pt x="0" y="32"/>
                  </a:lnTo>
                  <a:lnTo>
                    <a:pt x="2" y="32"/>
                  </a:lnTo>
                  <a:lnTo>
                    <a:pt x="4" y="32"/>
                  </a:lnTo>
                  <a:lnTo>
                    <a:pt x="9" y="32"/>
                  </a:lnTo>
                  <a:lnTo>
                    <a:pt x="15" y="32"/>
                  </a:lnTo>
                  <a:lnTo>
                    <a:pt x="21" y="32"/>
                  </a:lnTo>
                  <a:lnTo>
                    <a:pt x="24" y="32"/>
                  </a:lnTo>
                  <a:lnTo>
                    <a:pt x="28" y="32"/>
                  </a:lnTo>
                  <a:lnTo>
                    <a:pt x="32" y="32"/>
                  </a:lnTo>
                  <a:lnTo>
                    <a:pt x="38" y="32"/>
                  </a:lnTo>
                  <a:lnTo>
                    <a:pt x="42" y="31"/>
                  </a:lnTo>
                  <a:lnTo>
                    <a:pt x="47" y="31"/>
                  </a:lnTo>
                  <a:lnTo>
                    <a:pt x="51" y="31"/>
                  </a:lnTo>
                  <a:lnTo>
                    <a:pt x="57" y="31"/>
                  </a:lnTo>
                  <a:lnTo>
                    <a:pt x="63" y="31"/>
                  </a:lnTo>
                  <a:lnTo>
                    <a:pt x="69" y="31"/>
                  </a:lnTo>
                  <a:lnTo>
                    <a:pt x="75" y="31"/>
                  </a:lnTo>
                  <a:lnTo>
                    <a:pt x="82" y="31"/>
                  </a:lnTo>
                  <a:lnTo>
                    <a:pt x="88" y="30"/>
                  </a:lnTo>
                  <a:lnTo>
                    <a:pt x="95" y="30"/>
                  </a:lnTo>
                  <a:lnTo>
                    <a:pt x="102" y="30"/>
                  </a:lnTo>
                  <a:lnTo>
                    <a:pt x="109" y="30"/>
                  </a:lnTo>
                  <a:lnTo>
                    <a:pt x="117" y="30"/>
                  </a:lnTo>
                  <a:lnTo>
                    <a:pt x="125" y="30"/>
                  </a:lnTo>
                  <a:lnTo>
                    <a:pt x="133" y="30"/>
                  </a:lnTo>
                  <a:lnTo>
                    <a:pt x="142" y="30"/>
                  </a:lnTo>
                  <a:lnTo>
                    <a:pt x="150" y="30"/>
                  </a:lnTo>
                  <a:lnTo>
                    <a:pt x="157" y="30"/>
                  </a:lnTo>
                  <a:lnTo>
                    <a:pt x="167" y="29"/>
                  </a:lnTo>
                  <a:lnTo>
                    <a:pt x="176" y="29"/>
                  </a:lnTo>
                  <a:lnTo>
                    <a:pt x="184" y="29"/>
                  </a:lnTo>
                  <a:lnTo>
                    <a:pt x="194" y="29"/>
                  </a:lnTo>
                  <a:lnTo>
                    <a:pt x="203" y="29"/>
                  </a:lnTo>
                  <a:lnTo>
                    <a:pt x="213" y="29"/>
                  </a:lnTo>
                  <a:lnTo>
                    <a:pt x="222" y="29"/>
                  </a:lnTo>
                  <a:lnTo>
                    <a:pt x="232" y="29"/>
                  </a:lnTo>
                  <a:lnTo>
                    <a:pt x="242" y="28"/>
                  </a:lnTo>
                  <a:lnTo>
                    <a:pt x="253" y="28"/>
                  </a:lnTo>
                  <a:lnTo>
                    <a:pt x="263" y="28"/>
                  </a:lnTo>
                  <a:lnTo>
                    <a:pt x="273" y="28"/>
                  </a:lnTo>
                  <a:lnTo>
                    <a:pt x="283" y="28"/>
                  </a:lnTo>
                  <a:lnTo>
                    <a:pt x="295" y="28"/>
                  </a:lnTo>
                  <a:lnTo>
                    <a:pt x="304" y="27"/>
                  </a:lnTo>
                  <a:lnTo>
                    <a:pt x="316" y="27"/>
                  </a:lnTo>
                  <a:lnTo>
                    <a:pt x="326" y="27"/>
                  </a:lnTo>
                  <a:lnTo>
                    <a:pt x="339" y="27"/>
                  </a:lnTo>
                  <a:lnTo>
                    <a:pt x="350" y="27"/>
                  </a:lnTo>
                  <a:lnTo>
                    <a:pt x="360" y="27"/>
                  </a:lnTo>
                  <a:lnTo>
                    <a:pt x="373" y="27"/>
                  </a:lnTo>
                  <a:lnTo>
                    <a:pt x="384" y="27"/>
                  </a:lnTo>
                  <a:lnTo>
                    <a:pt x="396" y="26"/>
                  </a:lnTo>
                  <a:lnTo>
                    <a:pt x="408" y="26"/>
                  </a:lnTo>
                  <a:lnTo>
                    <a:pt x="420" y="25"/>
                  </a:lnTo>
                  <a:lnTo>
                    <a:pt x="432" y="25"/>
                  </a:lnTo>
                  <a:lnTo>
                    <a:pt x="444" y="25"/>
                  </a:lnTo>
                  <a:lnTo>
                    <a:pt x="456" y="25"/>
                  </a:lnTo>
                  <a:lnTo>
                    <a:pt x="469" y="25"/>
                  </a:lnTo>
                  <a:lnTo>
                    <a:pt x="481" y="25"/>
                  </a:lnTo>
                  <a:lnTo>
                    <a:pt x="493" y="25"/>
                  </a:lnTo>
                  <a:lnTo>
                    <a:pt x="504" y="25"/>
                  </a:lnTo>
                  <a:lnTo>
                    <a:pt x="516" y="24"/>
                  </a:lnTo>
                  <a:lnTo>
                    <a:pt x="527" y="24"/>
                  </a:lnTo>
                  <a:lnTo>
                    <a:pt x="538" y="23"/>
                  </a:lnTo>
                  <a:lnTo>
                    <a:pt x="550" y="23"/>
                  </a:lnTo>
                  <a:lnTo>
                    <a:pt x="560" y="23"/>
                  </a:lnTo>
                  <a:lnTo>
                    <a:pt x="572" y="23"/>
                  </a:lnTo>
                  <a:lnTo>
                    <a:pt x="580" y="23"/>
                  </a:lnTo>
                  <a:lnTo>
                    <a:pt x="591" y="23"/>
                  </a:lnTo>
                  <a:lnTo>
                    <a:pt x="601" y="22"/>
                  </a:lnTo>
                  <a:lnTo>
                    <a:pt x="610" y="22"/>
                  </a:lnTo>
                  <a:lnTo>
                    <a:pt x="619" y="22"/>
                  </a:lnTo>
                  <a:lnTo>
                    <a:pt x="628" y="22"/>
                  </a:lnTo>
                  <a:lnTo>
                    <a:pt x="637" y="22"/>
                  </a:lnTo>
                  <a:lnTo>
                    <a:pt x="647" y="22"/>
                  </a:lnTo>
                  <a:lnTo>
                    <a:pt x="654" y="21"/>
                  </a:lnTo>
                  <a:lnTo>
                    <a:pt x="661" y="21"/>
                  </a:lnTo>
                  <a:lnTo>
                    <a:pt x="670" y="19"/>
                  </a:lnTo>
                  <a:lnTo>
                    <a:pt x="678" y="19"/>
                  </a:lnTo>
                  <a:lnTo>
                    <a:pt x="684" y="19"/>
                  </a:lnTo>
                  <a:lnTo>
                    <a:pt x="692" y="19"/>
                  </a:lnTo>
                  <a:lnTo>
                    <a:pt x="699" y="19"/>
                  </a:lnTo>
                  <a:lnTo>
                    <a:pt x="706" y="19"/>
                  </a:lnTo>
                  <a:lnTo>
                    <a:pt x="712" y="18"/>
                  </a:lnTo>
                  <a:lnTo>
                    <a:pt x="718" y="18"/>
                  </a:lnTo>
                  <a:lnTo>
                    <a:pt x="724" y="18"/>
                  </a:lnTo>
                  <a:lnTo>
                    <a:pt x="731" y="18"/>
                  </a:lnTo>
                  <a:lnTo>
                    <a:pt x="736" y="17"/>
                  </a:lnTo>
                  <a:lnTo>
                    <a:pt x="742" y="17"/>
                  </a:lnTo>
                  <a:lnTo>
                    <a:pt x="747" y="17"/>
                  </a:lnTo>
                  <a:lnTo>
                    <a:pt x="753" y="17"/>
                  </a:lnTo>
                  <a:lnTo>
                    <a:pt x="757" y="17"/>
                  </a:lnTo>
                  <a:lnTo>
                    <a:pt x="761" y="17"/>
                  </a:lnTo>
                  <a:lnTo>
                    <a:pt x="765" y="16"/>
                  </a:lnTo>
                  <a:lnTo>
                    <a:pt x="771" y="16"/>
                  </a:lnTo>
                  <a:lnTo>
                    <a:pt x="774" y="15"/>
                  </a:lnTo>
                  <a:lnTo>
                    <a:pt x="778" y="15"/>
                  </a:lnTo>
                  <a:lnTo>
                    <a:pt x="782" y="15"/>
                  </a:lnTo>
                  <a:lnTo>
                    <a:pt x="785" y="15"/>
                  </a:lnTo>
                  <a:lnTo>
                    <a:pt x="792" y="15"/>
                  </a:lnTo>
                  <a:lnTo>
                    <a:pt x="799" y="15"/>
                  </a:lnTo>
                  <a:lnTo>
                    <a:pt x="804" y="15"/>
                  </a:lnTo>
                  <a:lnTo>
                    <a:pt x="809" y="15"/>
                  </a:lnTo>
                  <a:lnTo>
                    <a:pt x="812" y="14"/>
                  </a:lnTo>
                  <a:lnTo>
                    <a:pt x="817" y="14"/>
                  </a:lnTo>
                  <a:lnTo>
                    <a:pt x="819" y="14"/>
                  </a:lnTo>
                  <a:lnTo>
                    <a:pt x="822" y="14"/>
                  </a:lnTo>
                  <a:lnTo>
                    <a:pt x="825" y="14"/>
                  </a:lnTo>
                  <a:lnTo>
                    <a:pt x="826" y="14"/>
                  </a:lnTo>
                  <a:lnTo>
                    <a:pt x="826" y="41"/>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717" name="Freeform 347"/>
            <p:cNvSpPr>
              <a:spLocks/>
            </p:cNvSpPr>
            <p:nvPr/>
          </p:nvSpPr>
          <p:spPr bwMode="auto">
            <a:xfrm>
              <a:off x="5137" y="1703"/>
              <a:ext cx="219" cy="556"/>
            </a:xfrm>
            <a:custGeom>
              <a:avLst/>
              <a:gdLst>
                <a:gd name="T0" fmla="*/ 1 w 438"/>
                <a:gd name="T1" fmla="*/ 0 h 1114"/>
                <a:gd name="T2" fmla="*/ 1 w 438"/>
                <a:gd name="T3" fmla="*/ 0 h 1114"/>
                <a:gd name="T4" fmla="*/ 1 w 438"/>
                <a:gd name="T5" fmla="*/ 0 h 1114"/>
                <a:gd name="T6" fmla="*/ 1 w 438"/>
                <a:gd name="T7" fmla="*/ 0 h 1114"/>
                <a:gd name="T8" fmla="*/ 1 w 438"/>
                <a:gd name="T9" fmla="*/ 0 h 1114"/>
                <a:gd name="T10" fmla="*/ 1 w 438"/>
                <a:gd name="T11" fmla="*/ 0 h 1114"/>
                <a:gd name="T12" fmla="*/ 1 w 438"/>
                <a:gd name="T13" fmla="*/ 0 h 1114"/>
                <a:gd name="T14" fmla="*/ 1 w 438"/>
                <a:gd name="T15" fmla="*/ 0 h 1114"/>
                <a:gd name="T16" fmla="*/ 1 w 438"/>
                <a:gd name="T17" fmla="*/ 0 h 1114"/>
                <a:gd name="T18" fmla="*/ 1 w 438"/>
                <a:gd name="T19" fmla="*/ 0 h 1114"/>
                <a:gd name="T20" fmla="*/ 1 w 438"/>
                <a:gd name="T21" fmla="*/ 0 h 1114"/>
                <a:gd name="T22" fmla="*/ 1 w 438"/>
                <a:gd name="T23" fmla="*/ 0 h 1114"/>
                <a:gd name="T24" fmla="*/ 1 w 438"/>
                <a:gd name="T25" fmla="*/ 0 h 1114"/>
                <a:gd name="T26" fmla="*/ 1 w 438"/>
                <a:gd name="T27" fmla="*/ 0 h 1114"/>
                <a:gd name="T28" fmla="*/ 1 w 438"/>
                <a:gd name="T29" fmla="*/ 0 h 1114"/>
                <a:gd name="T30" fmla="*/ 1 w 438"/>
                <a:gd name="T31" fmla="*/ 0 h 1114"/>
                <a:gd name="T32" fmla="*/ 1 w 438"/>
                <a:gd name="T33" fmla="*/ 0 h 1114"/>
                <a:gd name="T34" fmla="*/ 1 w 438"/>
                <a:gd name="T35" fmla="*/ 0 h 1114"/>
                <a:gd name="T36" fmla="*/ 1 w 438"/>
                <a:gd name="T37" fmla="*/ 0 h 1114"/>
                <a:gd name="T38" fmla="*/ 1 w 438"/>
                <a:gd name="T39" fmla="*/ 0 h 1114"/>
                <a:gd name="T40" fmla="*/ 1 w 438"/>
                <a:gd name="T41" fmla="*/ 0 h 1114"/>
                <a:gd name="T42" fmla="*/ 1 w 438"/>
                <a:gd name="T43" fmla="*/ 0 h 1114"/>
                <a:gd name="T44" fmla="*/ 1 w 438"/>
                <a:gd name="T45" fmla="*/ 0 h 1114"/>
                <a:gd name="T46" fmla="*/ 1 w 438"/>
                <a:gd name="T47" fmla="*/ 0 h 1114"/>
                <a:gd name="T48" fmla="*/ 1 w 438"/>
                <a:gd name="T49" fmla="*/ 0 h 1114"/>
                <a:gd name="T50" fmla="*/ 1 w 438"/>
                <a:gd name="T51" fmla="*/ 0 h 1114"/>
                <a:gd name="T52" fmla="*/ 1 w 438"/>
                <a:gd name="T53" fmla="*/ 0 h 1114"/>
                <a:gd name="T54" fmla="*/ 1 w 438"/>
                <a:gd name="T55" fmla="*/ 0 h 1114"/>
                <a:gd name="T56" fmla="*/ 1 w 438"/>
                <a:gd name="T57" fmla="*/ 0 h 1114"/>
                <a:gd name="T58" fmla="*/ 1 w 438"/>
                <a:gd name="T59" fmla="*/ 0 h 1114"/>
                <a:gd name="T60" fmla="*/ 1 w 438"/>
                <a:gd name="T61" fmla="*/ 0 h 1114"/>
                <a:gd name="T62" fmla="*/ 1 w 438"/>
                <a:gd name="T63" fmla="*/ 0 h 1114"/>
                <a:gd name="T64" fmla="*/ 1 w 438"/>
                <a:gd name="T65" fmla="*/ 0 h 1114"/>
                <a:gd name="T66" fmla="*/ 1 w 438"/>
                <a:gd name="T67" fmla="*/ 0 h 1114"/>
                <a:gd name="T68" fmla="*/ 1 w 438"/>
                <a:gd name="T69" fmla="*/ 0 h 1114"/>
                <a:gd name="T70" fmla="*/ 1 w 438"/>
                <a:gd name="T71" fmla="*/ 0 h 1114"/>
                <a:gd name="T72" fmla="*/ 1 w 438"/>
                <a:gd name="T73" fmla="*/ 0 h 1114"/>
                <a:gd name="T74" fmla="*/ 1 w 438"/>
                <a:gd name="T75" fmla="*/ 0 h 1114"/>
                <a:gd name="T76" fmla="*/ 1 w 438"/>
                <a:gd name="T77" fmla="*/ 0 h 1114"/>
                <a:gd name="T78" fmla="*/ 1 w 438"/>
                <a:gd name="T79" fmla="*/ 0 h 1114"/>
                <a:gd name="T80" fmla="*/ 1 w 438"/>
                <a:gd name="T81" fmla="*/ 0 h 1114"/>
                <a:gd name="T82" fmla="*/ 1 w 438"/>
                <a:gd name="T83" fmla="*/ 0 h 1114"/>
                <a:gd name="T84" fmla="*/ 1 w 438"/>
                <a:gd name="T85" fmla="*/ 0 h 1114"/>
                <a:gd name="T86" fmla="*/ 1 w 438"/>
                <a:gd name="T87" fmla="*/ 0 h 1114"/>
                <a:gd name="T88" fmla="*/ 1 w 438"/>
                <a:gd name="T89" fmla="*/ 0 h 1114"/>
                <a:gd name="T90" fmla="*/ 1 w 438"/>
                <a:gd name="T91" fmla="*/ 0 h 1114"/>
                <a:gd name="T92" fmla="*/ 1 w 438"/>
                <a:gd name="T93" fmla="*/ 0 h 1114"/>
                <a:gd name="T94" fmla="*/ 1 w 438"/>
                <a:gd name="T95" fmla="*/ 0 h 1114"/>
                <a:gd name="T96" fmla="*/ 1 w 438"/>
                <a:gd name="T97" fmla="*/ 0 h 1114"/>
                <a:gd name="T98" fmla="*/ 1 w 438"/>
                <a:gd name="T99" fmla="*/ 0 h 1114"/>
                <a:gd name="T100" fmla="*/ 1 w 438"/>
                <a:gd name="T101" fmla="*/ 0 h 1114"/>
                <a:gd name="T102" fmla="*/ 1 w 438"/>
                <a:gd name="T103" fmla="*/ 0 h 1114"/>
                <a:gd name="T104" fmla="*/ 1 w 438"/>
                <a:gd name="T105" fmla="*/ 0 h 1114"/>
                <a:gd name="T106" fmla="*/ 1 w 438"/>
                <a:gd name="T107" fmla="*/ 0 h 1114"/>
                <a:gd name="T108" fmla="*/ 1 w 438"/>
                <a:gd name="T109" fmla="*/ 0 h 111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438" h="1114">
                  <a:moveTo>
                    <a:pt x="0" y="0"/>
                  </a:moveTo>
                  <a:lnTo>
                    <a:pt x="0" y="1"/>
                  </a:lnTo>
                  <a:lnTo>
                    <a:pt x="4" y="5"/>
                  </a:lnTo>
                  <a:lnTo>
                    <a:pt x="6" y="7"/>
                  </a:lnTo>
                  <a:lnTo>
                    <a:pt x="10" y="9"/>
                  </a:lnTo>
                  <a:lnTo>
                    <a:pt x="13" y="13"/>
                  </a:lnTo>
                  <a:lnTo>
                    <a:pt x="17" y="16"/>
                  </a:lnTo>
                  <a:lnTo>
                    <a:pt x="21" y="20"/>
                  </a:lnTo>
                  <a:lnTo>
                    <a:pt x="26" y="25"/>
                  </a:lnTo>
                  <a:lnTo>
                    <a:pt x="31" y="31"/>
                  </a:lnTo>
                  <a:lnTo>
                    <a:pt x="38" y="37"/>
                  </a:lnTo>
                  <a:lnTo>
                    <a:pt x="44" y="42"/>
                  </a:lnTo>
                  <a:lnTo>
                    <a:pt x="50" y="49"/>
                  </a:lnTo>
                  <a:lnTo>
                    <a:pt x="58" y="57"/>
                  </a:lnTo>
                  <a:lnTo>
                    <a:pt x="65" y="64"/>
                  </a:lnTo>
                  <a:lnTo>
                    <a:pt x="72" y="71"/>
                  </a:lnTo>
                  <a:lnTo>
                    <a:pt x="79" y="81"/>
                  </a:lnTo>
                  <a:lnTo>
                    <a:pt x="88" y="88"/>
                  </a:lnTo>
                  <a:lnTo>
                    <a:pt x="96" y="98"/>
                  </a:lnTo>
                  <a:lnTo>
                    <a:pt x="104" y="108"/>
                  </a:lnTo>
                  <a:lnTo>
                    <a:pt x="114" y="118"/>
                  </a:lnTo>
                  <a:lnTo>
                    <a:pt x="122" y="128"/>
                  </a:lnTo>
                  <a:lnTo>
                    <a:pt x="131" y="140"/>
                  </a:lnTo>
                  <a:lnTo>
                    <a:pt x="140" y="150"/>
                  </a:lnTo>
                  <a:lnTo>
                    <a:pt x="149" y="163"/>
                  </a:lnTo>
                  <a:lnTo>
                    <a:pt x="159" y="174"/>
                  </a:lnTo>
                  <a:lnTo>
                    <a:pt x="169" y="187"/>
                  </a:lnTo>
                  <a:lnTo>
                    <a:pt x="178" y="200"/>
                  </a:lnTo>
                  <a:lnTo>
                    <a:pt x="188" y="213"/>
                  </a:lnTo>
                  <a:lnTo>
                    <a:pt x="198" y="227"/>
                  </a:lnTo>
                  <a:lnTo>
                    <a:pt x="207" y="242"/>
                  </a:lnTo>
                  <a:lnTo>
                    <a:pt x="217" y="256"/>
                  </a:lnTo>
                  <a:lnTo>
                    <a:pt x="226" y="270"/>
                  </a:lnTo>
                  <a:lnTo>
                    <a:pt x="236" y="285"/>
                  </a:lnTo>
                  <a:lnTo>
                    <a:pt x="246" y="300"/>
                  </a:lnTo>
                  <a:lnTo>
                    <a:pt x="254" y="316"/>
                  </a:lnTo>
                  <a:lnTo>
                    <a:pt x="264" y="333"/>
                  </a:lnTo>
                  <a:lnTo>
                    <a:pt x="273" y="348"/>
                  </a:lnTo>
                  <a:lnTo>
                    <a:pt x="282" y="366"/>
                  </a:lnTo>
                  <a:lnTo>
                    <a:pt x="291" y="382"/>
                  </a:lnTo>
                  <a:lnTo>
                    <a:pt x="299" y="399"/>
                  </a:lnTo>
                  <a:lnTo>
                    <a:pt x="307" y="417"/>
                  </a:lnTo>
                  <a:lnTo>
                    <a:pt x="316" y="436"/>
                  </a:lnTo>
                  <a:lnTo>
                    <a:pt x="323" y="454"/>
                  </a:lnTo>
                  <a:lnTo>
                    <a:pt x="331" y="472"/>
                  </a:lnTo>
                  <a:lnTo>
                    <a:pt x="339" y="491"/>
                  </a:lnTo>
                  <a:lnTo>
                    <a:pt x="347" y="511"/>
                  </a:lnTo>
                  <a:lnTo>
                    <a:pt x="352" y="530"/>
                  </a:lnTo>
                  <a:lnTo>
                    <a:pt x="358" y="549"/>
                  </a:lnTo>
                  <a:lnTo>
                    <a:pt x="365" y="569"/>
                  </a:lnTo>
                  <a:lnTo>
                    <a:pt x="370" y="589"/>
                  </a:lnTo>
                  <a:lnTo>
                    <a:pt x="375" y="609"/>
                  </a:lnTo>
                  <a:lnTo>
                    <a:pt x="380" y="630"/>
                  </a:lnTo>
                  <a:lnTo>
                    <a:pt x="384" y="650"/>
                  </a:lnTo>
                  <a:lnTo>
                    <a:pt x="389" y="672"/>
                  </a:lnTo>
                  <a:lnTo>
                    <a:pt x="391" y="693"/>
                  </a:lnTo>
                  <a:lnTo>
                    <a:pt x="394" y="715"/>
                  </a:lnTo>
                  <a:lnTo>
                    <a:pt x="396" y="737"/>
                  </a:lnTo>
                  <a:lnTo>
                    <a:pt x="398" y="759"/>
                  </a:lnTo>
                  <a:lnTo>
                    <a:pt x="399" y="781"/>
                  </a:lnTo>
                  <a:lnTo>
                    <a:pt x="400" y="804"/>
                  </a:lnTo>
                  <a:lnTo>
                    <a:pt x="400" y="826"/>
                  </a:lnTo>
                  <a:lnTo>
                    <a:pt x="400" y="849"/>
                  </a:lnTo>
                  <a:lnTo>
                    <a:pt x="399" y="850"/>
                  </a:lnTo>
                  <a:lnTo>
                    <a:pt x="398" y="854"/>
                  </a:lnTo>
                  <a:lnTo>
                    <a:pt x="396" y="856"/>
                  </a:lnTo>
                  <a:lnTo>
                    <a:pt x="396" y="858"/>
                  </a:lnTo>
                  <a:lnTo>
                    <a:pt x="394" y="862"/>
                  </a:lnTo>
                  <a:lnTo>
                    <a:pt x="393" y="866"/>
                  </a:lnTo>
                  <a:lnTo>
                    <a:pt x="391" y="869"/>
                  </a:lnTo>
                  <a:lnTo>
                    <a:pt x="389" y="874"/>
                  </a:lnTo>
                  <a:lnTo>
                    <a:pt x="386" y="879"/>
                  </a:lnTo>
                  <a:lnTo>
                    <a:pt x="383" y="885"/>
                  </a:lnTo>
                  <a:lnTo>
                    <a:pt x="379" y="890"/>
                  </a:lnTo>
                  <a:lnTo>
                    <a:pt x="376" y="896"/>
                  </a:lnTo>
                  <a:lnTo>
                    <a:pt x="372" y="902"/>
                  </a:lnTo>
                  <a:lnTo>
                    <a:pt x="369" y="910"/>
                  </a:lnTo>
                  <a:lnTo>
                    <a:pt x="364" y="916"/>
                  </a:lnTo>
                  <a:lnTo>
                    <a:pt x="359" y="923"/>
                  </a:lnTo>
                  <a:lnTo>
                    <a:pt x="355" y="928"/>
                  </a:lnTo>
                  <a:lnTo>
                    <a:pt x="353" y="932"/>
                  </a:lnTo>
                  <a:lnTo>
                    <a:pt x="350" y="936"/>
                  </a:lnTo>
                  <a:lnTo>
                    <a:pt x="348" y="939"/>
                  </a:lnTo>
                  <a:lnTo>
                    <a:pt x="345" y="943"/>
                  </a:lnTo>
                  <a:lnTo>
                    <a:pt x="341" y="947"/>
                  </a:lnTo>
                  <a:lnTo>
                    <a:pt x="338" y="951"/>
                  </a:lnTo>
                  <a:lnTo>
                    <a:pt x="334" y="956"/>
                  </a:lnTo>
                  <a:lnTo>
                    <a:pt x="330" y="960"/>
                  </a:lnTo>
                  <a:lnTo>
                    <a:pt x="327" y="964"/>
                  </a:lnTo>
                  <a:lnTo>
                    <a:pt x="323" y="968"/>
                  </a:lnTo>
                  <a:lnTo>
                    <a:pt x="320" y="973"/>
                  </a:lnTo>
                  <a:lnTo>
                    <a:pt x="316" y="978"/>
                  </a:lnTo>
                  <a:lnTo>
                    <a:pt x="312" y="982"/>
                  </a:lnTo>
                  <a:lnTo>
                    <a:pt x="306" y="986"/>
                  </a:lnTo>
                  <a:lnTo>
                    <a:pt x="302" y="991"/>
                  </a:lnTo>
                  <a:lnTo>
                    <a:pt x="297" y="994"/>
                  </a:lnTo>
                  <a:lnTo>
                    <a:pt x="293" y="999"/>
                  </a:lnTo>
                  <a:lnTo>
                    <a:pt x="288" y="1004"/>
                  </a:lnTo>
                  <a:lnTo>
                    <a:pt x="283" y="1009"/>
                  </a:lnTo>
                  <a:lnTo>
                    <a:pt x="278" y="1013"/>
                  </a:lnTo>
                  <a:lnTo>
                    <a:pt x="273" y="1018"/>
                  </a:lnTo>
                  <a:lnTo>
                    <a:pt x="268" y="1022"/>
                  </a:lnTo>
                  <a:lnTo>
                    <a:pt x="263" y="1028"/>
                  </a:lnTo>
                  <a:lnTo>
                    <a:pt x="256" y="1033"/>
                  </a:lnTo>
                  <a:lnTo>
                    <a:pt x="250" y="1038"/>
                  </a:lnTo>
                  <a:lnTo>
                    <a:pt x="244" y="1042"/>
                  </a:lnTo>
                  <a:lnTo>
                    <a:pt x="239" y="1047"/>
                  </a:lnTo>
                  <a:lnTo>
                    <a:pt x="198" y="1114"/>
                  </a:lnTo>
                  <a:lnTo>
                    <a:pt x="215" y="1103"/>
                  </a:lnTo>
                  <a:lnTo>
                    <a:pt x="220" y="1098"/>
                  </a:lnTo>
                  <a:lnTo>
                    <a:pt x="227" y="1094"/>
                  </a:lnTo>
                  <a:lnTo>
                    <a:pt x="230" y="1091"/>
                  </a:lnTo>
                  <a:lnTo>
                    <a:pt x="233" y="1088"/>
                  </a:lnTo>
                  <a:lnTo>
                    <a:pt x="238" y="1086"/>
                  </a:lnTo>
                  <a:lnTo>
                    <a:pt x="242" y="1083"/>
                  </a:lnTo>
                  <a:lnTo>
                    <a:pt x="246" y="1080"/>
                  </a:lnTo>
                  <a:lnTo>
                    <a:pt x="249" y="1076"/>
                  </a:lnTo>
                  <a:lnTo>
                    <a:pt x="254" y="1073"/>
                  </a:lnTo>
                  <a:lnTo>
                    <a:pt x="258" y="1070"/>
                  </a:lnTo>
                  <a:lnTo>
                    <a:pt x="263" y="1066"/>
                  </a:lnTo>
                  <a:lnTo>
                    <a:pt x="268" y="1063"/>
                  </a:lnTo>
                  <a:lnTo>
                    <a:pt x="272" y="1060"/>
                  </a:lnTo>
                  <a:lnTo>
                    <a:pt x="277" y="1057"/>
                  </a:lnTo>
                  <a:lnTo>
                    <a:pt x="282" y="1053"/>
                  </a:lnTo>
                  <a:lnTo>
                    <a:pt x="288" y="1048"/>
                  </a:lnTo>
                  <a:lnTo>
                    <a:pt x="292" y="1044"/>
                  </a:lnTo>
                  <a:lnTo>
                    <a:pt x="297" y="1040"/>
                  </a:lnTo>
                  <a:lnTo>
                    <a:pt x="301" y="1036"/>
                  </a:lnTo>
                  <a:lnTo>
                    <a:pt x="306" y="1031"/>
                  </a:lnTo>
                  <a:lnTo>
                    <a:pt x="312" y="1026"/>
                  </a:lnTo>
                  <a:lnTo>
                    <a:pt x="317" y="1022"/>
                  </a:lnTo>
                  <a:lnTo>
                    <a:pt x="321" y="1017"/>
                  </a:lnTo>
                  <a:lnTo>
                    <a:pt x="326" y="1013"/>
                  </a:lnTo>
                  <a:lnTo>
                    <a:pt x="331" y="1008"/>
                  </a:lnTo>
                  <a:lnTo>
                    <a:pt x="337" y="1004"/>
                  </a:lnTo>
                  <a:lnTo>
                    <a:pt x="341" y="998"/>
                  </a:lnTo>
                  <a:lnTo>
                    <a:pt x="346" y="993"/>
                  </a:lnTo>
                  <a:lnTo>
                    <a:pt x="350" y="988"/>
                  </a:lnTo>
                  <a:lnTo>
                    <a:pt x="355" y="983"/>
                  </a:lnTo>
                  <a:lnTo>
                    <a:pt x="361" y="978"/>
                  </a:lnTo>
                  <a:lnTo>
                    <a:pt x="366" y="972"/>
                  </a:lnTo>
                  <a:lnTo>
                    <a:pt x="370" y="967"/>
                  </a:lnTo>
                  <a:lnTo>
                    <a:pt x="376" y="962"/>
                  </a:lnTo>
                  <a:lnTo>
                    <a:pt x="379" y="956"/>
                  </a:lnTo>
                  <a:lnTo>
                    <a:pt x="384" y="950"/>
                  </a:lnTo>
                  <a:lnTo>
                    <a:pt x="389" y="944"/>
                  </a:lnTo>
                  <a:lnTo>
                    <a:pt x="393" y="939"/>
                  </a:lnTo>
                  <a:lnTo>
                    <a:pt x="396" y="934"/>
                  </a:lnTo>
                  <a:lnTo>
                    <a:pt x="400" y="928"/>
                  </a:lnTo>
                  <a:lnTo>
                    <a:pt x="404" y="921"/>
                  </a:lnTo>
                  <a:lnTo>
                    <a:pt x="408" y="916"/>
                  </a:lnTo>
                  <a:lnTo>
                    <a:pt x="412" y="910"/>
                  </a:lnTo>
                  <a:lnTo>
                    <a:pt x="415" y="905"/>
                  </a:lnTo>
                  <a:lnTo>
                    <a:pt x="418" y="898"/>
                  </a:lnTo>
                  <a:lnTo>
                    <a:pt x="422" y="892"/>
                  </a:lnTo>
                  <a:lnTo>
                    <a:pt x="424" y="886"/>
                  </a:lnTo>
                  <a:lnTo>
                    <a:pt x="427" y="881"/>
                  </a:lnTo>
                  <a:lnTo>
                    <a:pt x="430" y="874"/>
                  </a:lnTo>
                  <a:lnTo>
                    <a:pt x="432" y="868"/>
                  </a:lnTo>
                  <a:lnTo>
                    <a:pt x="432" y="867"/>
                  </a:lnTo>
                  <a:lnTo>
                    <a:pt x="432" y="864"/>
                  </a:lnTo>
                  <a:lnTo>
                    <a:pt x="432" y="861"/>
                  </a:lnTo>
                  <a:lnTo>
                    <a:pt x="433" y="858"/>
                  </a:lnTo>
                  <a:lnTo>
                    <a:pt x="434" y="855"/>
                  </a:lnTo>
                  <a:lnTo>
                    <a:pt x="434" y="851"/>
                  </a:lnTo>
                  <a:lnTo>
                    <a:pt x="434" y="846"/>
                  </a:lnTo>
                  <a:lnTo>
                    <a:pt x="436" y="842"/>
                  </a:lnTo>
                  <a:lnTo>
                    <a:pt x="436" y="836"/>
                  </a:lnTo>
                  <a:lnTo>
                    <a:pt x="437" y="831"/>
                  </a:lnTo>
                  <a:lnTo>
                    <a:pt x="437" y="823"/>
                  </a:lnTo>
                  <a:lnTo>
                    <a:pt x="437" y="817"/>
                  </a:lnTo>
                  <a:lnTo>
                    <a:pt x="437" y="810"/>
                  </a:lnTo>
                  <a:lnTo>
                    <a:pt x="438" y="804"/>
                  </a:lnTo>
                  <a:lnTo>
                    <a:pt x="437" y="794"/>
                  </a:lnTo>
                  <a:lnTo>
                    <a:pt x="437" y="786"/>
                  </a:lnTo>
                  <a:lnTo>
                    <a:pt x="437" y="776"/>
                  </a:lnTo>
                  <a:lnTo>
                    <a:pt x="437" y="767"/>
                  </a:lnTo>
                  <a:lnTo>
                    <a:pt x="434" y="757"/>
                  </a:lnTo>
                  <a:lnTo>
                    <a:pt x="434" y="747"/>
                  </a:lnTo>
                  <a:lnTo>
                    <a:pt x="433" y="736"/>
                  </a:lnTo>
                  <a:lnTo>
                    <a:pt x="432" y="725"/>
                  </a:lnTo>
                  <a:lnTo>
                    <a:pt x="431" y="713"/>
                  </a:lnTo>
                  <a:lnTo>
                    <a:pt x="429" y="701"/>
                  </a:lnTo>
                  <a:lnTo>
                    <a:pt x="427" y="689"/>
                  </a:lnTo>
                  <a:lnTo>
                    <a:pt x="425" y="676"/>
                  </a:lnTo>
                  <a:lnTo>
                    <a:pt x="423" y="664"/>
                  </a:lnTo>
                  <a:lnTo>
                    <a:pt x="421" y="650"/>
                  </a:lnTo>
                  <a:lnTo>
                    <a:pt x="418" y="636"/>
                  </a:lnTo>
                  <a:lnTo>
                    <a:pt x="415" y="623"/>
                  </a:lnTo>
                  <a:lnTo>
                    <a:pt x="411" y="608"/>
                  </a:lnTo>
                  <a:lnTo>
                    <a:pt x="407" y="593"/>
                  </a:lnTo>
                  <a:lnTo>
                    <a:pt x="402" y="577"/>
                  </a:lnTo>
                  <a:lnTo>
                    <a:pt x="398" y="562"/>
                  </a:lnTo>
                  <a:lnTo>
                    <a:pt x="392" y="545"/>
                  </a:lnTo>
                  <a:lnTo>
                    <a:pt x="387" y="530"/>
                  </a:lnTo>
                  <a:lnTo>
                    <a:pt x="380" y="512"/>
                  </a:lnTo>
                  <a:lnTo>
                    <a:pt x="374" y="495"/>
                  </a:lnTo>
                  <a:lnTo>
                    <a:pt x="367" y="477"/>
                  </a:lnTo>
                  <a:lnTo>
                    <a:pt x="361" y="460"/>
                  </a:lnTo>
                  <a:lnTo>
                    <a:pt x="352" y="441"/>
                  </a:lnTo>
                  <a:lnTo>
                    <a:pt x="345" y="423"/>
                  </a:lnTo>
                  <a:lnTo>
                    <a:pt x="336" y="405"/>
                  </a:lnTo>
                  <a:lnTo>
                    <a:pt x="326" y="386"/>
                  </a:lnTo>
                  <a:lnTo>
                    <a:pt x="317" y="366"/>
                  </a:lnTo>
                  <a:lnTo>
                    <a:pt x="306" y="347"/>
                  </a:lnTo>
                  <a:lnTo>
                    <a:pt x="295" y="326"/>
                  </a:lnTo>
                  <a:lnTo>
                    <a:pt x="283" y="307"/>
                  </a:lnTo>
                  <a:lnTo>
                    <a:pt x="271" y="287"/>
                  </a:lnTo>
                  <a:lnTo>
                    <a:pt x="258" y="266"/>
                  </a:lnTo>
                  <a:lnTo>
                    <a:pt x="245" y="245"/>
                  </a:lnTo>
                  <a:lnTo>
                    <a:pt x="231" y="224"/>
                  </a:lnTo>
                  <a:lnTo>
                    <a:pt x="217" y="203"/>
                  </a:lnTo>
                  <a:lnTo>
                    <a:pt x="202" y="182"/>
                  </a:lnTo>
                  <a:lnTo>
                    <a:pt x="186" y="160"/>
                  </a:lnTo>
                  <a:lnTo>
                    <a:pt x="169" y="138"/>
                  </a:lnTo>
                  <a:lnTo>
                    <a:pt x="151" y="115"/>
                  </a:lnTo>
                  <a:lnTo>
                    <a:pt x="135" y="92"/>
                  </a:lnTo>
                  <a:lnTo>
                    <a:pt x="116" y="69"/>
                  </a:lnTo>
                  <a:lnTo>
                    <a:pt x="96" y="46"/>
                  </a:lnTo>
                  <a:lnTo>
                    <a:pt x="75" y="23"/>
                  </a:lnTo>
                  <a:lnTo>
                    <a:pt x="55" y="0"/>
                  </a:lnTo>
                  <a:lnTo>
                    <a:pt x="0"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718" name="Freeform 348"/>
            <p:cNvSpPr>
              <a:spLocks/>
            </p:cNvSpPr>
            <p:nvPr/>
          </p:nvSpPr>
          <p:spPr bwMode="auto">
            <a:xfrm>
              <a:off x="5188" y="1707"/>
              <a:ext cx="184" cy="138"/>
            </a:xfrm>
            <a:custGeom>
              <a:avLst/>
              <a:gdLst>
                <a:gd name="T0" fmla="*/ 0 w 370"/>
                <a:gd name="T1" fmla="*/ 0 h 277"/>
                <a:gd name="T2" fmla="*/ 0 w 370"/>
                <a:gd name="T3" fmla="*/ 0 h 277"/>
                <a:gd name="T4" fmla="*/ 0 w 370"/>
                <a:gd name="T5" fmla="*/ 0 h 277"/>
                <a:gd name="T6" fmla="*/ 0 w 370"/>
                <a:gd name="T7" fmla="*/ 0 h 277"/>
                <a:gd name="T8" fmla="*/ 0 w 370"/>
                <a:gd name="T9" fmla="*/ 0 h 277"/>
                <a:gd name="T10" fmla="*/ 0 w 370"/>
                <a:gd name="T11" fmla="*/ 0 h 277"/>
                <a:gd name="T12" fmla="*/ 0 w 370"/>
                <a:gd name="T13" fmla="*/ 0 h 277"/>
                <a:gd name="T14" fmla="*/ 0 w 370"/>
                <a:gd name="T15" fmla="*/ 0 h 277"/>
                <a:gd name="T16" fmla="*/ 0 w 370"/>
                <a:gd name="T17" fmla="*/ 0 h 277"/>
                <a:gd name="T18" fmla="*/ 0 w 370"/>
                <a:gd name="T19" fmla="*/ 0 h 277"/>
                <a:gd name="T20" fmla="*/ 0 w 370"/>
                <a:gd name="T21" fmla="*/ 0 h 277"/>
                <a:gd name="T22" fmla="*/ 0 w 370"/>
                <a:gd name="T23" fmla="*/ 0 h 277"/>
                <a:gd name="T24" fmla="*/ 0 w 370"/>
                <a:gd name="T25" fmla="*/ 0 h 277"/>
                <a:gd name="T26" fmla="*/ 0 w 370"/>
                <a:gd name="T27" fmla="*/ 0 h 277"/>
                <a:gd name="T28" fmla="*/ 0 w 370"/>
                <a:gd name="T29" fmla="*/ 0 h 277"/>
                <a:gd name="T30" fmla="*/ 0 w 370"/>
                <a:gd name="T31" fmla="*/ 0 h 277"/>
                <a:gd name="T32" fmla="*/ 0 w 370"/>
                <a:gd name="T33" fmla="*/ 0 h 277"/>
                <a:gd name="T34" fmla="*/ 0 w 370"/>
                <a:gd name="T35" fmla="*/ 0 h 277"/>
                <a:gd name="T36" fmla="*/ 0 w 370"/>
                <a:gd name="T37" fmla="*/ 0 h 277"/>
                <a:gd name="T38" fmla="*/ 0 w 370"/>
                <a:gd name="T39" fmla="*/ 0 h 277"/>
                <a:gd name="T40" fmla="*/ 0 w 370"/>
                <a:gd name="T41" fmla="*/ 0 h 277"/>
                <a:gd name="T42" fmla="*/ 0 w 370"/>
                <a:gd name="T43" fmla="*/ 0 h 277"/>
                <a:gd name="T44" fmla="*/ 0 w 370"/>
                <a:gd name="T45" fmla="*/ 0 h 277"/>
                <a:gd name="T46" fmla="*/ 0 w 370"/>
                <a:gd name="T47" fmla="*/ 0 h 277"/>
                <a:gd name="T48" fmla="*/ 0 w 370"/>
                <a:gd name="T49" fmla="*/ 0 h 277"/>
                <a:gd name="T50" fmla="*/ 0 w 370"/>
                <a:gd name="T51" fmla="*/ 0 h 277"/>
                <a:gd name="T52" fmla="*/ 0 w 370"/>
                <a:gd name="T53" fmla="*/ 0 h 277"/>
                <a:gd name="T54" fmla="*/ 0 w 370"/>
                <a:gd name="T55" fmla="*/ 0 h 277"/>
                <a:gd name="T56" fmla="*/ 0 w 370"/>
                <a:gd name="T57" fmla="*/ 0 h 277"/>
                <a:gd name="T58" fmla="*/ 0 w 370"/>
                <a:gd name="T59" fmla="*/ 0 h 277"/>
                <a:gd name="T60" fmla="*/ 0 w 370"/>
                <a:gd name="T61" fmla="*/ 0 h 277"/>
                <a:gd name="T62" fmla="*/ 0 w 370"/>
                <a:gd name="T63" fmla="*/ 0 h 277"/>
                <a:gd name="T64" fmla="*/ 0 w 370"/>
                <a:gd name="T65" fmla="*/ 0 h 277"/>
                <a:gd name="T66" fmla="*/ 0 w 370"/>
                <a:gd name="T67" fmla="*/ 0 h 277"/>
                <a:gd name="T68" fmla="*/ 0 w 370"/>
                <a:gd name="T69" fmla="*/ 0 h 277"/>
                <a:gd name="T70" fmla="*/ 0 w 370"/>
                <a:gd name="T71" fmla="*/ 0 h 277"/>
                <a:gd name="T72" fmla="*/ 0 w 370"/>
                <a:gd name="T73" fmla="*/ 0 h 277"/>
                <a:gd name="T74" fmla="*/ 0 w 370"/>
                <a:gd name="T75" fmla="*/ 0 h 277"/>
                <a:gd name="T76" fmla="*/ 0 w 370"/>
                <a:gd name="T77" fmla="*/ 0 h 277"/>
                <a:gd name="T78" fmla="*/ 0 w 370"/>
                <a:gd name="T79" fmla="*/ 0 h 277"/>
                <a:gd name="T80" fmla="*/ 0 w 370"/>
                <a:gd name="T81" fmla="*/ 0 h 277"/>
                <a:gd name="T82" fmla="*/ 0 w 370"/>
                <a:gd name="T83" fmla="*/ 0 h 277"/>
                <a:gd name="T84" fmla="*/ 0 w 370"/>
                <a:gd name="T85" fmla="*/ 0 h 277"/>
                <a:gd name="T86" fmla="*/ 0 w 370"/>
                <a:gd name="T87" fmla="*/ 0 h 277"/>
                <a:gd name="T88" fmla="*/ 0 w 370"/>
                <a:gd name="T89" fmla="*/ 0 h 277"/>
                <a:gd name="T90" fmla="*/ 0 w 370"/>
                <a:gd name="T91" fmla="*/ 0 h 277"/>
                <a:gd name="T92" fmla="*/ 0 w 370"/>
                <a:gd name="T93" fmla="*/ 0 h 277"/>
                <a:gd name="T94" fmla="*/ 0 w 370"/>
                <a:gd name="T95" fmla="*/ 0 h 277"/>
                <a:gd name="T96" fmla="*/ 0 w 370"/>
                <a:gd name="T97" fmla="*/ 0 h 277"/>
                <a:gd name="T98" fmla="*/ 0 w 370"/>
                <a:gd name="T99" fmla="*/ 0 h 27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370" h="277">
                  <a:moveTo>
                    <a:pt x="0" y="4"/>
                  </a:moveTo>
                  <a:lnTo>
                    <a:pt x="266" y="274"/>
                  </a:lnTo>
                  <a:lnTo>
                    <a:pt x="269" y="274"/>
                  </a:lnTo>
                  <a:lnTo>
                    <a:pt x="273" y="275"/>
                  </a:lnTo>
                  <a:lnTo>
                    <a:pt x="280" y="276"/>
                  </a:lnTo>
                  <a:lnTo>
                    <a:pt x="282" y="276"/>
                  </a:lnTo>
                  <a:lnTo>
                    <a:pt x="287" y="276"/>
                  </a:lnTo>
                  <a:lnTo>
                    <a:pt x="291" y="276"/>
                  </a:lnTo>
                  <a:lnTo>
                    <a:pt x="295" y="277"/>
                  </a:lnTo>
                  <a:lnTo>
                    <a:pt x="299" y="276"/>
                  </a:lnTo>
                  <a:lnTo>
                    <a:pt x="303" y="276"/>
                  </a:lnTo>
                  <a:lnTo>
                    <a:pt x="308" y="276"/>
                  </a:lnTo>
                  <a:lnTo>
                    <a:pt x="314" y="276"/>
                  </a:lnTo>
                  <a:lnTo>
                    <a:pt x="317" y="274"/>
                  </a:lnTo>
                  <a:lnTo>
                    <a:pt x="322" y="272"/>
                  </a:lnTo>
                  <a:lnTo>
                    <a:pt x="326" y="271"/>
                  </a:lnTo>
                  <a:lnTo>
                    <a:pt x="331" y="268"/>
                  </a:lnTo>
                  <a:lnTo>
                    <a:pt x="336" y="265"/>
                  </a:lnTo>
                  <a:lnTo>
                    <a:pt x="340" y="263"/>
                  </a:lnTo>
                  <a:lnTo>
                    <a:pt x="344" y="259"/>
                  </a:lnTo>
                  <a:lnTo>
                    <a:pt x="348" y="255"/>
                  </a:lnTo>
                  <a:lnTo>
                    <a:pt x="352" y="250"/>
                  </a:lnTo>
                  <a:lnTo>
                    <a:pt x="355" y="246"/>
                  </a:lnTo>
                  <a:lnTo>
                    <a:pt x="358" y="239"/>
                  </a:lnTo>
                  <a:lnTo>
                    <a:pt x="362" y="233"/>
                  </a:lnTo>
                  <a:lnTo>
                    <a:pt x="363" y="230"/>
                  </a:lnTo>
                  <a:lnTo>
                    <a:pt x="364" y="226"/>
                  </a:lnTo>
                  <a:lnTo>
                    <a:pt x="365" y="223"/>
                  </a:lnTo>
                  <a:lnTo>
                    <a:pt x="367" y="218"/>
                  </a:lnTo>
                  <a:lnTo>
                    <a:pt x="367" y="214"/>
                  </a:lnTo>
                  <a:lnTo>
                    <a:pt x="368" y="210"/>
                  </a:lnTo>
                  <a:lnTo>
                    <a:pt x="368" y="206"/>
                  </a:lnTo>
                  <a:lnTo>
                    <a:pt x="370" y="202"/>
                  </a:lnTo>
                  <a:lnTo>
                    <a:pt x="368" y="201"/>
                  </a:lnTo>
                  <a:lnTo>
                    <a:pt x="365" y="196"/>
                  </a:lnTo>
                  <a:lnTo>
                    <a:pt x="362" y="192"/>
                  </a:lnTo>
                  <a:lnTo>
                    <a:pt x="359" y="188"/>
                  </a:lnTo>
                  <a:lnTo>
                    <a:pt x="355" y="184"/>
                  </a:lnTo>
                  <a:lnTo>
                    <a:pt x="352" y="180"/>
                  </a:lnTo>
                  <a:lnTo>
                    <a:pt x="347" y="174"/>
                  </a:lnTo>
                  <a:lnTo>
                    <a:pt x="343" y="167"/>
                  </a:lnTo>
                  <a:lnTo>
                    <a:pt x="338" y="161"/>
                  </a:lnTo>
                  <a:lnTo>
                    <a:pt x="332" y="155"/>
                  </a:lnTo>
                  <a:lnTo>
                    <a:pt x="326" y="148"/>
                  </a:lnTo>
                  <a:lnTo>
                    <a:pt x="321" y="141"/>
                  </a:lnTo>
                  <a:lnTo>
                    <a:pt x="318" y="137"/>
                  </a:lnTo>
                  <a:lnTo>
                    <a:pt x="315" y="133"/>
                  </a:lnTo>
                  <a:lnTo>
                    <a:pt x="312" y="129"/>
                  </a:lnTo>
                  <a:lnTo>
                    <a:pt x="310" y="126"/>
                  </a:lnTo>
                  <a:lnTo>
                    <a:pt x="305" y="122"/>
                  </a:lnTo>
                  <a:lnTo>
                    <a:pt x="302" y="117"/>
                  </a:lnTo>
                  <a:lnTo>
                    <a:pt x="299" y="113"/>
                  </a:lnTo>
                  <a:lnTo>
                    <a:pt x="295" y="109"/>
                  </a:lnTo>
                  <a:lnTo>
                    <a:pt x="292" y="105"/>
                  </a:lnTo>
                  <a:lnTo>
                    <a:pt x="288" y="101"/>
                  </a:lnTo>
                  <a:lnTo>
                    <a:pt x="285" y="97"/>
                  </a:lnTo>
                  <a:lnTo>
                    <a:pt x="281" y="92"/>
                  </a:lnTo>
                  <a:lnTo>
                    <a:pt x="277" y="88"/>
                  </a:lnTo>
                  <a:lnTo>
                    <a:pt x="274" y="84"/>
                  </a:lnTo>
                  <a:lnTo>
                    <a:pt x="270" y="79"/>
                  </a:lnTo>
                  <a:lnTo>
                    <a:pt x="267" y="76"/>
                  </a:lnTo>
                  <a:lnTo>
                    <a:pt x="263" y="72"/>
                  </a:lnTo>
                  <a:lnTo>
                    <a:pt x="260" y="67"/>
                  </a:lnTo>
                  <a:lnTo>
                    <a:pt x="256" y="63"/>
                  </a:lnTo>
                  <a:lnTo>
                    <a:pt x="253" y="59"/>
                  </a:lnTo>
                  <a:lnTo>
                    <a:pt x="249" y="55"/>
                  </a:lnTo>
                  <a:lnTo>
                    <a:pt x="245" y="51"/>
                  </a:lnTo>
                  <a:lnTo>
                    <a:pt x="241" y="47"/>
                  </a:lnTo>
                  <a:lnTo>
                    <a:pt x="238" y="42"/>
                  </a:lnTo>
                  <a:lnTo>
                    <a:pt x="233" y="38"/>
                  </a:lnTo>
                  <a:lnTo>
                    <a:pt x="230" y="35"/>
                  </a:lnTo>
                  <a:lnTo>
                    <a:pt x="227" y="31"/>
                  </a:lnTo>
                  <a:lnTo>
                    <a:pt x="224" y="28"/>
                  </a:lnTo>
                  <a:lnTo>
                    <a:pt x="220" y="24"/>
                  </a:lnTo>
                  <a:lnTo>
                    <a:pt x="217" y="19"/>
                  </a:lnTo>
                  <a:lnTo>
                    <a:pt x="213" y="16"/>
                  </a:lnTo>
                  <a:lnTo>
                    <a:pt x="210" y="13"/>
                  </a:lnTo>
                  <a:lnTo>
                    <a:pt x="202" y="6"/>
                  </a:lnTo>
                  <a:lnTo>
                    <a:pt x="196" y="0"/>
                  </a:lnTo>
                  <a:lnTo>
                    <a:pt x="154" y="0"/>
                  </a:lnTo>
                  <a:lnTo>
                    <a:pt x="156" y="2"/>
                  </a:lnTo>
                  <a:lnTo>
                    <a:pt x="161" y="7"/>
                  </a:lnTo>
                  <a:lnTo>
                    <a:pt x="163" y="10"/>
                  </a:lnTo>
                  <a:lnTo>
                    <a:pt x="168" y="14"/>
                  </a:lnTo>
                  <a:lnTo>
                    <a:pt x="172" y="19"/>
                  </a:lnTo>
                  <a:lnTo>
                    <a:pt x="178" y="26"/>
                  </a:lnTo>
                  <a:lnTo>
                    <a:pt x="184" y="31"/>
                  </a:lnTo>
                  <a:lnTo>
                    <a:pt x="189" y="38"/>
                  </a:lnTo>
                  <a:lnTo>
                    <a:pt x="193" y="41"/>
                  </a:lnTo>
                  <a:lnTo>
                    <a:pt x="196" y="44"/>
                  </a:lnTo>
                  <a:lnTo>
                    <a:pt x="199" y="49"/>
                  </a:lnTo>
                  <a:lnTo>
                    <a:pt x="203" y="53"/>
                  </a:lnTo>
                  <a:lnTo>
                    <a:pt x="206" y="56"/>
                  </a:lnTo>
                  <a:lnTo>
                    <a:pt x="210" y="60"/>
                  </a:lnTo>
                  <a:lnTo>
                    <a:pt x="214" y="64"/>
                  </a:lnTo>
                  <a:lnTo>
                    <a:pt x="218" y="67"/>
                  </a:lnTo>
                  <a:lnTo>
                    <a:pt x="222" y="72"/>
                  </a:lnTo>
                  <a:lnTo>
                    <a:pt x="225" y="77"/>
                  </a:lnTo>
                  <a:lnTo>
                    <a:pt x="229" y="81"/>
                  </a:lnTo>
                  <a:lnTo>
                    <a:pt x="233" y="85"/>
                  </a:lnTo>
                  <a:lnTo>
                    <a:pt x="238" y="89"/>
                  </a:lnTo>
                  <a:lnTo>
                    <a:pt x="242" y="93"/>
                  </a:lnTo>
                  <a:lnTo>
                    <a:pt x="246" y="98"/>
                  </a:lnTo>
                  <a:lnTo>
                    <a:pt x="249" y="102"/>
                  </a:lnTo>
                  <a:lnTo>
                    <a:pt x="253" y="106"/>
                  </a:lnTo>
                  <a:lnTo>
                    <a:pt x="257" y="110"/>
                  </a:lnTo>
                  <a:lnTo>
                    <a:pt x="262" y="115"/>
                  </a:lnTo>
                  <a:lnTo>
                    <a:pt x="266" y="119"/>
                  </a:lnTo>
                  <a:lnTo>
                    <a:pt x="269" y="124"/>
                  </a:lnTo>
                  <a:lnTo>
                    <a:pt x="273" y="128"/>
                  </a:lnTo>
                  <a:lnTo>
                    <a:pt x="276" y="132"/>
                  </a:lnTo>
                  <a:lnTo>
                    <a:pt x="280" y="136"/>
                  </a:lnTo>
                  <a:lnTo>
                    <a:pt x="285" y="140"/>
                  </a:lnTo>
                  <a:lnTo>
                    <a:pt x="288" y="146"/>
                  </a:lnTo>
                  <a:lnTo>
                    <a:pt x="292" y="149"/>
                  </a:lnTo>
                  <a:lnTo>
                    <a:pt x="296" y="154"/>
                  </a:lnTo>
                  <a:lnTo>
                    <a:pt x="299" y="157"/>
                  </a:lnTo>
                  <a:lnTo>
                    <a:pt x="302" y="161"/>
                  </a:lnTo>
                  <a:lnTo>
                    <a:pt x="305" y="164"/>
                  </a:lnTo>
                  <a:lnTo>
                    <a:pt x="310" y="168"/>
                  </a:lnTo>
                  <a:lnTo>
                    <a:pt x="315" y="175"/>
                  </a:lnTo>
                  <a:lnTo>
                    <a:pt x="322" y="182"/>
                  </a:lnTo>
                  <a:lnTo>
                    <a:pt x="326" y="188"/>
                  </a:lnTo>
                  <a:lnTo>
                    <a:pt x="331" y="194"/>
                  </a:lnTo>
                  <a:lnTo>
                    <a:pt x="336" y="199"/>
                  </a:lnTo>
                  <a:lnTo>
                    <a:pt x="341" y="204"/>
                  </a:lnTo>
                  <a:lnTo>
                    <a:pt x="340" y="206"/>
                  </a:lnTo>
                  <a:lnTo>
                    <a:pt x="339" y="212"/>
                  </a:lnTo>
                  <a:lnTo>
                    <a:pt x="338" y="216"/>
                  </a:lnTo>
                  <a:lnTo>
                    <a:pt x="337" y="221"/>
                  </a:lnTo>
                  <a:lnTo>
                    <a:pt x="333" y="225"/>
                  </a:lnTo>
                  <a:lnTo>
                    <a:pt x="331" y="230"/>
                  </a:lnTo>
                  <a:lnTo>
                    <a:pt x="328" y="234"/>
                  </a:lnTo>
                  <a:lnTo>
                    <a:pt x="324" y="239"/>
                  </a:lnTo>
                  <a:lnTo>
                    <a:pt x="320" y="242"/>
                  </a:lnTo>
                  <a:lnTo>
                    <a:pt x="315" y="246"/>
                  </a:lnTo>
                  <a:lnTo>
                    <a:pt x="312" y="247"/>
                  </a:lnTo>
                  <a:lnTo>
                    <a:pt x="308" y="247"/>
                  </a:lnTo>
                  <a:lnTo>
                    <a:pt x="304" y="248"/>
                  </a:lnTo>
                  <a:lnTo>
                    <a:pt x="301" y="248"/>
                  </a:lnTo>
                  <a:lnTo>
                    <a:pt x="297" y="248"/>
                  </a:lnTo>
                  <a:lnTo>
                    <a:pt x="293" y="248"/>
                  </a:lnTo>
                  <a:lnTo>
                    <a:pt x="288" y="247"/>
                  </a:lnTo>
                  <a:lnTo>
                    <a:pt x="285" y="247"/>
                  </a:lnTo>
                  <a:lnTo>
                    <a:pt x="281" y="243"/>
                  </a:lnTo>
                  <a:lnTo>
                    <a:pt x="276" y="238"/>
                  </a:lnTo>
                  <a:lnTo>
                    <a:pt x="271" y="233"/>
                  </a:lnTo>
                  <a:lnTo>
                    <a:pt x="267" y="229"/>
                  </a:lnTo>
                  <a:lnTo>
                    <a:pt x="261" y="223"/>
                  </a:lnTo>
                  <a:lnTo>
                    <a:pt x="255" y="217"/>
                  </a:lnTo>
                  <a:lnTo>
                    <a:pt x="251" y="213"/>
                  </a:lnTo>
                  <a:lnTo>
                    <a:pt x="247" y="210"/>
                  </a:lnTo>
                  <a:lnTo>
                    <a:pt x="244" y="206"/>
                  </a:lnTo>
                  <a:lnTo>
                    <a:pt x="240" y="203"/>
                  </a:lnTo>
                  <a:lnTo>
                    <a:pt x="237" y="199"/>
                  </a:lnTo>
                  <a:lnTo>
                    <a:pt x="232" y="194"/>
                  </a:lnTo>
                  <a:lnTo>
                    <a:pt x="228" y="191"/>
                  </a:lnTo>
                  <a:lnTo>
                    <a:pt x="224" y="187"/>
                  </a:lnTo>
                  <a:lnTo>
                    <a:pt x="220" y="182"/>
                  </a:lnTo>
                  <a:lnTo>
                    <a:pt x="215" y="178"/>
                  </a:lnTo>
                  <a:lnTo>
                    <a:pt x="211" y="174"/>
                  </a:lnTo>
                  <a:lnTo>
                    <a:pt x="206" y="169"/>
                  </a:lnTo>
                  <a:lnTo>
                    <a:pt x="201" y="164"/>
                  </a:lnTo>
                  <a:lnTo>
                    <a:pt x="197" y="160"/>
                  </a:lnTo>
                  <a:lnTo>
                    <a:pt x="192" y="155"/>
                  </a:lnTo>
                  <a:lnTo>
                    <a:pt x="188" y="151"/>
                  </a:lnTo>
                  <a:lnTo>
                    <a:pt x="182" y="146"/>
                  </a:lnTo>
                  <a:lnTo>
                    <a:pt x="177" y="140"/>
                  </a:lnTo>
                  <a:lnTo>
                    <a:pt x="172" y="135"/>
                  </a:lnTo>
                  <a:lnTo>
                    <a:pt x="167" y="130"/>
                  </a:lnTo>
                  <a:lnTo>
                    <a:pt x="162" y="125"/>
                  </a:lnTo>
                  <a:lnTo>
                    <a:pt x="156" y="121"/>
                  </a:lnTo>
                  <a:lnTo>
                    <a:pt x="151" y="115"/>
                  </a:lnTo>
                  <a:lnTo>
                    <a:pt x="147" y="110"/>
                  </a:lnTo>
                  <a:lnTo>
                    <a:pt x="141" y="105"/>
                  </a:lnTo>
                  <a:lnTo>
                    <a:pt x="136" y="100"/>
                  </a:lnTo>
                  <a:lnTo>
                    <a:pt x="130" y="94"/>
                  </a:lnTo>
                  <a:lnTo>
                    <a:pt x="126" y="90"/>
                  </a:lnTo>
                  <a:lnTo>
                    <a:pt x="121" y="84"/>
                  </a:lnTo>
                  <a:lnTo>
                    <a:pt x="116" y="80"/>
                  </a:lnTo>
                  <a:lnTo>
                    <a:pt x="111" y="75"/>
                  </a:lnTo>
                  <a:lnTo>
                    <a:pt x="106" y="69"/>
                  </a:lnTo>
                  <a:lnTo>
                    <a:pt x="101" y="64"/>
                  </a:lnTo>
                  <a:lnTo>
                    <a:pt x="97" y="60"/>
                  </a:lnTo>
                  <a:lnTo>
                    <a:pt x="92" y="55"/>
                  </a:lnTo>
                  <a:lnTo>
                    <a:pt x="87" y="50"/>
                  </a:lnTo>
                  <a:lnTo>
                    <a:pt x="83" y="44"/>
                  </a:lnTo>
                  <a:lnTo>
                    <a:pt x="77" y="40"/>
                  </a:lnTo>
                  <a:lnTo>
                    <a:pt x="73" y="36"/>
                  </a:lnTo>
                  <a:lnTo>
                    <a:pt x="70" y="32"/>
                  </a:lnTo>
                  <a:lnTo>
                    <a:pt x="65" y="28"/>
                  </a:lnTo>
                  <a:lnTo>
                    <a:pt x="61" y="23"/>
                  </a:lnTo>
                  <a:lnTo>
                    <a:pt x="56" y="18"/>
                  </a:lnTo>
                  <a:lnTo>
                    <a:pt x="53" y="14"/>
                  </a:lnTo>
                  <a:lnTo>
                    <a:pt x="49" y="11"/>
                  </a:lnTo>
                  <a:lnTo>
                    <a:pt x="46" y="7"/>
                  </a:lnTo>
                  <a:lnTo>
                    <a:pt x="43" y="4"/>
                  </a:lnTo>
                  <a:lnTo>
                    <a:pt x="41" y="0"/>
                  </a:lnTo>
                  <a:lnTo>
                    <a:pt x="0" y="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719" name="Freeform 349"/>
            <p:cNvSpPr>
              <a:spLocks/>
            </p:cNvSpPr>
            <p:nvPr/>
          </p:nvSpPr>
          <p:spPr bwMode="auto">
            <a:xfrm>
              <a:off x="4998" y="1705"/>
              <a:ext cx="263" cy="551"/>
            </a:xfrm>
            <a:custGeom>
              <a:avLst/>
              <a:gdLst>
                <a:gd name="T0" fmla="*/ 1 w 526"/>
                <a:gd name="T1" fmla="*/ 1 h 1101"/>
                <a:gd name="T2" fmla="*/ 1 w 526"/>
                <a:gd name="T3" fmla="*/ 1 h 1101"/>
                <a:gd name="T4" fmla="*/ 1 w 526"/>
                <a:gd name="T5" fmla="*/ 1 h 1101"/>
                <a:gd name="T6" fmla="*/ 1 w 526"/>
                <a:gd name="T7" fmla="*/ 1 h 1101"/>
                <a:gd name="T8" fmla="*/ 1 w 526"/>
                <a:gd name="T9" fmla="*/ 1 h 1101"/>
                <a:gd name="T10" fmla="*/ 1 w 526"/>
                <a:gd name="T11" fmla="*/ 1 h 1101"/>
                <a:gd name="T12" fmla="*/ 1 w 526"/>
                <a:gd name="T13" fmla="*/ 1 h 1101"/>
                <a:gd name="T14" fmla="*/ 1 w 526"/>
                <a:gd name="T15" fmla="*/ 1 h 1101"/>
                <a:gd name="T16" fmla="*/ 1 w 526"/>
                <a:gd name="T17" fmla="*/ 1 h 1101"/>
                <a:gd name="T18" fmla="*/ 1 w 526"/>
                <a:gd name="T19" fmla="*/ 1 h 1101"/>
                <a:gd name="T20" fmla="*/ 1 w 526"/>
                <a:gd name="T21" fmla="*/ 1 h 1101"/>
                <a:gd name="T22" fmla="*/ 1 w 526"/>
                <a:gd name="T23" fmla="*/ 1 h 1101"/>
                <a:gd name="T24" fmla="*/ 1 w 526"/>
                <a:gd name="T25" fmla="*/ 1 h 1101"/>
                <a:gd name="T26" fmla="*/ 1 w 526"/>
                <a:gd name="T27" fmla="*/ 1 h 1101"/>
                <a:gd name="T28" fmla="*/ 1 w 526"/>
                <a:gd name="T29" fmla="*/ 1 h 1101"/>
                <a:gd name="T30" fmla="*/ 1 w 526"/>
                <a:gd name="T31" fmla="*/ 1 h 1101"/>
                <a:gd name="T32" fmla="*/ 1 w 526"/>
                <a:gd name="T33" fmla="*/ 1 h 1101"/>
                <a:gd name="T34" fmla="*/ 1 w 526"/>
                <a:gd name="T35" fmla="*/ 1 h 1101"/>
                <a:gd name="T36" fmla="*/ 1 w 526"/>
                <a:gd name="T37" fmla="*/ 1 h 1101"/>
                <a:gd name="T38" fmla="*/ 1 w 526"/>
                <a:gd name="T39" fmla="*/ 1 h 1101"/>
                <a:gd name="T40" fmla="*/ 1 w 526"/>
                <a:gd name="T41" fmla="*/ 1 h 1101"/>
                <a:gd name="T42" fmla="*/ 1 w 526"/>
                <a:gd name="T43" fmla="*/ 1 h 1101"/>
                <a:gd name="T44" fmla="*/ 1 w 526"/>
                <a:gd name="T45" fmla="*/ 1 h 1101"/>
                <a:gd name="T46" fmla="*/ 1 w 526"/>
                <a:gd name="T47" fmla="*/ 1 h 1101"/>
                <a:gd name="T48" fmla="*/ 1 w 526"/>
                <a:gd name="T49" fmla="*/ 1 h 1101"/>
                <a:gd name="T50" fmla="*/ 1 w 526"/>
                <a:gd name="T51" fmla="*/ 1 h 1101"/>
                <a:gd name="T52" fmla="*/ 1 w 526"/>
                <a:gd name="T53" fmla="*/ 1 h 1101"/>
                <a:gd name="T54" fmla="*/ 1 w 526"/>
                <a:gd name="T55" fmla="*/ 1 h 1101"/>
                <a:gd name="T56" fmla="*/ 1 w 526"/>
                <a:gd name="T57" fmla="*/ 1 h 1101"/>
                <a:gd name="T58" fmla="*/ 1 w 526"/>
                <a:gd name="T59" fmla="*/ 1 h 1101"/>
                <a:gd name="T60" fmla="*/ 1 w 526"/>
                <a:gd name="T61" fmla="*/ 1 h 1101"/>
                <a:gd name="T62" fmla="*/ 1 w 526"/>
                <a:gd name="T63" fmla="*/ 1 h 1101"/>
                <a:gd name="T64" fmla="*/ 1 w 526"/>
                <a:gd name="T65" fmla="*/ 1 h 1101"/>
                <a:gd name="T66" fmla="*/ 1 w 526"/>
                <a:gd name="T67" fmla="*/ 1 h 1101"/>
                <a:gd name="T68" fmla="*/ 1 w 526"/>
                <a:gd name="T69" fmla="*/ 1 h 1101"/>
                <a:gd name="T70" fmla="*/ 1 w 526"/>
                <a:gd name="T71" fmla="*/ 1 h 1101"/>
                <a:gd name="T72" fmla="*/ 1 w 526"/>
                <a:gd name="T73" fmla="*/ 1 h 1101"/>
                <a:gd name="T74" fmla="*/ 1 w 526"/>
                <a:gd name="T75" fmla="*/ 1 h 1101"/>
                <a:gd name="T76" fmla="*/ 1 w 526"/>
                <a:gd name="T77" fmla="*/ 1 h 1101"/>
                <a:gd name="T78" fmla="*/ 1 w 526"/>
                <a:gd name="T79" fmla="*/ 1 h 1101"/>
                <a:gd name="T80" fmla="*/ 1 w 526"/>
                <a:gd name="T81" fmla="*/ 1 h 1101"/>
                <a:gd name="T82" fmla="*/ 1 w 526"/>
                <a:gd name="T83" fmla="*/ 1 h 1101"/>
                <a:gd name="T84" fmla="*/ 1 w 526"/>
                <a:gd name="T85" fmla="*/ 1 h 1101"/>
                <a:gd name="T86" fmla="*/ 1 w 526"/>
                <a:gd name="T87" fmla="*/ 1 h 1101"/>
                <a:gd name="T88" fmla="*/ 1 w 526"/>
                <a:gd name="T89" fmla="*/ 1 h 1101"/>
                <a:gd name="T90" fmla="*/ 1 w 526"/>
                <a:gd name="T91" fmla="*/ 1 h 1101"/>
                <a:gd name="T92" fmla="*/ 1 w 526"/>
                <a:gd name="T93" fmla="*/ 1 h 1101"/>
                <a:gd name="T94" fmla="*/ 1 w 526"/>
                <a:gd name="T95" fmla="*/ 1 h 1101"/>
                <a:gd name="T96" fmla="*/ 1 w 526"/>
                <a:gd name="T97" fmla="*/ 1 h 1101"/>
                <a:gd name="T98" fmla="*/ 1 w 526"/>
                <a:gd name="T99" fmla="*/ 1 h 1101"/>
                <a:gd name="T100" fmla="*/ 1 w 526"/>
                <a:gd name="T101" fmla="*/ 1 h 1101"/>
                <a:gd name="T102" fmla="*/ 1 w 526"/>
                <a:gd name="T103" fmla="*/ 1 h 1101"/>
                <a:gd name="T104" fmla="*/ 1 w 526"/>
                <a:gd name="T105" fmla="*/ 1 h 1101"/>
                <a:gd name="T106" fmla="*/ 1 w 526"/>
                <a:gd name="T107" fmla="*/ 1 h 1101"/>
                <a:gd name="T108" fmla="*/ 1 w 526"/>
                <a:gd name="T109" fmla="*/ 1 h 1101"/>
                <a:gd name="T110" fmla="*/ 1 w 526"/>
                <a:gd name="T111" fmla="*/ 1 h 1101"/>
                <a:gd name="T112" fmla="*/ 1 w 526"/>
                <a:gd name="T113" fmla="*/ 1 h 1101"/>
                <a:gd name="T114" fmla="*/ 1 w 526"/>
                <a:gd name="T115" fmla="*/ 0 h 1101"/>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526" h="1101">
                  <a:moveTo>
                    <a:pt x="0" y="0"/>
                  </a:moveTo>
                  <a:lnTo>
                    <a:pt x="2" y="0"/>
                  </a:lnTo>
                  <a:lnTo>
                    <a:pt x="5" y="2"/>
                  </a:lnTo>
                  <a:lnTo>
                    <a:pt x="10" y="5"/>
                  </a:lnTo>
                  <a:lnTo>
                    <a:pt x="15" y="7"/>
                  </a:lnTo>
                  <a:lnTo>
                    <a:pt x="21" y="11"/>
                  </a:lnTo>
                  <a:lnTo>
                    <a:pt x="24" y="13"/>
                  </a:lnTo>
                  <a:lnTo>
                    <a:pt x="27" y="16"/>
                  </a:lnTo>
                  <a:lnTo>
                    <a:pt x="31" y="18"/>
                  </a:lnTo>
                  <a:lnTo>
                    <a:pt x="37" y="22"/>
                  </a:lnTo>
                  <a:lnTo>
                    <a:pt x="41" y="25"/>
                  </a:lnTo>
                  <a:lnTo>
                    <a:pt x="45" y="29"/>
                  </a:lnTo>
                  <a:lnTo>
                    <a:pt x="49" y="32"/>
                  </a:lnTo>
                  <a:lnTo>
                    <a:pt x="55" y="36"/>
                  </a:lnTo>
                  <a:lnTo>
                    <a:pt x="60" y="40"/>
                  </a:lnTo>
                  <a:lnTo>
                    <a:pt x="65" y="43"/>
                  </a:lnTo>
                  <a:lnTo>
                    <a:pt x="71" y="49"/>
                  </a:lnTo>
                  <a:lnTo>
                    <a:pt x="77" y="54"/>
                  </a:lnTo>
                  <a:lnTo>
                    <a:pt x="82" y="58"/>
                  </a:lnTo>
                  <a:lnTo>
                    <a:pt x="89" y="63"/>
                  </a:lnTo>
                  <a:lnTo>
                    <a:pt x="95" y="69"/>
                  </a:lnTo>
                  <a:lnTo>
                    <a:pt x="101" y="76"/>
                  </a:lnTo>
                  <a:lnTo>
                    <a:pt x="107" y="82"/>
                  </a:lnTo>
                  <a:lnTo>
                    <a:pt x="115" y="87"/>
                  </a:lnTo>
                  <a:lnTo>
                    <a:pt x="121" y="94"/>
                  </a:lnTo>
                  <a:lnTo>
                    <a:pt x="129" y="102"/>
                  </a:lnTo>
                  <a:lnTo>
                    <a:pt x="136" y="108"/>
                  </a:lnTo>
                  <a:lnTo>
                    <a:pt x="143" y="115"/>
                  </a:lnTo>
                  <a:lnTo>
                    <a:pt x="150" y="122"/>
                  </a:lnTo>
                  <a:lnTo>
                    <a:pt x="157" y="131"/>
                  </a:lnTo>
                  <a:lnTo>
                    <a:pt x="165" y="139"/>
                  </a:lnTo>
                  <a:lnTo>
                    <a:pt x="173" y="146"/>
                  </a:lnTo>
                  <a:lnTo>
                    <a:pt x="181" y="156"/>
                  </a:lnTo>
                  <a:lnTo>
                    <a:pt x="189" y="165"/>
                  </a:lnTo>
                  <a:lnTo>
                    <a:pt x="197" y="174"/>
                  </a:lnTo>
                  <a:lnTo>
                    <a:pt x="205" y="183"/>
                  </a:lnTo>
                  <a:lnTo>
                    <a:pt x="213" y="193"/>
                  </a:lnTo>
                  <a:lnTo>
                    <a:pt x="221" y="204"/>
                  </a:lnTo>
                  <a:lnTo>
                    <a:pt x="229" y="213"/>
                  </a:lnTo>
                  <a:lnTo>
                    <a:pt x="238" y="225"/>
                  </a:lnTo>
                  <a:lnTo>
                    <a:pt x="246" y="235"/>
                  </a:lnTo>
                  <a:lnTo>
                    <a:pt x="254" y="247"/>
                  </a:lnTo>
                  <a:lnTo>
                    <a:pt x="263" y="258"/>
                  </a:lnTo>
                  <a:lnTo>
                    <a:pt x="271" y="270"/>
                  </a:lnTo>
                  <a:lnTo>
                    <a:pt x="280" y="282"/>
                  </a:lnTo>
                  <a:lnTo>
                    <a:pt x="289" y="295"/>
                  </a:lnTo>
                  <a:lnTo>
                    <a:pt x="297" y="308"/>
                  </a:lnTo>
                  <a:lnTo>
                    <a:pt x="305" y="320"/>
                  </a:lnTo>
                  <a:lnTo>
                    <a:pt x="314" y="335"/>
                  </a:lnTo>
                  <a:lnTo>
                    <a:pt x="322" y="349"/>
                  </a:lnTo>
                  <a:lnTo>
                    <a:pt x="330" y="363"/>
                  </a:lnTo>
                  <a:lnTo>
                    <a:pt x="339" y="377"/>
                  </a:lnTo>
                  <a:lnTo>
                    <a:pt x="348" y="391"/>
                  </a:lnTo>
                  <a:lnTo>
                    <a:pt x="356" y="407"/>
                  </a:lnTo>
                  <a:lnTo>
                    <a:pt x="365" y="422"/>
                  </a:lnTo>
                  <a:lnTo>
                    <a:pt x="373" y="438"/>
                  </a:lnTo>
                  <a:lnTo>
                    <a:pt x="381" y="455"/>
                  </a:lnTo>
                  <a:lnTo>
                    <a:pt x="391" y="473"/>
                  </a:lnTo>
                  <a:lnTo>
                    <a:pt x="398" y="488"/>
                  </a:lnTo>
                  <a:lnTo>
                    <a:pt x="405" y="505"/>
                  </a:lnTo>
                  <a:lnTo>
                    <a:pt x="413" y="521"/>
                  </a:lnTo>
                  <a:lnTo>
                    <a:pt x="420" y="538"/>
                  </a:lnTo>
                  <a:lnTo>
                    <a:pt x="426" y="553"/>
                  </a:lnTo>
                  <a:lnTo>
                    <a:pt x="432" y="569"/>
                  </a:lnTo>
                  <a:lnTo>
                    <a:pt x="439" y="584"/>
                  </a:lnTo>
                  <a:lnTo>
                    <a:pt x="445" y="601"/>
                  </a:lnTo>
                  <a:lnTo>
                    <a:pt x="450" y="615"/>
                  </a:lnTo>
                  <a:lnTo>
                    <a:pt x="455" y="630"/>
                  </a:lnTo>
                  <a:lnTo>
                    <a:pt x="459" y="644"/>
                  </a:lnTo>
                  <a:lnTo>
                    <a:pt x="466" y="659"/>
                  </a:lnTo>
                  <a:lnTo>
                    <a:pt x="469" y="674"/>
                  </a:lnTo>
                  <a:lnTo>
                    <a:pt x="474" y="687"/>
                  </a:lnTo>
                  <a:lnTo>
                    <a:pt x="478" y="702"/>
                  </a:lnTo>
                  <a:lnTo>
                    <a:pt x="481" y="716"/>
                  </a:lnTo>
                  <a:lnTo>
                    <a:pt x="484" y="729"/>
                  </a:lnTo>
                  <a:lnTo>
                    <a:pt x="488" y="742"/>
                  </a:lnTo>
                  <a:lnTo>
                    <a:pt x="490" y="755"/>
                  </a:lnTo>
                  <a:lnTo>
                    <a:pt x="492" y="768"/>
                  </a:lnTo>
                  <a:lnTo>
                    <a:pt x="494" y="781"/>
                  </a:lnTo>
                  <a:lnTo>
                    <a:pt x="496" y="793"/>
                  </a:lnTo>
                  <a:lnTo>
                    <a:pt x="497" y="805"/>
                  </a:lnTo>
                  <a:lnTo>
                    <a:pt x="498" y="817"/>
                  </a:lnTo>
                  <a:lnTo>
                    <a:pt x="499" y="829"/>
                  </a:lnTo>
                  <a:lnTo>
                    <a:pt x="500" y="840"/>
                  </a:lnTo>
                  <a:lnTo>
                    <a:pt x="500" y="852"/>
                  </a:lnTo>
                  <a:lnTo>
                    <a:pt x="500" y="863"/>
                  </a:lnTo>
                  <a:lnTo>
                    <a:pt x="500" y="874"/>
                  </a:lnTo>
                  <a:lnTo>
                    <a:pt x="500" y="884"/>
                  </a:lnTo>
                  <a:lnTo>
                    <a:pt x="499" y="894"/>
                  </a:lnTo>
                  <a:lnTo>
                    <a:pt x="498" y="905"/>
                  </a:lnTo>
                  <a:lnTo>
                    <a:pt x="496" y="914"/>
                  </a:lnTo>
                  <a:lnTo>
                    <a:pt x="495" y="924"/>
                  </a:lnTo>
                  <a:lnTo>
                    <a:pt x="493" y="932"/>
                  </a:lnTo>
                  <a:lnTo>
                    <a:pt x="491" y="941"/>
                  </a:lnTo>
                  <a:lnTo>
                    <a:pt x="488" y="950"/>
                  </a:lnTo>
                  <a:lnTo>
                    <a:pt x="485" y="958"/>
                  </a:lnTo>
                  <a:lnTo>
                    <a:pt x="482" y="966"/>
                  </a:lnTo>
                  <a:lnTo>
                    <a:pt x="480" y="974"/>
                  </a:lnTo>
                  <a:lnTo>
                    <a:pt x="476" y="981"/>
                  </a:lnTo>
                  <a:lnTo>
                    <a:pt x="472" y="988"/>
                  </a:lnTo>
                  <a:lnTo>
                    <a:pt x="468" y="994"/>
                  </a:lnTo>
                  <a:lnTo>
                    <a:pt x="465" y="1002"/>
                  </a:lnTo>
                  <a:lnTo>
                    <a:pt x="459" y="1008"/>
                  </a:lnTo>
                  <a:lnTo>
                    <a:pt x="454" y="1014"/>
                  </a:lnTo>
                  <a:lnTo>
                    <a:pt x="450" y="1019"/>
                  </a:lnTo>
                  <a:lnTo>
                    <a:pt x="445" y="1026"/>
                  </a:lnTo>
                  <a:lnTo>
                    <a:pt x="440" y="1031"/>
                  </a:lnTo>
                  <a:lnTo>
                    <a:pt x="433" y="1035"/>
                  </a:lnTo>
                  <a:lnTo>
                    <a:pt x="427" y="1039"/>
                  </a:lnTo>
                  <a:lnTo>
                    <a:pt x="422" y="1043"/>
                  </a:lnTo>
                  <a:lnTo>
                    <a:pt x="415" y="1047"/>
                  </a:lnTo>
                  <a:lnTo>
                    <a:pt x="408" y="1051"/>
                  </a:lnTo>
                  <a:lnTo>
                    <a:pt x="401" y="1053"/>
                  </a:lnTo>
                  <a:lnTo>
                    <a:pt x="395" y="1056"/>
                  </a:lnTo>
                  <a:lnTo>
                    <a:pt x="387" y="1058"/>
                  </a:lnTo>
                  <a:lnTo>
                    <a:pt x="379" y="1060"/>
                  </a:lnTo>
                  <a:lnTo>
                    <a:pt x="372" y="1062"/>
                  </a:lnTo>
                  <a:lnTo>
                    <a:pt x="364" y="1064"/>
                  </a:lnTo>
                  <a:lnTo>
                    <a:pt x="355" y="1065"/>
                  </a:lnTo>
                  <a:lnTo>
                    <a:pt x="347" y="1065"/>
                  </a:lnTo>
                  <a:lnTo>
                    <a:pt x="339" y="1066"/>
                  </a:lnTo>
                  <a:lnTo>
                    <a:pt x="330" y="1067"/>
                  </a:lnTo>
                  <a:lnTo>
                    <a:pt x="320" y="1066"/>
                  </a:lnTo>
                  <a:lnTo>
                    <a:pt x="312" y="1065"/>
                  </a:lnTo>
                  <a:lnTo>
                    <a:pt x="302" y="1065"/>
                  </a:lnTo>
                  <a:lnTo>
                    <a:pt x="295" y="1065"/>
                  </a:lnTo>
                  <a:lnTo>
                    <a:pt x="286" y="1063"/>
                  </a:lnTo>
                  <a:lnTo>
                    <a:pt x="278" y="1063"/>
                  </a:lnTo>
                  <a:lnTo>
                    <a:pt x="271" y="1062"/>
                  </a:lnTo>
                  <a:lnTo>
                    <a:pt x="264" y="1061"/>
                  </a:lnTo>
                  <a:lnTo>
                    <a:pt x="255" y="1060"/>
                  </a:lnTo>
                  <a:lnTo>
                    <a:pt x="248" y="1058"/>
                  </a:lnTo>
                  <a:lnTo>
                    <a:pt x="241" y="1057"/>
                  </a:lnTo>
                  <a:lnTo>
                    <a:pt x="234" y="1056"/>
                  </a:lnTo>
                  <a:lnTo>
                    <a:pt x="227" y="1055"/>
                  </a:lnTo>
                  <a:lnTo>
                    <a:pt x="221" y="1054"/>
                  </a:lnTo>
                  <a:lnTo>
                    <a:pt x="215" y="1052"/>
                  </a:lnTo>
                  <a:lnTo>
                    <a:pt x="208" y="1051"/>
                  </a:lnTo>
                  <a:lnTo>
                    <a:pt x="202" y="1049"/>
                  </a:lnTo>
                  <a:lnTo>
                    <a:pt x="196" y="1048"/>
                  </a:lnTo>
                  <a:lnTo>
                    <a:pt x="191" y="1045"/>
                  </a:lnTo>
                  <a:lnTo>
                    <a:pt x="185" y="1043"/>
                  </a:lnTo>
                  <a:lnTo>
                    <a:pt x="179" y="1041"/>
                  </a:lnTo>
                  <a:lnTo>
                    <a:pt x="174" y="1039"/>
                  </a:lnTo>
                  <a:lnTo>
                    <a:pt x="169" y="1038"/>
                  </a:lnTo>
                  <a:lnTo>
                    <a:pt x="165" y="1036"/>
                  </a:lnTo>
                  <a:lnTo>
                    <a:pt x="160" y="1034"/>
                  </a:lnTo>
                  <a:lnTo>
                    <a:pt x="155" y="1033"/>
                  </a:lnTo>
                  <a:lnTo>
                    <a:pt x="151" y="1031"/>
                  </a:lnTo>
                  <a:lnTo>
                    <a:pt x="147" y="1029"/>
                  </a:lnTo>
                  <a:lnTo>
                    <a:pt x="143" y="1027"/>
                  </a:lnTo>
                  <a:lnTo>
                    <a:pt x="139" y="1025"/>
                  </a:lnTo>
                  <a:lnTo>
                    <a:pt x="136" y="1023"/>
                  </a:lnTo>
                  <a:lnTo>
                    <a:pt x="132" y="1022"/>
                  </a:lnTo>
                  <a:lnTo>
                    <a:pt x="128" y="1019"/>
                  </a:lnTo>
                  <a:lnTo>
                    <a:pt x="124" y="1017"/>
                  </a:lnTo>
                  <a:lnTo>
                    <a:pt x="121" y="1015"/>
                  </a:lnTo>
                  <a:lnTo>
                    <a:pt x="118" y="1013"/>
                  </a:lnTo>
                  <a:lnTo>
                    <a:pt x="112" y="1009"/>
                  </a:lnTo>
                  <a:lnTo>
                    <a:pt x="107" y="1005"/>
                  </a:lnTo>
                  <a:lnTo>
                    <a:pt x="102" y="1001"/>
                  </a:lnTo>
                  <a:lnTo>
                    <a:pt x="98" y="998"/>
                  </a:lnTo>
                  <a:lnTo>
                    <a:pt x="94" y="994"/>
                  </a:lnTo>
                  <a:lnTo>
                    <a:pt x="92" y="992"/>
                  </a:lnTo>
                  <a:lnTo>
                    <a:pt x="80" y="979"/>
                  </a:lnTo>
                  <a:lnTo>
                    <a:pt x="121" y="1045"/>
                  </a:lnTo>
                  <a:lnTo>
                    <a:pt x="123" y="1047"/>
                  </a:lnTo>
                  <a:lnTo>
                    <a:pt x="128" y="1050"/>
                  </a:lnTo>
                  <a:lnTo>
                    <a:pt x="132" y="1052"/>
                  </a:lnTo>
                  <a:lnTo>
                    <a:pt x="138" y="1054"/>
                  </a:lnTo>
                  <a:lnTo>
                    <a:pt x="143" y="1056"/>
                  </a:lnTo>
                  <a:lnTo>
                    <a:pt x="150" y="1060"/>
                  </a:lnTo>
                  <a:lnTo>
                    <a:pt x="154" y="1062"/>
                  </a:lnTo>
                  <a:lnTo>
                    <a:pt x="157" y="1063"/>
                  </a:lnTo>
                  <a:lnTo>
                    <a:pt x="162" y="1064"/>
                  </a:lnTo>
                  <a:lnTo>
                    <a:pt x="165" y="1066"/>
                  </a:lnTo>
                  <a:lnTo>
                    <a:pt x="169" y="1067"/>
                  </a:lnTo>
                  <a:lnTo>
                    <a:pt x="173" y="1069"/>
                  </a:lnTo>
                  <a:lnTo>
                    <a:pt x="178" y="1072"/>
                  </a:lnTo>
                  <a:lnTo>
                    <a:pt x="183" y="1074"/>
                  </a:lnTo>
                  <a:lnTo>
                    <a:pt x="187" y="1075"/>
                  </a:lnTo>
                  <a:lnTo>
                    <a:pt x="193" y="1077"/>
                  </a:lnTo>
                  <a:lnTo>
                    <a:pt x="197" y="1079"/>
                  </a:lnTo>
                  <a:lnTo>
                    <a:pt x="203" y="1080"/>
                  </a:lnTo>
                  <a:lnTo>
                    <a:pt x="208" y="1082"/>
                  </a:lnTo>
                  <a:lnTo>
                    <a:pt x="214" y="1084"/>
                  </a:lnTo>
                  <a:lnTo>
                    <a:pt x="220" y="1086"/>
                  </a:lnTo>
                  <a:lnTo>
                    <a:pt x="225" y="1087"/>
                  </a:lnTo>
                  <a:lnTo>
                    <a:pt x="230" y="1088"/>
                  </a:lnTo>
                  <a:lnTo>
                    <a:pt x="237" y="1090"/>
                  </a:lnTo>
                  <a:lnTo>
                    <a:pt x="243" y="1091"/>
                  </a:lnTo>
                  <a:lnTo>
                    <a:pt x="249" y="1093"/>
                  </a:lnTo>
                  <a:lnTo>
                    <a:pt x="254" y="1093"/>
                  </a:lnTo>
                  <a:lnTo>
                    <a:pt x="261" y="1095"/>
                  </a:lnTo>
                  <a:lnTo>
                    <a:pt x="267" y="1095"/>
                  </a:lnTo>
                  <a:lnTo>
                    <a:pt x="273" y="1097"/>
                  </a:lnTo>
                  <a:lnTo>
                    <a:pt x="279" y="1098"/>
                  </a:lnTo>
                  <a:lnTo>
                    <a:pt x="286" y="1099"/>
                  </a:lnTo>
                  <a:lnTo>
                    <a:pt x="293" y="1099"/>
                  </a:lnTo>
                  <a:lnTo>
                    <a:pt x="299" y="1100"/>
                  </a:lnTo>
                  <a:lnTo>
                    <a:pt x="305" y="1100"/>
                  </a:lnTo>
                  <a:lnTo>
                    <a:pt x="312" y="1101"/>
                  </a:lnTo>
                  <a:lnTo>
                    <a:pt x="319" y="1101"/>
                  </a:lnTo>
                  <a:lnTo>
                    <a:pt x="326" y="1101"/>
                  </a:lnTo>
                  <a:lnTo>
                    <a:pt x="331" y="1101"/>
                  </a:lnTo>
                  <a:lnTo>
                    <a:pt x="339" y="1100"/>
                  </a:lnTo>
                  <a:lnTo>
                    <a:pt x="345" y="1099"/>
                  </a:lnTo>
                  <a:lnTo>
                    <a:pt x="352" y="1099"/>
                  </a:lnTo>
                  <a:lnTo>
                    <a:pt x="359" y="1097"/>
                  </a:lnTo>
                  <a:lnTo>
                    <a:pt x="366" y="1097"/>
                  </a:lnTo>
                  <a:lnTo>
                    <a:pt x="372" y="1095"/>
                  </a:lnTo>
                  <a:lnTo>
                    <a:pt x="379" y="1094"/>
                  </a:lnTo>
                  <a:lnTo>
                    <a:pt x="385" y="1092"/>
                  </a:lnTo>
                  <a:lnTo>
                    <a:pt x="392" y="1090"/>
                  </a:lnTo>
                  <a:lnTo>
                    <a:pt x="399" y="1088"/>
                  </a:lnTo>
                  <a:lnTo>
                    <a:pt x="405" y="1086"/>
                  </a:lnTo>
                  <a:lnTo>
                    <a:pt x="413" y="1083"/>
                  </a:lnTo>
                  <a:lnTo>
                    <a:pt x="419" y="1080"/>
                  </a:lnTo>
                  <a:lnTo>
                    <a:pt x="425" y="1078"/>
                  </a:lnTo>
                  <a:lnTo>
                    <a:pt x="432" y="1075"/>
                  </a:lnTo>
                  <a:lnTo>
                    <a:pt x="438" y="1072"/>
                  </a:lnTo>
                  <a:lnTo>
                    <a:pt x="444" y="1067"/>
                  </a:lnTo>
                  <a:lnTo>
                    <a:pt x="449" y="1063"/>
                  </a:lnTo>
                  <a:lnTo>
                    <a:pt x="454" y="1059"/>
                  </a:lnTo>
                  <a:lnTo>
                    <a:pt x="459" y="1054"/>
                  </a:lnTo>
                  <a:lnTo>
                    <a:pt x="465" y="1049"/>
                  </a:lnTo>
                  <a:lnTo>
                    <a:pt x="469" y="1043"/>
                  </a:lnTo>
                  <a:lnTo>
                    <a:pt x="474" y="1039"/>
                  </a:lnTo>
                  <a:lnTo>
                    <a:pt x="478" y="1033"/>
                  </a:lnTo>
                  <a:lnTo>
                    <a:pt x="482" y="1027"/>
                  </a:lnTo>
                  <a:lnTo>
                    <a:pt x="486" y="1022"/>
                  </a:lnTo>
                  <a:lnTo>
                    <a:pt x="491" y="1015"/>
                  </a:lnTo>
                  <a:lnTo>
                    <a:pt x="494" y="1009"/>
                  </a:lnTo>
                  <a:lnTo>
                    <a:pt x="497" y="1003"/>
                  </a:lnTo>
                  <a:lnTo>
                    <a:pt x="500" y="995"/>
                  </a:lnTo>
                  <a:lnTo>
                    <a:pt x="504" y="989"/>
                  </a:lnTo>
                  <a:lnTo>
                    <a:pt x="505" y="981"/>
                  </a:lnTo>
                  <a:lnTo>
                    <a:pt x="508" y="974"/>
                  </a:lnTo>
                  <a:lnTo>
                    <a:pt x="510" y="966"/>
                  </a:lnTo>
                  <a:lnTo>
                    <a:pt x="513" y="959"/>
                  </a:lnTo>
                  <a:lnTo>
                    <a:pt x="515" y="951"/>
                  </a:lnTo>
                  <a:lnTo>
                    <a:pt x="517" y="942"/>
                  </a:lnTo>
                  <a:lnTo>
                    <a:pt x="519" y="935"/>
                  </a:lnTo>
                  <a:lnTo>
                    <a:pt x="520" y="927"/>
                  </a:lnTo>
                  <a:lnTo>
                    <a:pt x="521" y="917"/>
                  </a:lnTo>
                  <a:lnTo>
                    <a:pt x="522" y="909"/>
                  </a:lnTo>
                  <a:lnTo>
                    <a:pt x="523" y="900"/>
                  </a:lnTo>
                  <a:lnTo>
                    <a:pt x="524" y="891"/>
                  </a:lnTo>
                  <a:lnTo>
                    <a:pt x="524" y="882"/>
                  </a:lnTo>
                  <a:lnTo>
                    <a:pt x="525" y="873"/>
                  </a:lnTo>
                  <a:lnTo>
                    <a:pt x="525" y="863"/>
                  </a:lnTo>
                  <a:lnTo>
                    <a:pt x="526" y="854"/>
                  </a:lnTo>
                  <a:lnTo>
                    <a:pt x="525" y="844"/>
                  </a:lnTo>
                  <a:lnTo>
                    <a:pt x="524" y="834"/>
                  </a:lnTo>
                  <a:lnTo>
                    <a:pt x="524" y="825"/>
                  </a:lnTo>
                  <a:lnTo>
                    <a:pt x="523" y="814"/>
                  </a:lnTo>
                  <a:lnTo>
                    <a:pt x="522" y="804"/>
                  </a:lnTo>
                  <a:lnTo>
                    <a:pt x="520" y="793"/>
                  </a:lnTo>
                  <a:lnTo>
                    <a:pt x="519" y="784"/>
                  </a:lnTo>
                  <a:lnTo>
                    <a:pt x="519" y="774"/>
                  </a:lnTo>
                  <a:lnTo>
                    <a:pt x="517" y="762"/>
                  </a:lnTo>
                  <a:lnTo>
                    <a:pt x="515" y="753"/>
                  </a:lnTo>
                  <a:lnTo>
                    <a:pt x="513" y="741"/>
                  </a:lnTo>
                  <a:lnTo>
                    <a:pt x="510" y="731"/>
                  </a:lnTo>
                  <a:lnTo>
                    <a:pt x="507" y="720"/>
                  </a:lnTo>
                  <a:lnTo>
                    <a:pt x="505" y="709"/>
                  </a:lnTo>
                  <a:lnTo>
                    <a:pt x="503" y="699"/>
                  </a:lnTo>
                  <a:lnTo>
                    <a:pt x="501" y="688"/>
                  </a:lnTo>
                  <a:lnTo>
                    <a:pt x="498" y="677"/>
                  </a:lnTo>
                  <a:lnTo>
                    <a:pt x="495" y="665"/>
                  </a:lnTo>
                  <a:lnTo>
                    <a:pt x="491" y="654"/>
                  </a:lnTo>
                  <a:lnTo>
                    <a:pt x="488" y="643"/>
                  </a:lnTo>
                  <a:lnTo>
                    <a:pt x="483" y="632"/>
                  </a:lnTo>
                  <a:lnTo>
                    <a:pt x="480" y="620"/>
                  </a:lnTo>
                  <a:lnTo>
                    <a:pt x="476" y="610"/>
                  </a:lnTo>
                  <a:lnTo>
                    <a:pt x="473" y="599"/>
                  </a:lnTo>
                  <a:lnTo>
                    <a:pt x="469" y="587"/>
                  </a:lnTo>
                  <a:lnTo>
                    <a:pt x="465" y="577"/>
                  </a:lnTo>
                  <a:lnTo>
                    <a:pt x="460" y="564"/>
                  </a:lnTo>
                  <a:lnTo>
                    <a:pt x="456" y="554"/>
                  </a:lnTo>
                  <a:lnTo>
                    <a:pt x="452" y="542"/>
                  </a:lnTo>
                  <a:lnTo>
                    <a:pt x="447" y="532"/>
                  </a:lnTo>
                  <a:lnTo>
                    <a:pt x="443" y="520"/>
                  </a:lnTo>
                  <a:lnTo>
                    <a:pt x="438" y="510"/>
                  </a:lnTo>
                  <a:lnTo>
                    <a:pt x="432" y="498"/>
                  </a:lnTo>
                  <a:lnTo>
                    <a:pt x="427" y="486"/>
                  </a:lnTo>
                  <a:lnTo>
                    <a:pt x="422" y="476"/>
                  </a:lnTo>
                  <a:lnTo>
                    <a:pt x="417" y="464"/>
                  </a:lnTo>
                  <a:lnTo>
                    <a:pt x="410" y="454"/>
                  </a:lnTo>
                  <a:lnTo>
                    <a:pt x="405" y="442"/>
                  </a:lnTo>
                  <a:lnTo>
                    <a:pt x="400" y="432"/>
                  </a:lnTo>
                  <a:lnTo>
                    <a:pt x="395" y="422"/>
                  </a:lnTo>
                  <a:lnTo>
                    <a:pt x="389" y="411"/>
                  </a:lnTo>
                  <a:lnTo>
                    <a:pt x="383" y="400"/>
                  </a:lnTo>
                  <a:lnTo>
                    <a:pt x="377" y="390"/>
                  </a:lnTo>
                  <a:lnTo>
                    <a:pt x="372" y="380"/>
                  </a:lnTo>
                  <a:lnTo>
                    <a:pt x="367" y="369"/>
                  </a:lnTo>
                  <a:lnTo>
                    <a:pt x="360" y="360"/>
                  </a:lnTo>
                  <a:lnTo>
                    <a:pt x="355" y="350"/>
                  </a:lnTo>
                  <a:lnTo>
                    <a:pt x="350" y="340"/>
                  </a:lnTo>
                  <a:lnTo>
                    <a:pt x="344" y="330"/>
                  </a:lnTo>
                  <a:lnTo>
                    <a:pt x="338" y="320"/>
                  </a:lnTo>
                  <a:lnTo>
                    <a:pt x="331" y="311"/>
                  </a:lnTo>
                  <a:lnTo>
                    <a:pt x="326" y="302"/>
                  </a:lnTo>
                  <a:lnTo>
                    <a:pt x="320" y="291"/>
                  </a:lnTo>
                  <a:lnTo>
                    <a:pt x="314" y="283"/>
                  </a:lnTo>
                  <a:lnTo>
                    <a:pt x="307" y="274"/>
                  </a:lnTo>
                  <a:lnTo>
                    <a:pt x="302" y="265"/>
                  </a:lnTo>
                  <a:lnTo>
                    <a:pt x="296" y="256"/>
                  </a:lnTo>
                  <a:lnTo>
                    <a:pt x="290" y="247"/>
                  </a:lnTo>
                  <a:lnTo>
                    <a:pt x="284" y="238"/>
                  </a:lnTo>
                  <a:lnTo>
                    <a:pt x="278" y="230"/>
                  </a:lnTo>
                  <a:lnTo>
                    <a:pt x="272" y="220"/>
                  </a:lnTo>
                  <a:lnTo>
                    <a:pt x="266" y="212"/>
                  </a:lnTo>
                  <a:lnTo>
                    <a:pt x="261" y="205"/>
                  </a:lnTo>
                  <a:lnTo>
                    <a:pt x="254" y="196"/>
                  </a:lnTo>
                  <a:lnTo>
                    <a:pt x="247" y="188"/>
                  </a:lnTo>
                  <a:lnTo>
                    <a:pt x="242" y="180"/>
                  </a:lnTo>
                  <a:lnTo>
                    <a:pt x="236" y="172"/>
                  </a:lnTo>
                  <a:lnTo>
                    <a:pt x="229" y="165"/>
                  </a:lnTo>
                  <a:lnTo>
                    <a:pt x="223" y="157"/>
                  </a:lnTo>
                  <a:lnTo>
                    <a:pt x="218" y="149"/>
                  </a:lnTo>
                  <a:lnTo>
                    <a:pt x="212" y="141"/>
                  </a:lnTo>
                  <a:lnTo>
                    <a:pt x="205" y="135"/>
                  </a:lnTo>
                  <a:lnTo>
                    <a:pt x="200" y="128"/>
                  </a:lnTo>
                  <a:lnTo>
                    <a:pt x="194" y="120"/>
                  </a:lnTo>
                  <a:lnTo>
                    <a:pt x="188" y="113"/>
                  </a:lnTo>
                  <a:lnTo>
                    <a:pt x="181" y="107"/>
                  </a:lnTo>
                  <a:lnTo>
                    <a:pt x="176" y="101"/>
                  </a:lnTo>
                  <a:lnTo>
                    <a:pt x="170" y="93"/>
                  </a:lnTo>
                  <a:lnTo>
                    <a:pt x="164" y="87"/>
                  </a:lnTo>
                  <a:lnTo>
                    <a:pt x="158" y="82"/>
                  </a:lnTo>
                  <a:lnTo>
                    <a:pt x="152" y="75"/>
                  </a:lnTo>
                  <a:lnTo>
                    <a:pt x="147" y="69"/>
                  </a:lnTo>
                  <a:lnTo>
                    <a:pt x="141" y="63"/>
                  </a:lnTo>
                  <a:lnTo>
                    <a:pt x="136" y="58"/>
                  </a:lnTo>
                  <a:lnTo>
                    <a:pt x="129" y="52"/>
                  </a:lnTo>
                  <a:lnTo>
                    <a:pt x="124" y="45"/>
                  </a:lnTo>
                  <a:lnTo>
                    <a:pt x="119" y="40"/>
                  </a:lnTo>
                  <a:lnTo>
                    <a:pt x="114" y="36"/>
                  </a:lnTo>
                  <a:lnTo>
                    <a:pt x="108" y="30"/>
                  </a:lnTo>
                  <a:lnTo>
                    <a:pt x="103" y="25"/>
                  </a:lnTo>
                  <a:lnTo>
                    <a:pt x="97" y="19"/>
                  </a:lnTo>
                  <a:lnTo>
                    <a:pt x="93" y="16"/>
                  </a:lnTo>
                  <a:lnTo>
                    <a:pt x="88" y="11"/>
                  </a:lnTo>
                  <a:lnTo>
                    <a:pt x="82" y="7"/>
                  </a:lnTo>
                  <a:lnTo>
                    <a:pt x="77" y="3"/>
                  </a:lnTo>
                  <a:lnTo>
                    <a:pt x="73" y="0"/>
                  </a:lnTo>
                  <a:lnTo>
                    <a:pt x="0"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720" name="Freeform 350"/>
            <p:cNvSpPr>
              <a:spLocks/>
            </p:cNvSpPr>
            <p:nvPr/>
          </p:nvSpPr>
          <p:spPr bwMode="auto">
            <a:xfrm>
              <a:off x="5042" y="1708"/>
              <a:ext cx="228" cy="556"/>
            </a:xfrm>
            <a:custGeom>
              <a:avLst/>
              <a:gdLst>
                <a:gd name="T0" fmla="*/ 1 w 456"/>
                <a:gd name="T1" fmla="*/ 1 h 1112"/>
                <a:gd name="T2" fmla="*/ 1 w 456"/>
                <a:gd name="T3" fmla="*/ 1 h 1112"/>
                <a:gd name="T4" fmla="*/ 1 w 456"/>
                <a:gd name="T5" fmla="*/ 1 h 1112"/>
                <a:gd name="T6" fmla="*/ 1 w 456"/>
                <a:gd name="T7" fmla="*/ 1 h 1112"/>
                <a:gd name="T8" fmla="*/ 1 w 456"/>
                <a:gd name="T9" fmla="*/ 1 h 1112"/>
                <a:gd name="T10" fmla="*/ 1 w 456"/>
                <a:gd name="T11" fmla="*/ 1 h 1112"/>
                <a:gd name="T12" fmla="*/ 1 w 456"/>
                <a:gd name="T13" fmla="*/ 1 h 1112"/>
                <a:gd name="T14" fmla="*/ 1 w 456"/>
                <a:gd name="T15" fmla="*/ 1 h 1112"/>
                <a:gd name="T16" fmla="*/ 1 w 456"/>
                <a:gd name="T17" fmla="*/ 1 h 1112"/>
                <a:gd name="T18" fmla="*/ 1 w 456"/>
                <a:gd name="T19" fmla="*/ 1 h 1112"/>
                <a:gd name="T20" fmla="*/ 1 w 456"/>
                <a:gd name="T21" fmla="*/ 1 h 1112"/>
                <a:gd name="T22" fmla="*/ 1 w 456"/>
                <a:gd name="T23" fmla="*/ 1 h 1112"/>
                <a:gd name="T24" fmla="*/ 1 w 456"/>
                <a:gd name="T25" fmla="*/ 1 h 1112"/>
                <a:gd name="T26" fmla="*/ 1 w 456"/>
                <a:gd name="T27" fmla="*/ 1 h 1112"/>
                <a:gd name="T28" fmla="*/ 1 w 456"/>
                <a:gd name="T29" fmla="*/ 1 h 1112"/>
                <a:gd name="T30" fmla="*/ 1 w 456"/>
                <a:gd name="T31" fmla="*/ 1 h 1112"/>
                <a:gd name="T32" fmla="*/ 1 w 456"/>
                <a:gd name="T33" fmla="*/ 1 h 1112"/>
                <a:gd name="T34" fmla="*/ 1 w 456"/>
                <a:gd name="T35" fmla="*/ 1 h 1112"/>
                <a:gd name="T36" fmla="*/ 1 w 456"/>
                <a:gd name="T37" fmla="*/ 1 h 1112"/>
                <a:gd name="T38" fmla="*/ 1 w 456"/>
                <a:gd name="T39" fmla="*/ 1 h 1112"/>
                <a:gd name="T40" fmla="*/ 1 w 456"/>
                <a:gd name="T41" fmla="*/ 1 h 1112"/>
                <a:gd name="T42" fmla="*/ 1 w 456"/>
                <a:gd name="T43" fmla="*/ 1 h 1112"/>
                <a:gd name="T44" fmla="*/ 1 w 456"/>
                <a:gd name="T45" fmla="*/ 1 h 1112"/>
                <a:gd name="T46" fmla="*/ 1 w 456"/>
                <a:gd name="T47" fmla="*/ 1 h 1112"/>
                <a:gd name="T48" fmla="*/ 1 w 456"/>
                <a:gd name="T49" fmla="*/ 1 h 1112"/>
                <a:gd name="T50" fmla="*/ 1 w 456"/>
                <a:gd name="T51" fmla="*/ 1 h 1112"/>
                <a:gd name="T52" fmla="*/ 1 w 456"/>
                <a:gd name="T53" fmla="*/ 1 h 1112"/>
                <a:gd name="T54" fmla="*/ 1 w 456"/>
                <a:gd name="T55" fmla="*/ 1 h 1112"/>
                <a:gd name="T56" fmla="*/ 1 w 456"/>
                <a:gd name="T57" fmla="*/ 1 h 1112"/>
                <a:gd name="T58" fmla="*/ 1 w 456"/>
                <a:gd name="T59" fmla="*/ 1 h 1112"/>
                <a:gd name="T60" fmla="*/ 1 w 456"/>
                <a:gd name="T61" fmla="*/ 1 h 1112"/>
                <a:gd name="T62" fmla="*/ 1 w 456"/>
                <a:gd name="T63" fmla="*/ 1 h 1112"/>
                <a:gd name="T64" fmla="*/ 1 w 456"/>
                <a:gd name="T65" fmla="*/ 1 h 1112"/>
                <a:gd name="T66" fmla="*/ 1 w 456"/>
                <a:gd name="T67" fmla="*/ 1 h 1112"/>
                <a:gd name="T68" fmla="*/ 1 w 456"/>
                <a:gd name="T69" fmla="*/ 1 h 1112"/>
                <a:gd name="T70" fmla="*/ 1 w 456"/>
                <a:gd name="T71" fmla="*/ 1 h 1112"/>
                <a:gd name="T72" fmla="*/ 1 w 456"/>
                <a:gd name="T73" fmla="*/ 1 h 1112"/>
                <a:gd name="T74" fmla="*/ 1 w 456"/>
                <a:gd name="T75" fmla="*/ 1 h 1112"/>
                <a:gd name="T76" fmla="*/ 1 w 456"/>
                <a:gd name="T77" fmla="*/ 1 h 1112"/>
                <a:gd name="T78" fmla="*/ 1 w 456"/>
                <a:gd name="T79" fmla="*/ 1 h 1112"/>
                <a:gd name="T80" fmla="*/ 1 w 456"/>
                <a:gd name="T81" fmla="*/ 1 h 1112"/>
                <a:gd name="T82" fmla="*/ 1 w 456"/>
                <a:gd name="T83" fmla="*/ 1 h 1112"/>
                <a:gd name="T84" fmla="*/ 1 w 456"/>
                <a:gd name="T85" fmla="*/ 1 h 1112"/>
                <a:gd name="T86" fmla="*/ 1 w 456"/>
                <a:gd name="T87" fmla="*/ 1 h 1112"/>
                <a:gd name="T88" fmla="*/ 1 w 456"/>
                <a:gd name="T89" fmla="*/ 1 h 1112"/>
                <a:gd name="T90" fmla="*/ 1 w 456"/>
                <a:gd name="T91" fmla="*/ 1 h 1112"/>
                <a:gd name="T92" fmla="*/ 1 w 456"/>
                <a:gd name="T93" fmla="*/ 1 h 1112"/>
                <a:gd name="T94" fmla="*/ 0 w 456"/>
                <a:gd name="T95" fmla="*/ 0 h 1112"/>
                <a:gd name="T96" fmla="*/ 1 w 456"/>
                <a:gd name="T97" fmla="*/ 1 h 1112"/>
                <a:gd name="T98" fmla="*/ 1 w 456"/>
                <a:gd name="T99" fmla="*/ 1 h 111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456" h="1112">
                  <a:moveTo>
                    <a:pt x="14" y="4"/>
                  </a:moveTo>
                  <a:lnTo>
                    <a:pt x="53" y="41"/>
                  </a:lnTo>
                  <a:lnTo>
                    <a:pt x="106" y="101"/>
                  </a:lnTo>
                  <a:lnTo>
                    <a:pt x="159" y="161"/>
                  </a:lnTo>
                  <a:lnTo>
                    <a:pt x="209" y="231"/>
                  </a:lnTo>
                  <a:lnTo>
                    <a:pt x="251" y="292"/>
                  </a:lnTo>
                  <a:lnTo>
                    <a:pt x="289" y="353"/>
                  </a:lnTo>
                  <a:lnTo>
                    <a:pt x="322" y="415"/>
                  </a:lnTo>
                  <a:lnTo>
                    <a:pt x="352" y="480"/>
                  </a:lnTo>
                  <a:lnTo>
                    <a:pt x="388" y="561"/>
                  </a:lnTo>
                  <a:lnTo>
                    <a:pt x="412" y="626"/>
                  </a:lnTo>
                  <a:lnTo>
                    <a:pt x="431" y="699"/>
                  </a:lnTo>
                  <a:lnTo>
                    <a:pt x="448" y="776"/>
                  </a:lnTo>
                  <a:lnTo>
                    <a:pt x="456" y="845"/>
                  </a:lnTo>
                  <a:lnTo>
                    <a:pt x="453" y="930"/>
                  </a:lnTo>
                  <a:lnTo>
                    <a:pt x="441" y="982"/>
                  </a:lnTo>
                  <a:lnTo>
                    <a:pt x="421" y="1024"/>
                  </a:lnTo>
                  <a:lnTo>
                    <a:pt x="378" y="1068"/>
                  </a:lnTo>
                  <a:lnTo>
                    <a:pt x="330" y="1096"/>
                  </a:lnTo>
                  <a:lnTo>
                    <a:pt x="282" y="1108"/>
                  </a:lnTo>
                  <a:lnTo>
                    <a:pt x="231" y="1112"/>
                  </a:lnTo>
                  <a:lnTo>
                    <a:pt x="180" y="1108"/>
                  </a:lnTo>
                  <a:lnTo>
                    <a:pt x="125" y="1097"/>
                  </a:lnTo>
                  <a:lnTo>
                    <a:pt x="64" y="1077"/>
                  </a:lnTo>
                  <a:lnTo>
                    <a:pt x="48" y="1060"/>
                  </a:lnTo>
                  <a:lnTo>
                    <a:pt x="106" y="1081"/>
                  </a:lnTo>
                  <a:lnTo>
                    <a:pt x="159" y="1096"/>
                  </a:lnTo>
                  <a:lnTo>
                    <a:pt x="216" y="1103"/>
                  </a:lnTo>
                  <a:lnTo>
                    <a:pt x="267" y="1101"/>
                  </a:lnTo>
                  <a:lnTo>
                    <a:pt x="315" y="1092"/>
                  </a:lnTo>
                  <a:lnTo>
                    <a:pt x="361" y="1068"/>
                  </a:lnTo>
                  <a:lnTo>
                    <a:pt x="390" y="1046"/>
                  </a:lnTo>
                  <a:lnTo>
                    <a:pt x="414" y="1011"/>
                  </a:lnTo>
                  <a:lnTo>
                    <a:pt x="434" y="968"/>
                  </a:lnTo>
                  <a:lnTo>
                    <a:pt x="443" y="918"/>
                  </a:lnTo>
                  <a:lnTo>
                    <a:pt x="448" y="853"/>
                  </a:lnTo>
                  <a:lnTo>
                    <a:pt x="443" y="793"/>
                  </a:lnTo>
                  <a:lnTo>
                    <a:pt x="436" y="732"/>
                  </a:lnTo>
                  <a:lnTo>
                    <a:pt x="421" y="670"/>
                  </a:lnTo>
                  <a:lnTo>
                    <a:pt x="393" y="584"/>
                  </a:lnTo>
                  <a:lnTo>
                    <a:pt x="359" y="501"/>
                  </a:lnTo>
                  <a:lnTo>
                    <a:pt x="306" y="397"/>
                  </a:lnTo>
                  <a:lnTo>
                    <a:pt x="267" y="325"/>
                  </a:lnTo>
                  <a:lnTo>
                    <a:pt x="207" y="236"/>
                  </a:lnTo>
                  <a:lnTo>
                    <a:pt x="165" y="178"/>
                  </a:lnTo>
                  <a:lnTo>
                    <a:pt x="128" y="130"/>
                  </a:lnTo>
                  <a:lnTo>
                    <a:pt x="60" y="57"/>
                  </a:lnTo>
                  <a:lnTo>
                    <a:pt x="0" y="0"/>
                  </a:lnTo>
                  <a:lnTo>
                    <a:pt x="14" y="4"/>
                  </a:lnTo>
                  <a:close/>
                </a:path>
              </a:pathLst>
            </a:custGeom>
            <a:solidFill>
              <a:srgbClr val="FF33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721" name="Freeform 351"/>
            <p:cNvSpPr>
              <a:spLocks/>
            </p:cNvSpPr>
            <p:nvPr/>
          </p:nvSpPr>
          <p:spPr bwMode="auto">
            <a:xfrm>
              <a:off x="4497" y="2434"/>
              <a:ext cx="49" cy="16"/>
            </a:xfrm>
            <a:custGeom>
              <a:avLst/>
              <a:gdLst>
                <a:gd name="T0" fmla="*/ 0 w 98"/>
                <a:gd name="T1" fmla="*/ 0 h 31"/>
                <a:gd name="T2" fmla="*/ 1 w 98"/>
                <a:gd name="T3" fmla="*/ 1 h 31"/>
                <a:gd name="T4" fmla="*/ 1 w 98"/>
                <a:gd name="T5" fmla="*/ 1 h 31"/>
                <a:gd name="T6" fmla="*/ 1 w 98"/>
                <a:gd name="T7" fmla="*/ 1 h 31"/>
                <a:gd name="T8" fmla="*/ 1 w 98"/>
                <a:gd name="T9" fmla="*/ 1 h 31"/>
                <a:gd name="T10" fmla="*/ 1 w 98"/>
                <a:gd name="T11" fmla="*/ 1 h 31"/>
                <a:gd name="T12" fmla="*/ 0 w 98"/>
                <a:gd name="T13" fmla="*/ 0 h 31"/>
                <a:gd name="T14" fmla="*/ 0 w 98"/>
                <a:gd name="T15" fmla="*/ 0 h 3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8" h="31">
                  <a:moveTo>
                    <a:pt x="0" y="0"/>
                  </a:moveTo>
                  <a:lnTo>
                    <a:pt x="34" y="4"/>
                  </a:lnTo>
                  <a:lnTo>
                    <a:pt x="88" y="15"/>
                  </a:lnTo>
                  <a:lnTo>
                    <a:pt x="98" y="31"/>
                  </a:lnTo>
                  <a:lnTo>
                    <a:pt x="52" y="21"/>
                  </a:lnTo>
                  <a:lnTo>
                    <a:pt x="11" y="17"/>
                  </a:lnTo>
                  <a:lnTo>
                    <a:pt x="0" y="0"/>
                  </a:lnTo>
                  <a:close/>
                </a:path>
              </a:pathLst>
            </a:custGeom>
            <a:solidFill>
              <a:srgbClr val="FF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722" name="Freeform 352"/>
            <p:cNvSpPr>
              <a:spLocks/>
            </p:cNvSpPr>
            <p:nvPr/>
          </p:nvSpPr>
          <p:spPr bwMode="auto">
            <a:xfrm>
              <a:off x="4698" y="2496"/>
              <a:ext cx="299" cy="73"/>
            </a:xfrm>
            <a:custGeom>
              <a:avLst/>
              <a:gdLst>
                <a:gd name="T0" fmla="*/ 0 w 599"/>
                <a:gd name="T1" fmla="*/ 0 h 146"/>
                <a:gd name="T2" fmla="*/ 0 w 599"/>
                <a:gd name="T3" fmla="*/ 1 h 146"/>
                <a:gd name="T4" fmla="*/ 0 w 599"/>
                <a:gd name="T5" fmla="*/ 1 h 146"/>
                <a:gd name="T6" fmla="*/ 0 w 599"/>
                <a:gd name="T7" fmla="*/ 1 h 146"/>
                <a:gd name="T8" fmla="*/ 0 w 599"/>
                <a:gd name="T9" fmla="*/ 1 h 146"/>
                <a:gd name="T10" fmla="*/ 0 w 599"/>
                <a:gd name="T11" fmla="*/ 1 h 146"/>
                <a:gd name="T12" fmla="*/ 0 w 599"/>
                <a:gd name="T13" fmla="*/ 1 h 146"/>
                <a:gd name="T14" fmla="*/ 0 w 599"/>
                <a:gd name="T15" fmla="*/ 1 h 146"/>
                <a:gd name="T16" fmla="*/ 0 w 599"/>
                <a:gd name="T17" fmla="*/ 1 h 146"/>
                <a:gd name="T18" fmla="*/ 0 w 599"/>
                <a:gd name="T19" fmla="*/ 1 h 146"/>
                <a:gd name="T20" fmla="*/ 0 w 599"/>
                <a:gd name="T21" fmla="*/ 1 h 146"/>
                <a:gd name="T22" fmla="*/ 0 w 599"/>
                <a:gd name="T23" fmla="*/ 1 h 146"/>
                <a:gd name="T24" fmla="*/ 0 w 599"/>
                <a:gd name="T25" fmla="*/ 1 h 146"/>
                <a:gd name="T26" fmla="*/ 0 w 599"/>
                <a:gd name="T27" fmla="*/ 1 h 146"/>
                <a:gd name="T28" fmla="*/ 0 w 599"/>
                <a:gd name="T29" fmla="*/ 1 h 146"/>
                <a:gd name="T30" fmla="*/ 0 w 599"/>
                <a:gd name="T31" fmla="*/ 1 h 146"/>
                <a:gd name="T32" fmla="*/ 0 w 599"/>
                <a:gd name="T33" fmla="*/ 1 h 146"/>
                <a:gd name="T34" fmla="*/ 0 w 599"/>
                <a:gd name="T35" fmla="*/ 1 h 146"/>
                <a:gd name="T36" fmla="*/ 0 w 599"/>
                <a:gd name="T37" fmla="*/ 1 h 146"/>
                <a:gd name="T38" fmla="*/ 0 w 599"/>
                <a:gd name="T39" fmla="*/ 1 h 146"/>
                <a:gd name="T40" fmla="*/ 0 w 599"/>
                <a:gd name="T41" fmla="*/ 0 h 146"/>
                <a:gd name="T42" fmla="*/ 0 w 599"/>
                <a:gd name="T43" fmla="*/ 0 h 14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599" h="146">
                  <a:moveTo>
                    <a:pt x="0" y="0"/>
                  </a:moveTo>
                  <a:lnTo>
                    <a:pt x="59" y="25"/>
                  </a:lnTo>
                  <a:lnTo>
                    <a:pt x="163" y="71"/>
                  </a:lnTo>
                  <a:lnTo>
                    <a:pt x="242" y="100"/>
                  </a:lnTo>
                  <a:lnTo>
                    <a:pt x="317" y="119"/>
                  </a:lnTo>
                  <a:lnTo>
                    <a:pt x="381" y="131"/>
                  </a:lnTo>
                  <a:lnTo>
                    <a:pt x="444" y="133"/>
                  </a:lnTo>
                  <a:lnTo>
                    <a:pt x="491" y="129"/>
                  </a:lnTo>
                  <a:lnTo>
                    <a:pt x="539" y="115"/>
                  </a:lnTo>
                  <a:lnTo>
                    <a:pt x="570" y="98"/>
                  </a:lnTo>
                  <a:lnTo>
                    <a:pt x="599" y="71"/>
                  </a:lnTo>
                  <a:lnTo>
                    <a:pt x="570" y="104"/>
                  </a:lnTo>
                  <a:lnTo>
                    <a:pt x="534" y="125"/>
                  </a:lnTo>
                  <a:lnTo>
                    <a:pt x="484" y="142"/>
                  </a:lnTo>
                  <a:lnTo>
                    <a:pt x="425" y="146"/>
                  </a:lnTo>
                  <a:lnTo>
                    <a:pt x="361" y="142"/>
                  </a:lnTo>
                  <a:lnTo>
                    <a:pt x="273" y="121"/>
                  </a:lnTo>
                  <a:lnTo>
                    <a:pt x="186" y="92"/>
                  </a:lnTo>
                  <a:lnTo>
                    <a:pt x="92" y="54"/>
                  </a:lnTo>
                  <a:lnTo>
                    <a:pt x="6" y="12"/>
                  </a:lnTo>
                  <a:lnTo>
                    <a:pt x="0" y="0"/>
                  </a:lnTo>
                  <a:close/>
                </a:path>
              </a:pathLst>
            </a:custGeom>
            <a:solidFill>
              <a:srgbClr val="FF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723" name="Freeform 353"/>
            <p:cNvSpPr>
              <a:spLocks/>
            </p:cNvSpPr>
            <p:nvPr/>
          </p:nvSpPr>
          <p:spPr bwMode="auto">
            <a:xfrm>
              <a:off x="4579" y="2027"/>
              <a:ext cx="226" cy="591"/>
            </a:xfrm>
            <a:custGeom>
              <a:avLst/>
              <a:gdLst>
                <a:gd name="T0" fmla="*/ 1 w 452"/>
                <a:gd name="T1" fmla="*/ 0 h 1183"/>
                <a:gd name="T2" fmla="*/ 1 w 452"/>
                <a:gd name="T3" fmla="*/ 0 h 1183"/>
                <a:gd name="T4" fmla="*/ 1 w 452"/>
                <a:gd name="T5" fmla="*/ 0 h 1183"/>
                <a:gd name="T6" fmla="*/ 1 w 452"/>
                <a:gd name="T7" fmla="*/ 0 h 1183"/>
                <a:gd name="T8" fmla="*/ 1 w 452"/>
                <a:gd name="T9" fmla="*/ 0 h 1183"/>
                <a:gd name="T10" fmla="*/ 1 w 452"/>
                <a:gd name="T11" fmla="*/ 0 h 1183"/>
                <a:gd name="T12" fmla="*/ 1 w 452"/>
                <a:gd name="T13" fmla="*/ 0 h 1183"/>
                <a:gd name="T14" fmla="*/ 1 w 452"/>
                <a:gd name="T15" fmla="*/ 0 h 1183"/>
                <a:gd name="T16" fmla="*/ 1 w 452"/>
                <a:gd name="T17" fmla="*/ 0 h 1183"/>
                <a:gd name="T18" fmla="*/ 1 w 452"/>
                <a:gd name="T19" fmla="*/ 0 h 1183"/>
                <a:gd name="T20" fmla="*/ 1 w 452"/>
                <a:gd name="T21" fmla="*/ 0 h 1183"/>
                <a:gd name="T22" fmla="*/ 1 w 452"/>
                <a:gd name="T23" fmla="*/ 0 h 1183"/>
                <a:gd name="T24" fmla="*/ 1 w 452"/>
                <a:gd name="T25" fmla="*/ 0 h 1183"/>
                <a:gd name="T26" fmla="*/ 1 w 452"/>
                <a:gd name="T27" fmla="*/ 0 h 1183"/>
                <a:gd name="T28" fmla="*/ 1 w 452"/>
                <a:gd name="T29" fmla="*/ 0 h 1183"/>
                <a:gd name="T30" fmla="*/ 1 w 452"/>
                <a:gd name="T31" fmla="*/ 0 h 1183"/>
                <a:gd name="T32" fmla="*/ 1 w 452"/>
                <a:gd name="T33" fmla="*/ 0 h 1183"/>
                <a:gd name="T34" fmla="*/ 1 w 452"/>
                <a:gd name="T35" fmla="*/ 0 h 1183"/>
                <a:gd name="T36" fmla="*/ 1 w 452"/>
                <a:gd name="T37" fmla="*/ 0 h 1183"/>
                <a:gd name="T38" fmla="*/ 1 w 452"/>
                <a:gd name="T39" fmla="*/ 0 h 1183"/>
                <a:gd name="T40" fmla="*/ 1 w 452"/>
                <a:gd name="T41" fmla="*/ 0 h 1183"/>
                <a:gd name="T42" fmla="*/ 1 w 452"/>
                <a:gd name="T43" fmla="*/ 0 h 1183"/>
                <a:gd name="T44" fmla="*/ 1 w 452"/>
                <a:gd name="T45" fmla="*/ 0 h 1183"/>
                <a:gd name="T46" fmla="*/ 1 w 452"/>
                <a:gd name="T47" fmla="*/ 0 h 1183"/>
                <a:gd name="T48" fmla="*/ 1 w 452"/>
                <a:gd name="T49" fmla="*/ 0 h 1183"/>
                <a:gd name="T50" fmla="*/ 1 w 452"/>
                <a:gd name="T51" fmla="*/ 0 h 1183"/>
                <a:gd name="T52" fmla="*/ 1 w 452"/>
                <a:gd name="T53" fmla="*/ 0 h 1183"/>
                <a:gd name="T54" fmla="*/ 1 w 452"/>
                <a:gd name="T55" fmla="*/ 0 h 1183"/>
                <a:gd name="T56" fmla="*/ 1 w 452"/>
                <a:gd name="T57" fmla="*/ 0 h 1183"/>
                <a:gd name="T58" fmla="*/ 1 w 452"/>
                <a:gd name="T59" fmla="*/ 0 h 1183"/>
                <a:gd name="T60" fmla="*/ 1 w 452"/>
                <a:gd name="T61" fmla="*/ 0 h 1183"/>
                <a:gd name="T62" fmla="*/ 1 w 452"/>
                <a:gd name="T63" fmla="*/ 0 h 1183"/>
                <a:gd name="T64" fmla="*/ 1 w 452"/>
                <a:gd name="T65" fmla="*/ 0 h 1183"/>
                <a:gd name="T66" fmla="*/ 1 w 452"/>
                <a:gd name="T67" fmla="*/ 0 h 1183"/>
                <a:gd name="T68" fmla="*/ 1 w 452"/>
                <a:gd name="T69" fmla="*/ 0 h 1183"/>
                <a:gd name="T70" fmla="*/ 1 w 452"/>
                <a:gd name="T71" fmla="*/ 0 h 1183"/>
                <a:gd name="T72" fmla="*/ 1 w 452"/>
                <a:gd name="T73" fmla="*/ 0 h 1183"/>
                <a:gd name="T74" fmla="*/ 1 w 452"/>
                <a:gd name="T75" fmla="*/ 0 h 1183"/>
                <a:gd name="T76" fmla="*/ 1 w 452"/>
                <a:gd name="T77" fmla="*/ 0 h 1183"/>
                <a:gd name="T78" fmla="*/ 1 w 452"/>
                <a:gd name="T79" fmla="*/ 0 h 1183"/>
                <a:gd name="T80" fmla="*/ 1 w 452"/>
                <a:gd name="T81" fmla="*/ 0 h 1183"/>
                <a:gd name="T82" fmla="*/ 1 w 452"/>
                <a:gd name="T83" fmla="*/ 0 h 1183"/>
                <a:gd name="T84" fmla="*/ 1 w 452"/>
                <a:gd name="T85" fmla="*/ 0 h 1183"/>
                <a:gd name="T86" fmla="*/ 1 w 452"/>
                <a:gd name="T87" fmla="*/ 0 h 1183"/>
                <a:gd name="T88" fmla="*/ 1 w 452"/>
                <a:gd name="T89" fmla="*/ 0 h 1183"/>
                <a:gd name="T90" fmla="*/ 1 w 452"/>
                <a:gd name="T91" fmla="*/ 0 h 1183"/>
                <a:gd name="T92" fmla="*/ 1 w 452"/>
                <a:gd name="T93" fmla="*/ 0 h 1183"/>
                <a:gd name="T94" fmla="*/ 1 w 452"/>
                <a:gd name="T95" fmla="*/ 0 h 1183"/>
                <a:gd name="T96" fmla="*/ 1 w 452"/>
                <a:gd name="T97" fmla="*/ 0 h 1183"/>
                <a:gd name="T98" fmla="*/ 1 w 452"/>
                <a:gd name="T99" fmla="*/ 0 h 1183"/>
                <a:gd name="T100" fmla="*/ 1 w 452"/>
                <a:gd name="T101" fmla="*/ 0 h 1183"/>
                <a:gd name="T102" fmla="*/ 1 w 452"/>
                <a:gd name="T103" fmla="*/ 0 h 1183"/>
                <a:gd name="T104" fmla="*/ 1 w 452"/>
                <a:gd name="T105" fmla="*/ 0 h 1183"/>
                <a:gd name="T106" fmla="*/ 1 w 452"/>
                <a:gd name="T107" fmla="*/ 0 h 1183"/>
                <a:gd name="T108" fmla="*/ 1 w 452"/>
                <a:gd name="T109" fmla="*/ 0 h 1183"/>
                <a:gd name="T110" fmla="*/ 1 w 452"/>
                <a:gd name="T111" fmla="*/ 0 h 1183"/>
                <a:gd name="T112" fmla="*/ 1 w 452"/>
                <a:gd name="T113" fmla="*/ 0 h 1183"/>
                <a:gd name="T114" fmla="*/ 1 w 452"/>
                <a:gd name="T115" fmla="*/ 0 h 1183"/>
                <a:gd name="T116" fmla="*/ 1 w 452"/>
                <a:gd name="T117" fmla="*/ 0 h 1183"/>
                <a:gd name="T118" fmla="*/ 1 w 452"/>
                <a:gd name="T119" fmla="*/ 0 h 1183"/>
                <a:gd name="T120" fmla="*/ 1 w 452"/>
                <a:gd name="T121" fmla="*/ 0 h 1183"/>
                <a:gd name="T122" fmla="*/ 1 w 452"/>
                <a:gd name="T123" fmla="*/ 0 h 118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452" h="1183">
                  <a:moveTo>
                    <a:pt x="419" y="52"/>
                  </a:moveTo>
                  <a:lnTo>
                    <a:pt x="416" y="51"/>
                  </a:lnTo>
                  <a:lnTo>
                    <a:pt x="415" y="51"/>
                  </a:lnTo>
                  <a:lnTo>
                    <a:pt x="412" y="49"/>
                  </a:lnTo>
                  <a:lnTo>
                    <a:pt x="409" y="47"/>
                  </a:lnTo>
                  <a:lnTo>
                    <a:pt x="404" y="45"/>
                  </a:lnTo>
                  <a:lnTo>
                    <a:pt x="399" y="42"/>
                  </a:lnTo>
                  <a:lnTo>
                    <a:pt x="393" y="40"/>
                  </a:lnTo>
                  <a:lnTo>
                    <a:pt x="386" y="37"/>
                  </a:lnTo>
                  <a:lnTo>
                    <a:pt x="381" y="35"/>
                  </a:lnTo>
                  <a:lnTo>
                    <a:pt x="377" y="33"/>
                  </a:lnTo>
                  <a:lnTo>
                    <a:pt x="373" y="31"/>
                  </a:lnTo>
                  <a:lnTo>
                    <a:pt x="369" y="30"/>
                  </a:lnTo>
                  <a:lnTo>
                    <a:pt x="363" y="27"/>
                  </a:lnTo>
                  <a:lnTo>
                    <a:pt x="358" y="26"/>
                  </a:lnTo>
                  <a:lnTo>
                    <a:pt x="354" y="24"/>
                  </a:lnTo>
                  <a:lnTo>
                    <a:pt x="349" y="23"/>
                  </a:lnTo>
                  <a:lnTo>
                    <a:pt x="344" y="21"/>
                  </a:lnTo>
                  <a:lnTo>
                    <a:pt x="338" y="20"/>
                  </a:lnTo>
                  <a:lnTo>
                    <a:pt x="332" y="18"/>
                  </a:lnTo>
                  <a:lnTo>
                    <a:pt x="327" y="16"/>
                  </a:lnTo>
                  <a:lnTo>
                    <a:pt x="322" y="15"/>
                  </a:lnTo>
                  <a:lnTo>
                    <a:pt x="315" y="13"/>
                  </a:lnTo>
                  <a:lnTo>
                    <a:pt x="309" y="12"/>
                  </a:lnTo>
                  <a:lnTo>
                    <a:pt x="304" y="11"/>
                  </a:lnTo>
                  <a:lnTo>
                    <a:pt x="298" y="9"/>
                  </a:lnTo>
                  <a:lnTo>
                    <a:pt x="290" y="8"/>
                  </a:lnTo>
                  <a:lnTo>
                    <a:pt x="284" y="7"/>
                  </a:lnTo>
                  <a:lnTo>
                    <a:pt x="278" y="6"/>
                  </a:lnTo>
                  <a:lnTo>
                    <a:pt x="272" y="5"/>
                  </a:lnTo>
                  <a:lnTo>
                    <a:pt x="264" y="3"/>
                  </a:lnTo>
                  <a:lnTo>
                    <a:pt x="258" y="2"/>
                  </a:lnTo>
                  <a:lnTo>
                    <a:pt x="252" y="2"/>
                  </a:lnTo>
                  <a:lnTo>
                    <a:pt x="245" y="1"/>
                  </a:lnTo>
                  <a:lnTo>
                    <a:pt x="238" y="0"/>
                  </a:lnTo>
                  <a:lnTo>
                    <a:pt x="231" y="0"/>
                  </a:lnTo>
                  <a:lnTo>
                    <a:pt x="225" y="0"/>
                  </a:lnTo>
                  <a:lnTo>
                    <a:pt x="218" y="0"/>
                  </a:lnTo>
                  <a:lnTo>
                    <a:pt x="210" y="0"/>
                  </a:lnTo>
                  <a:lnTo>
                    <a:pt x="204" y="1"/>
                  </a:lnTo>
                  <a:lnTo>
                    <a:pt x="197" y="1"/>
                  </a:lnTo>
                  <a:lnTo>
                    <a:pt x="189" y="1"/>
                  </a:lnTo>
                  <a:lnTo>
                    <a:pt x="183" y="2"/>
                  </a:lnTo>
                  <a:lnTo>
                    <a:pt x="176" y="3"/>
                  </a:lnTo>
                  <a:lnTo>
                    <a:pt x="170" y="6"/>
                  </a:lnTo>
                  <a:lnTo>
                    <a:pt x="162" y="6"/>
                  </a:lnTo>
                  <a:lnTo>
                    <a:pt x="155" y="8"/>
                  </a:lnTo>
                  <a:lnTo>
                    <a:pt x="148" y="10"/>
                  </a:lnTo>
                  <a:lnTo>
                    <a:pt x="142" y="12"/>
                  </a:lnTo>
                  <a:lnTo>
                    <a:pt x="134" y="14"/>
                  </a:lnTo>
                  <a:lnTo>
                    <a:pt x="127" y="16"/>
                  </a:lnTo>
                  <a:lnTo>
                    <a:pt x="121" y="19"/>
                  </a:lnTo>
                  <a:lnTo>
                    <a:pt x="114" y="22"/>
                  </a:lnTo>
                  <a:lnTo>
                    <a:pt x="107" y="25"/>
                  </a:lnTo>
                  <a:lnTo>
                    <a:pt x="101" y="30"/>
                  </a:lnTo>
                  <a:lnTo>
                    <a:pt x="95" y="33"/>
                  </a:lnTo>
                  <a:lnTo>
                    <a:pt x="89" y="38"/>
                  </a:lnTo>
                  <a:lnTo>
                    <a:pt x="82" y="42"/>
                  </a:lnTo>
                  <a:lnTo>
                    <a:pt x="76" y="46"/>
                  </a:lnTo>
                  <a:lnTo>
                    <a:pt x="71" y="51"/>
                  </a:lnTo>
                  <a:lnTo>
                    <a:pt x="66" y="57"/>
                  </a:lnTo>
                  <a:lnTo>
                    <a:pt x="59" y="62"/>
                  </a:lnTo>
                  <a:lnTo>
                    <a:pt x="54" y="68"/>
                  </a:lnTo>
                  <a:lnTo>
                    <a:pt x="50" y="75"/>
                  </a:lnTo>
                  <a:lnTo>
                    <a:pt x="46" y="83"/>
                  </a:lnTo>
                  <a:lnTo>
                    <a:pt x="42" y="89"/>
                  </a:lnTo>
                  <a:lnTo>
                    <a:pt x="37" y="96"/>
                  </a:lnTo>
                  <a:lnTo>
                    <a:pt x="33" y="105"/>
                  </a:lnTo>
                  <a:lnTo>
                    <a:pt x="30" y="112"/>
                  </a:lnTo>
                  <a:lnTo>
                    <a:pt x="26" y="120"/>
                  </a:lnTo>
                  <a:lnTo>
                    <a:pt x="23" y="130"/>
                  </a:lnTo>
                  <a:lnTo>
                    <a:pt x="20" y="138"/>
                  </a:lnTo>
                  <a:lnTo>
                    <a:pt x="18" y="148"/>
                  </a:lnTo>
                  <a:lnTo>
                    <a:pt x="15" y="157"/>
                  </a:lnTo>
                  <a:lnTo>
                    <a:pt x="12" y="167"/>
                  </a:lnTo>
                  <a:lnTo>
                    <a:pt x="10" y="176"/>
                  </a:lnTo>
                  <a:lnTo>
                    <a:pt x="8" y="187"/>
                  </a:lnTo>
                  <a:lnTo>
                    <a:pt x="7" y="196"/>
                  </a:lnTo>
                  <a:lnTo>
                    <a:pt x="5" y="208"/>
                  </a:lnTo>
                  <a:lnTo>
                    <a:pt x="4" y="218"/>
                  </a:lnTo>
                  <a:lnTo>
                    <a:pt x="3" y="230"/>
                  </a:lnTo>
                  <a:lnTo>
                    <a:pt x="2" y="240"/>
                  </a:lnTo>
                  <a:lnTo>
                    <a:pt x="1" y="251"/>
                  </a:lnTo>
                  <a:lnTo>
                    <a:pt x="1" y="263"/>
                  </a:lnTo>
                  <a:lnTo>
                    <a:pt x="1" y="274"/>
                  </a:lnTo>
                  <a:lnTo>
                    <a:pt x="0" y="286"/>
                  </a:lnTo>
                  <a:lnTo>
                    <a:pt x="0" y="297"/>
                  </a:lnTo>
                  <a:lnTo>
                    <a:pt x="1" y="310"/>
                  </a:lnTo>
                  <a:lnTo>
                    <a:pt x="1" y="321"/>
                  </a:lnTo>
                  <a:lnTo>
                    <a:pt x="1" y="334"/>
                  </a:lnTo>
                  <a:lnTo>
                    <a:pt x="1" y="345"/>
                  </a:lnTo>
                  <a:lnTo>
                    <a:pt x="2" y="358"/>
                  </a:lnTo>
                  <a:lnTo>
                    <a:pt x="3" y="369"/>
                  </a:lnTo>
                  <a:lnTo>
                    <a:pt x="4" y="382"/>
                  </a:lnTo>
                  <a:lnTo>
                    <a:pt x="5" y="394"/>
                  </a:lnTo>
                  <a:lnTo>
                    <a:pt x="7" y="407"/>
                  </a:lnTo>
                  <a:lnTo>
                    <a:pt x="9" y="419"/>
                  </a:lnTo>
                  <a:lnTo>
                    <a:pt x="10" y="432"/>
                  </a:lnTo>
                  <a:lnTo>
                    <a:pt x="12" y="444"/>
                  </a:lnTo>
                  <a:lnTo>
                    <a:pt x="13" y="456"/>
                  </a:lnTo>
                  <a:lnTo>
                    <a:pt x="17" y="468"/>
                  </a:lnTo>
                  <a:lnTo>
                    <a:pt x="19" y="481"/>
                  </a:lnTo>
                  <a:lnTo>
                    <a:pt x="22" y="493"/>
                  </a:lnTo>
                  <a:lnTo>
                    <a:pt x="24" y="506"/>
                  </a:lnTo>
                  <a:lnTo>
                    <a:pt x="27" y="518"/>
                  </a:lnTo>
                  <a:lnTo>
                    <a:pt x="29" y="530"/>
                  </a:lnTo>
                  <a:lnTo>
                    <a:pt x="32" y="542"/>
                  </a:lnTo>
                  <a:lnTo>
                    <a:pt x="35" y="554"/>
                  </a:lnTo>
                  <a:lnTo>
                    <a:pt x="40" y="566"/>
                  </a:lnTo>
                  <a:lnTo>
                    <a:pt x="42" y="577"/>
                  </a:lnTo>
                  <a:lnTo>
                    <a:pt x="45" y="589"/>
                  </a:lnTo>
                  <a:lnTo>
                    <a:pt x="49" y="600"/>
                  </a:lnTo>
                  <a:lnTo>
                    <a:pt x="53" y="612"/>
                  </a:lnTo>
                  <a:lnTo>
                    <a:pt x="56" y="622"/>
                  </a:lnTo>
                  <a:lnTo>
                    <a:pt x="60" y="634"/>
                  </a:lnTo>
                  <a:lnTo>
                    <a:pt x="64" y="644"/>
                  </a:lnTo>
                  <a:lnTo>
                    <a:pt x="69" y="656"/>
                  </a:lnTo>
                  <a:lnTo>
                    <a:pt x="73" y="666"/>
                  </a:lnTo>
                  <a:lnTo>
                    <a:pt x="77" y="676"/>
                  </a:lnTo>
                  <a:lnTo>
                    <a:pt x="81" y="687"/>
                  </a:lnTo>
                  <a:lnTo>
                    <a:pt x="87" y="697"/>
                  </a:lnTo>
                  <a:lnTo>
                    <a:pt x="91" y="707"/>
                  </a:lnTo>
                  <a:lnTo>
                    <a:pt x="96" y="717"/>
                  </a:lnTo>
                  <a:lnTo>
                    <a:pt x="100" y="725"/>
                  </a:lnTo>
                  <a:lnTo>
                    <a:pt x="105" y="736"/>
                  </a:lnTo>
                  <a:lnTo>
                    <a:pt x="109" y="745"/>
                  </a:lnTo>
                  <a:lnTo>
                    <a:pt x="113" y="755"/>
                  </a:lnTo>
                  <a:lnTo>
                    <a:pt x="119" y="764"/>
                  </a:lnTo>
                  <a:lnTo>
                    <a:pt x="123" y="773"/>
                  </a:lnTo>
                  <a:lnTo>
                    <a:pt x="127" y="783"/>
                  </a:lnTo>
                  <a:lnTo>
                    <a:pt x="131" y="792"/>
                  </a:lnTo>
                  <a:lnTo>
                    <a:pt x="136" y="801"/>
                  </a:lnTo>
                  <a:lnTo>
                    <a:pt x="141" y="810"/>
                  </a:lnTo>
                  <a:lnTo>
                    <a:pt x="145" y="819"/>
                  </a:lnTo>
                  <a:lnTo>
                    <a:pt x="150" y="829"/>
                  </a:lnTo>
                  <a:lnTo>
                    <a:pt x="154" y="837"/>
                  </a:lnTo>
                  <a:lnTo>
                    <a:pt x="158" y="846"/>
                  </a:lnTo>
                  <a:lnTo>
                    <a:pt x="162" y="855"/>
                  </a:lnTo>
                  <a:lnTo>
                    <a:pt x="168" y="863"/>
                  </a:lnTo>
                  <a:lnTo>
                    <a:pt x="172" y="871"/>
                  </a:lnTo>
                  <a:lnTo>
                    <a:pt x="177" y="881"/>
                  </a:lnTo>
                  <a:lnTo>
                    <a:pt x="181" y="888"/>
                  </a:lnTo>
                  <a:lnTo>
                    <a:pt x="186" y="896"/>
                  </a:lnTo>
                  <a:lnTo>
                    <a:pt x="189" y="906"/>
                  </a:lnTo>
                  <a:lnTo>
                    <a:pt x="196" y="914"/>
                  </a:lnTo>
                  <a:lnTo>
                    <a:pt x="199" y="922"/>
                  </a:lnTo>
                  <a:lnTo>
                    <a:pt x="204" y="930"/>
                  </a:lnTo>
                  <a:lnTo>
                    <a:pt x="208" y="938"/>
                  </a:lnTo>
                  <a:lnTo>
                    <a:pt x="213" y="946"/>
                  </a:lnTo>
                  <a:lnTo>
                    <a:pt x="218" y="954"/>
                  </a:lnTo>
                  <a:lnTo>
                    <a:pt x="223" y="962"/>
                  </a:lnTo>
                  <a:lnTo>
                    <a:pt x="227" y="970"/>
                  </a:lnTo>
                  <a:lnTo>
                    <a:pt x="232" y="978"/>
                  </a:lnTo>
                  <a:lnTo>
                    <a:pt x="236" y="985"/>
                  </a:lnTo>
                  <a:lnTo>
                    <a:pt x="240" y="992"/>
                  </a:lnTo>
                  <a:lnTo>
                    <a:pt x="246" y="999"/>
                  </a:lnTo>
                  <a:lnTo>
                    <a:pt x="250" y="1007"/>
                  </a:lnTo>
                  <a:lnTo>
                    <a:pt x="254" y="1014"/>
                  </a:lnTo>
                  <a:lnTo>
                    <a:pt x="259" y="1021"/>
                  </a:lnTo>
                  <a:lnTo>
                    <a:pt x="263" y="1029"/>
                  </a:lnTo>
                  <a:lnTo>
                    <a:pt x="269" y="1036"/>
                  </a:lnTo>
                  <a:lnTo>
                    <a:pt x="273" y="1042"/>
                  </a:lnTo>
                  <a:lnTo>
                    <a:pt x="277" y="1049"/>
                  </a:lnTo>
                  <a:lnTo>
                    <a:pt x="281" y="1056"/>
                  </a:lnTo>
                  <a:lnTo>
                    <a:pt x="286" y="1063"/>
                  </a:lnTo>
                  <a:lnTo>
                    <a:pt x="290" y="1069"/>
                  </a:lnTo>
                  <a:lnTo>
                    <a:pt x="296" y="1076"/>
                  </a:lnTo>
                  <a:lnTo>
                    <a:pt x="300" y="1083"/>
                  </a:lnTo>
                  <a:lnTo>
                    <a:pt x="305" y="1090"/>
                  </a:lnTo>
                  <a:lnTo>
                    <a:pt x="309" y="1095"/>
                  </a:lnTo>
                  <a:lnTo>
                    <a:pt x="313" y="1101"/>
                  </a:lnTo>
                  <a:lnTo>
                    <a:pt x="319" y="1108"/>
                  </a:lnTo>
                  <a:lnTo>
                    <a:pt x="323" y="1114"/>
                  </a:lnTo>
                  <a:lnTo>
                    <a:pt x="327" y="1119"/>
                  </a:lnTo>
                  <a:lnTo>
                    <a:pt x="331" y="1124"/>
                  </a:lnTo>
                  <a:lnTo>
                    <a:pt x="336" y="1131"/>
                  </a:lnTo>
                  <a:lnTo>
                    <a:pt x="340" y="1137"/>
                  </a:lnTo>
                  <a:lnTo>
                    <a:pt x="345" y="1141"/>
                  </a:lnTo>
                  <a:lnTo>
                    <a:pt x="349" y="1147"/>
                  </a:lnTo>
                  <a:lnTo>
                    <a:pt x="354" y="1153"/>
                  </a:lnTo>
                  <a:lnTo>
                    <a:pt x="358" y="1158"/>
                  </a:lnTo>
                  <a:lnTo>
                    <a:pt x="362" y="1163"/>
                  </a:lnTo>
                  <a:lnTo>
                    <a:pt x="368" y="1168"/>
                  </a:lnTo>
                  <a:lnTo>
                    <a:pt x="372" y="1173"/>
                  </a:lnTo>
                  <a:lnTo>
                    <a:pt x="377" y="1179"/>
                  </a:lnTo>
                  <a:lnTo>
                    <a:pt x="419" y="1183"/>
                  </a:lnTo>
                  <a:lnTo>
                    <a:pt x="416" y="1182"/>
                  </a:lnTo>
                  <a:lnTo>
                    <a:pt x="415" y="1180"/>
                  </a:lnTo>
                  <a:lnTo>
                    <a:pt x="413" y="1176"/>
                  </a:lnTo>
                  <a:lnTo>
                    <a:pt x="410" y="1173"/>
                  </a:lnTo>
                  <a:lnTo>
                    <a:pt x="406" y="1168"/>
                  </a:lnTo>
                  <a:lnTo>
                    <a:pt x="401" y="1163"/>
                  </a:lnTo>
                  <a:lnTo>
                    <a:pt x="397" y="1160"/>
                  </a:lnTo>
                  <a:lnTo>
                    <a:pt x="395" y="1156"/>
                  </a:lnTo>
                  <a:lnTo>
                    <a:pt x="391" y="1153"/>
                  </a:lnTo>
                  <a:lnTo>
                    <a:pt x="389" y="1148"/>
                  </a:lnTo>
                  <a:lnTo>
                    <a:pt x="385" y="1144"/>
                  </a:lnTo>
                  <a:lnTo>
                    <a:pt x="381" y="1139"/>
                  </a:lnTo>
                  <a:lnTo>
                    <a:pt x="377" y="1134"/>
                  </a:lnTo>
                  <a:lnTo>
                    <a:pt x="373" y="1130"/>
                  </a:lnTo>
                  <a:lnTo>
                    <a:pt x="369" y="1123"/>
                  </a:lnTo>
                  <a:lnTo>
                    <a:pt x="364" y="1118"/>
                  </a:lnTo>
                  <a:lnTo>
                    <a:pt x="360" y="1112"/>
                  </a:lnTo>
                  <a:lnTo>
                    <a:pt x="356" y="1107"/>
                  </a:lnTo>
                  <a:lnTo>
                    <a:pt x="351" y="1100"/>
                  </a:lnTo>
                  <a:lnTo>
                    <a:pt x="346" y="1093"/>
                  </a:lnTo>
                  <a:lnTo>
                    <a:pt x="340" y="1086"/>
                  </a:lnTo>
                  <a:lnTo>
                    <a:pt x="336" y="1080"/>
                  </a:lnTo>
                  <a:lnTo>
                    <a:pt x="330" y="1071"/>
                  </a:lnTo>
                  <a:lnTo>
                    <a:pt x="325" y="1064"/>
                  </a:lnTo>
                  <a:lnTo>
                    <a:pt x="320" y="1057"/>
                  </a:lnTo>
                  <a:lnTo>
                    <a:pt x="314" y="1049"/>
                  </a:lnTo>
                  <a:lnTo>
                    <a:pt x="309" y="1040"/>
                  </a:lnTo>
                  <a:lnTo>
                    <a:pt x="303" y="1032"/>
                  </a:lnTo>
                  <a:lnTo>
                    <a:pt x="297" y="1022"/>
                  </a:lnTo>
                  <a:lnTo>
                    <a:pt x="290" y="1014"/>
                  </a:lnTo>
                  <a:lnTo>
                    <a:pt x="284" y="1004"/>
                  </a:lnTo>
                  <a:lnTo>
                    <a:pt x="278" y="994"/>
                  </a:lnTo>
                  <a:lnTo>
                    <a:pt x="272" y="985"/>
                  </a:lnTo>
                  <a:lnTo>
                    <a:pt x="265" y="975"/>
                  </a:lnTo>
                  <a:lnTo>
                    <a:pt x="259" y="965"/>
                  </a:lnTo>
                  <a:lnTo>
                    <a:pt x="252" y="955"/>
                  </a:lnTo>
                  <a:lnTo>
                    <a:pt x="246" y="944"/>
                  </a:lnTo>
                  <a:lnTo>
                    <a:pt x="239" y="934"/>
                  </a:lnTo>
                  <a:lnTo>
                    <a:pt x="232" y="922"/>
                  </a:lnTo>
                  <a:lnTo>
                    <a:pt x="227" y="911"/>
                  </a:lnTo>
                  <a:lnTo>
                    <a:pt x="219" y="898"/>
                  </a:lnTo>
                  <a:lnTo>
                    <a:pt x="213" y="888"/>
                  </a:lnTo>
                  <a:lnTo>
                    <a:pt x="206" y="874"/>
                  </a:lnTo>
                  <a:lnTo>
                    <a:pt x="199" y="863"/>
                  </a:lnTo>
                  <a:lnTo>
                    <a:pt x="192" y="850"/>
                  </a:lnTo>
                  <a:lnTo>
                    <a:pt x="185" y="838"/>
                  </a:lnTo>
                  <a:lnTo>
                    <a:pt x="178" y="824"/>
                  </a:lnTo>
                  <a:lnTo>
                    <a:pt x="172" y="811"/>
                  </a:lnTo>
                  <a:lnTo>
                    <a:pt x="164" y="797"/>
                  </a:lnTo>
                  <a:lnTo>
                    <a:pt x="158" y="785"/>
                  </a:lnTo>
                  <a:lnTo>
                    <a:pt x="151" y="770"/>
                  </a:lnTo>
                  <a:lnTo>
                    <a:pt x="144" y="756"/>
                  </a:lnTo>
                  <a:lnTo>
                    <a:pt x="136" y="742"/>
                  </a:lnTo>
                  <a:lnTo>
                    <a:pt x="130" y="727"/>
                  </a:lnTo>
                  <a:lnTo>
                    <a:pt x="123" y="713"/>
                  </a:lnTo>
                  <a:lnTo>
                    <a:pt x="117" y="698"/>
                  </a:lnTo>
                  <a:lnTo>
                    <a:pt x="109" y="683"/>
                  </a:lnTo>
                  <a:lnTo>
                    <a:pt x="104" y="668"/>
                  </a:lnTo>
                  <a:lnTo>
                    <a:pt x="97" y="652"/>
                  </a:lnTo>
                  <a:lnTo>
                    <a:pt x="91" y="637"/>
                  </a:lnTo>
                  <a:lnTo>
                    <a:pt x="84" y="621"/>
                  </a:lnTo>
                  <a:lnTo>
                    <a:pt x="79" y="607"/>
                  </a:lnTo>
                  <a:lnTo>
                    <a:pt x="73" y="592"/>
                  </a:lnTo>
                  <a:lnTo>
                    <a:pt x="69" y="577"/>
                  </a:lnTo>
                  <a:lnTo>
                    <a:pt x="63" y="563"/>
                  </a:lnTo>
                  <a:lnTo>
                    <a:pt x="59" y="549"/>
                  </a:lnTo>
                  <a:lnTo>
                    <a:pt x="55" y="535"/>
                  </a:lnTo>
                  <a:lnTo>
                    <a:pt x="51" y="520"/>
                  </a:lnTo>
                  <a:lnTo>
                    <a:pt x="48" y="507"/>
                  </a:lnTo>
                  <a:lnTo>
                    <a:pt x="45" y="493"/>
                  </a:lnTo>
                  <a:lnTo>
                    <a:pt x="42" y="480"/>
                  </a:lnTo>
                  <a:lnTo>
                    <a:pt x="40" y="467"/>
                  </a:lnTo>
                  <a:lnTo>
                    <a:pt x="37" y="454"/>
                  </a:lnTo>
                  <a:lnTo>
                    <a:pt x="35" y="441"/>
                  </a:lnTo>
                  <a:lnTo>
                    <a:pt x="33" y="429"/>
                  </a:lnTo>
                  <a:lnTo>
                    <a:pt x="31" y="415"/>
                  </a:lnTo>
                  <a:lnTo>
                    <a:pt x="29" y="402"/>
                  </a:lnTo>
                  <a:lnTo>
                    <a:pt x="29" y="391"/>
                  </a:lnTo>
                  <a:lnTo>
                    <a:pt x="27" y="379"/>
                  </a:lnTo>
                  <a:lnTo>
                    <a:pt x="27" y="367"/>
                  </a:lnTo>
                  <a:lnTo>
                    <a:pt x="26" y="356"/>
                  </a:lnTo>
                  <a:lnTo>
                    <a:pt x="26" y="344"/>
                  </a:lnTo>
                  <a:lnTo>
                    <a:pt x="25" y="333"/>
                  </a:lnTo>
                  <a:lnTo>
                    <a:pt x="25" y="321"/>
                  </a:lnTo>
                  <a:lnTo>
                    <a:pt x="26" y="311"/>
                  </a:lnTo>
                  <a:lnTo>
                    <a:pt x="27" y="300"/>
                  </a:lnTo>
                  <a:lnTo>
                    <a:pt x="27" y="290"/>
                  </a:lnTo>
                  <a:lnTo>
                    <a:pt x="28" y="280"/>
                  </a:lnTo>
                  <a:lnTo>
                    <a:pt x="29" y="270"/>
                  </a:lnTo>
                  <a:lnTo>
                    <a:pt x="30" y="261"/>
                  </a:lnTo>
                  <a:lnTo>
                    <a:pt x="31" y="250"/>
                  </a:lnTo>
                  <a:lnTo>
                    <a:pt x="32" y="241"/>
                  </a:lnTo>
                  <a:lnTo>
                    <a:pt x="34" y="232"/>
                  </a:lnTo>
                  <a:lnTo>
                    <a:pt x="36" y="222"/>
                  </a:lnTo>
                  <a:lnTo>
                    <a:pt x="37" y="213"/>
                  </a:lnTo>
                  <a:lnTo>
                    <a:pt x="40" y="205"/>
                  </a:lnTo>
                  <a:lnTo>
                    <a:pt x="42" y="196"/>
                  </a:lnTo>
                  <a:lnTo>
                    <a:pt x="44" y="189"/>
                  </a:lnTo>
                  <a:lnTo>
                    <a:pt x="46" y="180"/>
                  </a:lnTo>
                  <a:lnTo>
                    <a:pt x="49" y="172"/>
                  </a:lnTo>
                  <a:lnTo>
                    <a:pt x="51" y="165"/>
                  </a:lnTo>
                  <a:lnTo>
                    <a:pt x="54" y="158"/>
                  </a:lnTo>
                  <a:lnTo>
                    <a:pt x="56" y="150"/>
                  </a:lnTo>
                  <a:lnTo>
                    <a:pt x="59" y="143"/>
                  </a:lnTo>
                  <a:lnTo>
                    <a:pt x="62" y="137"/>
                  </a:lnTo>
                  <a:lnTo>
                    <a:pt x="66" y="131"/>
                  </a:lnTo>
                  <a:lnTo>
                    <a:pt x="69" y="124"/>
                  </a:lnTo>
                  <a:lnTo>
                    <a:pt x="72" y="118"/>
                  </a:lnTo>
                  <a:lnTo>
                    <a:pt x="75" y="112"/>
                  </a:lnTo>
                  <a:lnTo>
                    <a:pt x="78" y="107"/>
                  </a:lnTo>
                  <a:lnTo>
                    <a:pt x="81" y="100"/>
                  </a:lnTo>
                  <a:lnTo>
                    <a:pt x="84" y="96"/>
                  </a:lnTo>
                  <a:lnTo>
                    <a:pt x="87" y="91"/>
                  </a:lnTo>
                  <a:lnTo>
                    <a:pt x="92" y="87"/>
                  </a:lnTo>
                  <a:lnTo>
                    <a:pt x="95" y="83"/>
                  </a:lnTo>
                  <a:lnTo>
                    <a:pt x="99" y="78"/>
                  </a:lnTo>
                  <a:lnTo>
                    <a:pt x="102" y="74"/>
                  </a:lnTo>
                  <a:lnTo>
                    <a:pt x="105" y="71"/>
                  </a:lnTo>
                  <a:lnTo>
                    <a:pt x="109" y="67"/>
                  </a:lnTo>
                  <a:lnTo>
                    <a:pt x="112" y="64"/>
                  </a:lnTo>
                  <a:lnTo>
                    <a:pt x="117" y="61"/>
                  </a:lnTo>
                  <a:lnTo>
                    <a:pt x="121" y="59"/>
                  </a:lnTo>
                  <a:lnTo>
                    <a:pt x="126" y="53"/>
                  </a:lnTo>
                  <a:lnTo>
                    <a:pt x="133" y="49"/>
                  </a:lnTo>
                  <a:lnTo>
                    <a:pt x="137" y="46"/>
                  </a:lnTo>
                  <a:lnTo>
                    <a:pt x="142" y="44"/>
                  </a:lnTo>
                  <a:lnTo>
                    <a:pt x="146" y="42"/>
                  </a:lnTo>
                  <a:lnTo>
                    <a:pt x="150" y="41"/>
                  </a:lnTo>
                  <a:lnTo>
                    <a:pt x="153" y="39"/>
                  </a:lnTo>
                  <a:lnTo>
                    <a:pt x="157" y="37"/>
                  </a:lnTo>
                  <a:lnTo>
                    <a:pt x="161" y="36"/>
                  </a:lnTo>
                  <a:lnTo>
                    <a:pt x="167" y="35"/>
                  </a:lnTo>
                  <a:lnTo>
                    <a:pt x="170" y="33"/>
                  </a:lnTo>
                  <a:lnTo>
                    <a:pt x="175" y="32"/>
                  </a:lnTo>
                  <a:lnTo>
                    <a:pt x="179" y="31"/>
                  </a:lnTo>
                  <a:lnTo>
                    <a:pt x="184" y="30"/>
                  </a:lnTo>
                  <a:lnTo>
                    <a:pt x="188" y="28"/>
                  </a:lnTo>
                  <a:lnTo>
                    <a:pt x="193" y="27"/>
                  </a:lnTo>
                  <a:lnTo>
                    <a:pt x="197" y="26"/>
                  </a:lnTo>
                  <a:lnTo>
                    <a:pt x="202" y="25"/>
                  </a:lnTo>
                  <a:lnTo>
                    <a:pt x="206" y="25"/>
                  </a:lnTo>
                  <a:lnTo>
                    <a:pt x="211" y="24"/>
                  </a:lnTo>
                  <a:lnTo>
                    <a:pt x="217" y="24"/>
                  </a:lnTo>
                  <a:lnTo>
                    <a:pt x="222" y="24"/>
                  </a:lnTo>
                  <a:lnTo>
                    <a:pt x="227" y="23"/>
                  </a:lnTo>
                  <a:lnTo>
                    <a:pt x="232" y="23"/>
                  </a:lnTo>
                  <a:lnTo>
                    <a:pt x="236" y="23"/>
                  </a:lnTo>
                  <a:lnTo>
                    <a:pt x="242" y="24"/>
                  </a:lnTo>
                  <a:lnTo>
                    <a:pt x="247" y="24"/>
                  </a:lnTo>
                  <a:lnTo>
                    <a:pt x="252" y="24"/>
                  </a:lnTo>
                  <a:lnTo>
                    <a:pt x="257" y="25"/>
                  </a:lnTo>
                  <a:lnTo>
                    <a:pt x="263" y="26"/>
                  </a:lnTo>
                  <a:lnTo>
                    <a:pt x="269" y="26"/>
                  </a:lnTo>
                  <a:lnTo>
                    <a:pt x="274" y="27"/>
                  </a:lnTo>
                  <a:lnTo>
                    <a:pt x="279" y="27"/>
                  </a:lnTo>
                  <a:lnTo>
                    <a:pt x="285" y="30"/>
                  </a:lnTo>
                  <a:lnTo>
                    <a:pt x="290" y="30"/>
                  </a:lnTo>
                  <a:lnTo>
                    <a:pt x="296" y="31"/>
                  </a:lnTo>
                  <a:lnTo>
                    <a:pt x="302" y="33"/>
                  </a:lnTo>
                  <a:lnTo>
                    <a:pt x="307" y="35"/>
                  </a:lnTo>
                  <a:lnTo>
                    <a:pt x="312" y="35"/>
                  </a:lnTo>
                  <a:lnTo>
                    <a:pt x="319" y="37"/>
                  </a:lnTo>
                  <a:lnTo>
                    <a:pt x="324" y="38"/>
                  </a:lnTo>
                  <a:lnTo>
                    <a:pt x="330" y="40"/>
                  </a:lnTo>
                  <a:lnTo>
                    <a:pt x="336" y="42"/>
                  </a:lnTo>
                  <a:lnTo>
                    <a:pt x="341" y="44"/>
                  </a:lnTo>
                  <a:lnTo>
                    <a:pt x="348" y="46"/>
                  </a:lnTo>
                  <a:lnTo>
                    <a:pt x="354" y="49"/>
                  </a:lnTo>
                  <a:lnTo>
                    <a:pt x="360" y="51"/>
                  </a:lnTo>
                  <a:lnTo>
                    <a:pt x="365" y="53"/>
                  </a:lnTo>
                  <a:lnTo>
                    <a:pt x="372" y="56"/>
                  </a:lnTo>
                  <a:lnTo>
                    <a:pt x="378" y="59"/>
                  </a:lnTo>
                  <a:lnTo>
                    <a:pt x="384" y="61"/>
                  </a:lnTo>
                  <a:lnTo>
                    <a:pt x="389" y="64"/>
                  </a:lnTo>
                  <a:lnTo>
                    <a:pt x="396" y="66"/>
                  </a:lnTo>
                  <a:lnTo>
                    <a:pt x="402" y="69"/>
                  </a:lnTo>
                  <a:lnTo>
                    <a:pt x="408" y="72"/>
                  </a:lnTo>
                  <a:lnTo>
                    <a:pt x="413" y="75"/>
                  </a:lnTo>
                  <a:lnTo>
                    <a:pt x="420" y="78"/>
                  </a:lnTo>
                  <a:lnTo>
                    <a:pt x="426" y="83"/>
                  </a:lnTo>
                  <a:lnTo>
                    <a:pt x="432" y="86"/>
                  </a:lnTo>
                  <a:lnTo>
                    <a:pt x="438" y="90"/>
                  </a:lnTo>
                  <a:lnTo>
                    <a:pt x="445" y="94"/>
                  </a:lnTo>
                  <a:lnTo>
                    <a:pt x="452" y="98"/>
                  </a:lnTo>
                  <a:lnTo>
                    <a:pt x="419" y="5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724" name="Freeform 354"/>
            <p:cNvSpPr>
              <a:spLocks/>
            </p:cNvSpPr>
            <p:nvPr/>
          </p:nvSpPr>
          <p:spPr bwMode="auto">
            <a:xfrm>
              <a:off x="4480" y="2023"/>
              <a:ext cx="169" cy="596"/>
            </a:xfrm>
            <a:custGeom>
              <a:avLst/>
              <a:gdLst>
                <a:gd name="T0" fmla="*/ 1 w 337"/>
                <a:gd name="T1" fmla="*/ 0 h 1193"/>
                <a:gd name="T2" fmla="*/ 1 w 337"/>
                <a:gd name="T3" fmla="*/ 0 h 1193"/>
                <a:gd name="T4" fmla="*/ 1 w 337"/>
                <a:gd name="T5" fmla="*/ 0 h 1193"/>
                <a:gd name="T6" fmla="*/ 1 w 337"/>
                <a:gd name="T7" fmla="*/ 0 h 1193"/>
                <a:gd name="T8" fmla="*/ 1 w 337"/>
                <a:gd name="T9" fmla="*/ 0 h 1193"/>
                <a:gd name="T10" fmla="*/ 1 w 337"/>
                <a:gd name="T11" fmla="*/ 0 h 1193"/>
                <a:gd name="T12" fmla="*/ 1 w 337"/>
                <a:gd name="T13" fmla="*/ 0 h 1193"/>
                <a:gd name="T14" fmla="*/ 1 w 337"/>
                <a:gd name="T15" fmla="*/ 0 h 1193"/>
                <a:gd name="T16" fmla="*/ 1 w 337"/>
                <a:gd name="T17" fmla="*/ 0 h 1193"/>
                <a:gd name="T18" fmla="*/ 1 w 337"/>
                <a:gd name="T19" fmla="*/ 0 h 1193"/>
                <a:gd name="T20" fmla="*/ 1 w 337"/>
                <a:gd name="T21" fmla="*/ 0 h 1193"/>
                <a:gd name="T22" fmla="*/ 1 w 337"/>
                <a:gd name="T23" fmla="*/ 0 h 1193"/>
                <a:gd name="T24" fmla="*/ 1 w 337"/>
                <a:gd name="T25" fmla="*/ 0 h 1193"/>
                <a:gd name="T26" fmla="*/ 1 w 337"/>
                <a:gd name="T27" fmla="*/ 0 h 1193"/>
                <a:gd name="T28" fmla="*/ 1 w 337"/>
                <a:gd name="T29" fmla="*/ 0 h 1193"/>
                <a:gd name="T30" fmla="*/ 1 w 337"/>
                <a:gd name="T31" fmla="*/ 0 h 1193"/>
                <a:gd name="T32" fmla="*/ 1 w 337"/>
                <a:gd name="T33" fmla="*/ 0 h 1193"/>
                <a:gd name="T34" fmla="*/ 0 w 337"/>
                <a:gd name="T35" fmla="*/ 0 h 1193"/>
                <a:gd name="T36" fmla="*/ 1 w 337"/>
                <a:gd name="T37" fmla="*/ 0 h 1193"/>
                <a:gd name="T38" fmla="*/ 1 w 337"/>
                <a:gd name="T39" fmla="*/ 0 h 1193"/>
                <a:gd name="T40" fmla="*/ 1 w 337"/>
                <a:gd name="T41" fmla="*/ 0 h 1193"/>
                <a:gd name="T42" fmla="*/ 1 w 337"/>
                <a:gd name="T43" fmla="*/ 0 h 1193"/>
                <a:gd name="T44" fmla="*/ 1 w 337"/>
                <a:gd name="T45" fmla="*/ 0 h 1193"/>
                <a:gd name="T46" fmla="*/ 1 w 337"/>
                <a:gd name="T47" fmla="*/ 0 h 1193"/>
                <a:gd name="T48" fmla="*/ 1 w 337"/>
                <a:gd name="T49" fmla="*/ 0 h 1193"/>
                <a:gd name="T50" fmla="*/ 1 w 337"/>
                <a:gd name="T51" fmla="*/ 0 h 1193"/>
                <a:gd name="T52" fmla="*/ 1 w 337"/>
                <a:gd name="T53" fmla="*/ 0 h 1193"/>
                <a:gd name="T54" fmla="*/ 1 w 337"/>
                <a:gd name="T55" fmla="*/ 0 h 1193"/>
                <a:gd name="T56" fmla="*/ 1 w 337"/>
                <a:gd name="T57" fmla="*/ 0 h 1193"/>
                <a:gd name="T58" fmla="*/ 1 w 337"/>
                <a:gd name="T59" fmla="*/ 0 h 1193"/>
                <a:gd name="T60" fmla="*/ 1 w 337"/>
                <a:gd name="T61" fmla="*/ 0 h 1193"/>
                <a:gd name="T62" fmla="*/ 1 w 337"/>
                <a:gd name="T63" fmla="*/ 0 h 1193"/>
                <a:gd name="T64" fmla="*/ 1 w 337"/>
                <a:gd name="T65" fmla="*/ 0 h 1193"/>
                <a:gd name="T66" fmla="*/ 1 w 337"/>
                <a:gd name="T67" fmla="*/ 0 h 1193"/>
                <a:gd name="T68" fmla="*/ 1 w 337"/>
                <a:gd name="T69" fmla="*/ 0 h 1193"/>
                <a:gd name="T70" fmla="*/ 1 w 337"/>
                <a:gd name="T71" fmla="*/ 0 h 1193"/>
                <a:gd name="T72" fmla="*/ 1 w 337"/>
                <a:gd name="T73" fmla="*/ 0 h 1193"/>
                <a:gd name="T74" fmla="*/ 1 w 337"/>
                <a:gd name="T75" fmla="*/ 0 h 1193"/>
                <a:gd name="T76" fmla="*/ 1 w 337"/>
                <a:gd name="T77" fmla="*/ 0 h 1193"/>
                <a:gd name="T78" fmla="*/ 1 w 337"/>
                <a:gd name="T79" fmla="*/ 0 h 1193"/>
                <a:gd name="T80" fmla="*/ 1 w 337"/>
                <a:gd name="T81" fmla="*/ 0 h 1193"/>
                <a:gd name="T82" fmla="*/ 1 w 337"/>
                <a:gd name="T83" fmla="*/ 0 h 1193"/>
                <a:gd name="T84" fmla="*/ 1 w 337"/>
                <a:gd name="T85" fmla="*/ 0 h 1193"/>
                <a:gd name="T86" fmla="*/ 1 w 337"/>
                <a:gd name="T87" fmla="*/ 0 h 1193"/>
                <a:gd name="T88" fmla="*/ 1 w 337"/>
                <a:gd name="T89" fmla="*/ 0 h 1193"/>
                <a:gd name="T90" fmla="*/ 1 w 337"/>
                <a:gd name="T91" fmla="*/ 0 h 1193"/>
                <a:gd name="T92" fmla="*/ 1 w 337"/>
                <a:gd name="T93" fmla="*/ 0 h 1193"/>
                <a:gd name="T94" fmla="*/ 1 w 337"/>
                <a:gd name="T95" fmla="*/ 0 h 1193"/>
                <a:gd name="T96" fmla="*/ 1 w 337"/>
                <a:gd name="T97" fmla="*/ 0 h 1193"/>
                <a:gd name="T98" fmla="*/ 1 w 337"/>
                <a:gd name="T99" fmla="*/ 0 h 1193"/>
                <a:gd name="T100" fmla="*/ 1 w 337"/>
                <a:gd name="T101" fmla="*/ 0 h 1193"/>
                <a:gd name="T102" fmla="*/ 1 w 337"/>
                <a:gd name="T103" fmla="*/ 0 h 1193"/>
                <a:gd name="T104" fmla="*/ 1 w 337"/>
                <a:gd name="T105" fmla="*/ 0 h 1193"/>
                <a:gd name="T106" fmla="*/ 1 w 337"/>
                <a:gd name="T107" fmla="*/ 0 h 1193"/>
                <a:gd name="T108" fmla="*/ 1 w 337"/>
                <a:gd name="T109" fmla="*/ 0 h 1193"/>
                <a:gd name="T110" fmla="*/ 1 w 337"/>
                <a:gd name="T111" fmla="*/ 0 h 1193"/>
                <a:gd name="T112" fmla="*/ 1 w 337"/>
                <a:gd name="T113" fmla="*/ 0 h 1193"/>
                <a:gd name="T114" fmla="*/ 1 w 337"/>
                <a:gd name="T115" fmla="*/ 0 h 1193"/>
                <a:gd name="T116" fmla="*/ 1 w 337"/>
                <a:gd name="T117" fmla="*/ 0 h 1193"/>
                <a:gd name="T118" fmla="*/ 1 w 337"/>
                <a:gd name="T119" fmla="*/ 0 h 1193"/>
                <a:gd name="T120" fmla="*/ 1 w 337"/>
                <a:gd name="T121" fmla="*/ 0 h 1193"/>
                <a:gd name="T122" fmla="*/ 1 w 337"/>
                <a:gd name="T123" fmla="*/ 0 h 119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337" h="1193">
                  <a:moveTo>
                    <a:pt x="273" y="0"/>
                  </a:moveTo>
                  <a:lnTo>
                    <a:pt x="271" y="0"/>
                  </a:lnTo>
                  <a:lnTo>
                    <a:pt x="266" y="2"/>
                  </a:lnTo>
                  <a:lnTo>
                    <a:pt x="262" y="4"/>
                  </a:lnTo>
                  <a:lnTo>
                    <a:pt x="258" y="6"/>
                  </a:lnTo>
                  <a:lnTo>
                    <a:pt x="254" y="8"/>
                  </a:lnTo>
                  <a:lnTo>
                    <a:pt x="250" y="11"/>
                  </a:lnTo>
                  <a:lnTo>
                    <a:pt x="244" y="15"/>
                  </a:lnTo>
                  <a:lnTo>
                    <a:pt x="239" y="18"/>
                  </a:lnTo>
                  <a:lnTo>
                    <a:pt x="232" y="22"/>
                  </a:lnTo>
                  <a:lnTo>
                    <a:pt x="225" y="26"/>
                  </a:lnTo>
                  <a:lnTo>
                    <a:pt x="221" y="28"/>
                  </a:lnTo>
                  <a:lnTo>
                    <a:pt x="218" y="30"/>
                  </a:lnTo>
                  <a:lnTo>
                    <a:pt x="214" y="33"/>
                  </a:lnTo>
                  <a:lnTo>
                    <a:pt x="210" y="35"/>
                  </a:lnTo>
                  <a:lnTo>
                    <a:pt x="206" y="38"/>
                  </a:lnTo>
                  <a:lnTo>
                    <a:pt x="203" y="41"/>
                  </a:lnTo>
                  <a:lnTo>
                    <a:pt x="199" y="43"/>
                  </a:lnTo>
                  <a:lnTo>
                    <a:pt x="196" y="46"/>
                  </a:lnTo>
                  <a:lnTo>
                    <a:pt x="191" y="48"/>
                  </a:lnTo>
                  <a:lnTo>
                    <a:pt x="186" y="51"/>
                  </a:lnTo>
                  <a:lnTo>
                    <a:pt x="182" y="53"/>
                  </a:lnTo>
                  <a:lnTo>
                    <a:pt x="178" y="57"/>
                  </a:lnTo>
                  <a:lnTo>
                    <a:pt x="174" y="59"/>
                  </a:lnTo>
                  <a:lnTo>
                    <a:pt x="170" y="63"/>
                  </a:lnTo>
                  <a:lnTo>
                    <a:pt x="165" y="66"/>
                  </a:lnTo>
                  <a:lnTo>
                    <a:pt x="160" y="69"/>
                  </a:lnTo>
                  <a:lnTo>
                    <a:pt x="155" y="72"/>
                  </a:lnTo>
                  <a:lnTo>
                    <a:pt x="151" y="75"/>
                  </a:lnTo>
                  <a:lnTo>
                    <a:pt x="146" y="78"/>
                  </a:lnTo>
                  <a:lnTo>
                    <a:pt x="143" y="82"/>
                  </a:lnTo>
                  <a:lnTo>
                    <a:pt x="138" y="85"/>
                  </a:lnTo>
                  <a:lnTo>
                    <a:pt x="133" y="89"/>
                  </a:lnTo>
                  <a:lnTo>
                    <a:pt x="128" y="92"/>
                  </a:lnTo>
                  <a:lnTo>
                    <a:pt x="124" y="96"/>
                  </a:lnTo>
                  <a:lnTo>
                    <a:pt x="120" y="100"/>
                  </a:lnTo>
                  <a:lnTo>
                    <a:pt x="115" y="103"/>
                  </a:lnTo>
                  <a:lnTo>
                    <a:pt x="110" y="106"/>
                  </a:lnTo>
                  <a:lnTo>
                    <a:pt x="106" y="110"/>
                  </a:lnTo>
                  <a:lnTo>
                    <a:pt x="102" y="115"/>
                  </a:lnTo>
                  <a:lnTo>
                    <a:pt x="97" y="118"/>
                  </a:lnTo>
                  <a:lnTo>
                    <a:pt x="93" y="122"/>
                  </a:lnTo>
                  <a:lnTo>
                    <a:pt x="89" y="126"/>
                  </a:lnTo>
                  <a:lnTo>
                    <a:pt x="83" y="130"/>
                  </a:lnTo>
                  <a:lnTo>
                    <a:pt x="80" y="134"/>
                  </a:lnTo>
                  <a:lnTo>
                    <a:pt x="75" y="139"/>
                  </a:lnTo>
                  <a:lnTo>
                    <a:pt x="71" y="142"/>
                  </a:lnTo>
                  <a:lnTo>
                    <a:pt x="68" y="146"/>
                  </a:lnTo>
                  <a:lnTo>
                    <a:pt x="64" y="150"/>
                  </a:lnTo>
                  <a:lnTo>
                    <a:pt x="59" y="154"/>
                  </a:lnTo>
                  <a:lnTo>
                    <a:pt x="56" y="158"/>
                  </a:lnTo>
                  <a:lnTo>
                    <a:pt x="55" y="158"/>
                  </a:lnTo>
                  <a:lnTo>
                    <a:pt x="54" y="160"/>
                  </a:lnTo>
                  <a:lnTo>
                    <a:pt x="52" y="164"/>
                  </a:lnTo>
                  <a:lnTo>
                    <a:pt x="51" y="168"/>
                  </a:lnTo>
                  <a:lnTo>
                    <a:pt x="47" y="173"/>
                  </a:lnTo>
                  <a:lnTo>
                    <a:pt x="45" y="179"/>
                  </a:lnTo>
                  <a:lnTo>
                    <a:pt x="43" y="182"/>
                  </a:lnTo>
                  <a:lnTo>
                    <a:pt x="42" y="186"/>
                  </a:lnTo>
                  <a:lnTo>
                    <a:pt x="40" y="191"/>
                  </a:lnTo>
                  <a:lnTo>
                    <a:pt x="38" y="195"/>
                  </a:lnTo>
                  <a:lnTo>
                    <a:pt x="37" y="199"/>
                  </a:lnTo>
                  <a:lnTo>
                    <a:pt x="34" y="204"/>
                  </a:lnTo>
                  <a:lnTo>
                    <a:pt x="32" y="209"/>
                  </a:lnTo>
                  <a:lnTo>
                    <a:pt x="30" y="216"/>
                  </a:lnTo>
                  <a:lnTo>
                    <a:pt x="28" y="221"/>
                  </a:lnTo>
                  <a:lnTo>
                    <a:pt x="26" y="227"/>
                  </a:lnTo>
                  <a:lnTo>
                    <a:pt x="24" y="233"/>
                  </a:lnTo>
                  <a:lnTo>
                    <a:pt x="22" y="241"/>
                  </a:lnTo>
                  <a:lnTo>
                    <a:pt x="20" y="247"/>
                  </a:lnTo>
                  <a:lnTo>
                    <a:pt x="18" y="254"/>
                  </a:lnTo>
                  <a:lnTo>
                    <a:pt x="16" y="263"/>
                  </a:lnTo>
                  <a:lnTo>
                    <a:pt x="14" y="271"/>
                  </a:lnTo>
                  <a:lnTo>
                    <a:pt x="13" y="278"/>
                  </a:lnTo>
                  <a:lnTo>
                    <a:pt x="10" y="287"/>
                  </a:lnTo>
                  <a:lnTo>
                    <a:pt x="9" y="295"/>
                  </a:lnTo>
                  <a:lnTo>
                    <a:pt x="8" y="304"/>
                  </a:lnTo>
                  <a:lnTo>
                    <a:pt x="7" y="313"/>
                  </a:lnTo>
                  <a:lnTo>
                    <a:pt x="5" y="322"/>
                  </a:lnTo>
                  <a:lnTo>
                    <a:pt x="4" y="331"/>
                  </a:lnTo>
                  <a:lnTo>
                    <a:pt x="3" y="342"/>
                  </a:lnTo>
                  <a:lnTo>
                    <a:pt x="2" y="351"/>
                  </a:lnTo>
                  <a:lnTo>
                    <a:pt x="1" y="362"/>
                  </a:lnTo>
                  <a:lnTo>
                    <a:pt x="1" y="372"/>
                  </a:lnTo>
                  <a:lnTo>
                    <a:pt x="1" y="383"/>
                  </a:lnTo>
                  <a:lnTo>
                    <a:pt x="0" y="394"/>
                  </a:lnTo>
                  <a:lnTo>
                    <a:pt x="0" y="405"/>
                  </a:lnTo>
                  <a:lnTo>
                    <a:pt x="0" y="418"/>
                  </a:lnTo>
                  <a:lnTo>
                    <a:pt x="0" y="429"/>
                  </a:lnTo>
                  <a:lnTo>
                    <a:pt x="0" y="442"/>
                  </a:lnTo>
                  <a:lnTo>
                    <a:pt x="1" y="453"/>
                  </a:lnTo>
                  <a:lnTo>
                    <a:pt x="1" y="466"/>
                  </a:lnTo>
                  <a:lnTo>
                    <a:pt x="3" y="479"/>
                  </a:lnTo>
                  <a:lnTo>
                    <a:pt x="4" y="492"/>
                  </a:lnTo>
                  <a:lnTo>
                    <a:pt x="5" y="505"/>
                  </a:lnTo>
                  <a:lnTo>
                    <a:pt x="7" y="519"/>
                  </a:lnTo>
                  <a:lnTo>
                    <a:pt x="10" y="532"/>
                  </a:lnTo>
                  <a:lnTo>
                    <a:pt x="13" y="546"/>
                  </a:lnTo>
                  <a:lnTo>
                    <a:pt x="15" y="560"/>
                  </a:lnTo>
                  <a:lnTo>
                    <a:pt x="18" y="575"/>
                  </a:lnTo>
                  <a:lnTo>
                    <a:pt x="22" y="591"/>
                  </a:lnTo>
                  <a:lnTo>
                    <a:pt x="25" y="605"/>
                  </a:lnTo>
                  <a:lnTo>
                    <a:pt x="29" y="620"/>
                  </a:lnTo>
                  <a:lnTo>
                    <a:pt x="32" y="635"/>
                  </a:lnTo>
                  <a:lnTo>
                    <a:pt x="38" y="651"/>
                  </a:lnTo>
                  <a:lnTo>
                    <a:pt x="42" y="668"/>
                  </a:lnTo>
                  <a:lnTo>
                    <a:pt x="47" y="683"/>
                  </a:lnTo>
                  <a:lnTo>
                    <a:pt x="53" y="700"/>
                  </a:lnTo>
                  <a:lnTo>
                    <a:pt x="59" y="717"/>
                  </a:lnTo>
                  <a:lnTo>
                    <a:pt x="66" y="733"/>
                  </a:lnTo>
                  <a:lnTo>
                    <a:pt x="72" y="749"/>
                  </a:lnTo>
                  <a:lnTo>
                    <a:pt x="78" y="765"/>
                  </a:lnTo>
                  <a:lnTo>
                    <a:pt x="83" y="780"/>
                  </a:lnTo>
                  <a:lnTo>
                    <a:pt x="90" y="795"/>
                  </a:lnTo>
                  <a:lnTo>
                    <a:pt x="96" y="809"/>
                  </a:lnTo>
                  <a:lnTo>
                    <a:pt x="102" y="824"/>
                  </a:lnTo>
                  <a:lnTo>
                    <a:pt x="107" y="839"/>
                  </a:lnTo>
                  <a:lnTo>
                    <a:pt x="114" y="852"/>
                  </a:lnTo>
                  <a:lnTo>
                    <a:pt x="119" y="866"/>
                  </a:lnTo>
                  <a:lnTo>
                    <a:pt x="125" y="879"/>
                  </a:lnTo>
                  <a:lnTo>
                    <a:pt x="131" y="893"/>
                  </a:lnTo>
                  <a:lnTo>
                    <a:pt x="136" y="904"/>
                  </a:lnTo>
                  <a:lnTo>
                    <a:pt x="143" y="918"/>
                  </a:lnTo>
                  <a:lnTo>
                    <a:pt x="148" y="929"/>
                  </a:lnTo>
                  <a:lnTo>
                    <a:pt x="153" y="942"/>
                  </a:lnTo>
                  <a:lnTo>
                    <a:pt x="158" y="952"/>
                  </a:lnTo>
                  <a:lnTo>
                    <a:pt x="165" y="964"/>
                  </a:lnTo>
                  <a:lnTo>
                    <a:pt x="169" y="974"/>
                  </a:lnTo>
                  <a:lnTo>
                    <a:pt x="175" y="984"/>
                  </a:lnTo>
                  <a:lnTo>
                    <a:pt x="179" y="995"/>
                  </a:lnTo>
                  <a:lnTo>
                    <a:pt x="184" y="1004"/>
                  </a:lnTo>
                  <a:lnTo>
                    <a:pt x="190" y="1014"/>
                  </a:lnTo>
                  <a:lnTo>
                    <a:pt x="195" y="1024"/>
                  </a:lnTo>
                  <a:lnTo>
                    <a:pt x="199" y="1032"/>
                  </a:lnTo>
                  <a:lnTo>
                    <a:pt x="204" y="1041"/>
                  </a:lnTo>
                  <a:lnTo>
                    <a:pt x="208" y="1049"/>
                  </a:lnTo>
                  <a:lnTo>
                    <a:pt x="214" y="1057"/>
                  </a:lnTo>
                  <a:lnTo>
                    <a:pt x="218" y="1065"/>
                  </a:lnTo>
                  <a:lnTo>
                    <a:pt x="223" y="1073"/>
                  </a:lnTo>
                  <a:lnTo>
                    <a:pt x="227" y="1080"/>
                  </a:lnTo>
                  <a:lnTo>
                    <a:pt x="232" y="1089"/>
                  </a:lnTo>
                  <a:lnTo>
                    <a:pt x="235" y="1094"/>
                  </a:lnTo>
                  <a:lnTo>
                    <a:pt x="240" y="1101"/>
                  </a:lnTo>
                  <a:lnTo>
                    <a:pt x="244" y="1107"/>
                  </a:lnTo>
                  <a:lnTo>
                    <a:pt x="248" y="1114"/>
                  </a:lnTo>
                  <a:lnTo>
                    <a:pt x="251" y="1119"/>
                  </a:lnTo>
                  <a:lnTo>
                    <a:pt x="254" y="1125"/>
                  </a:lnTo>
                  <a:lnTo>
                    <a:pt x="257" y="1130"/>
                  </a:lnTo>
                  <a:lnTo>
                    <a:pt x="261" y="1136"/>
                  </a:lnTo>
                  <a:lnTo>
                    <a:pt x="265" y="1140"/>
                  </a:lnTo>
                  <a:lnTo>
                    <a:pt x="268" y="1145"/>
                  </a:lnTo>
                  <a:lnTo>
                    <a:pt x="271" y="1149"/>
                  </a:lnTo>
                  <a:lnTo>
                    <a:pt x="274" y="1153"/>
                  </a:lnTo>
                  <a:lnTo>
                    <a:pt x="277" y="1157"/>
                  </a:lnTo>
                  <a:lnTo>
                    <a:pt x="279" y="1162"/>
                  </a:lnTo>
                  <a:lnTo>
                    <a:pt x="282" y="1165"/>
                  </a:lnTo>
                  <a:lnTo>
                    <a:pt x="285" y="1169"/>
                  </a:lnTo>
                  <a:lnTo>
                    <a:pt x="290" y="1174"/>
                  </a:lnTo>
                  <a:lnTo>
                    <a:pt x="294" y="1178"/>
                  </a:lnTo>
                  <a:lnTo>
                    <a:pt x="297" y="1182"/>
                  </a:lnTo>
                  <a:lnTo>
                    <a:pt x="300" y="1187"/>
                  </a:lnTo>
                  <a:lnTo>
                    <a:pt x="303" y="1192"/>
                  </a:lnTo>
                  <a:lnTo>
                    <a:pt x="305" y="1193"/>
                  </a:lnTo>
                  <a:lnTo>
                    <a:pt x="337" y="1193"/>
                  </a:lnTo>
                  <a:lnTo>
                    <a:pt x="336" y="1192"/>
                  </a:lnTo>
                  <a:lnTo>
                    <a:pt x="334" y="1190"/>
                  </a:lnTo>
                  <a:lnTo>
                    <a:pt x="332" y="1187"/>
                  </a:lnTo>
                  <a:lnTo>
                    <a:pt x="329" y="1182"/>
                  </a:lnTo>
                  <a:lnTo>
                    <a:pt x="327" y="1179"/>
                  </a:lnTo>
                  <a:lnTo>
                    <a:pt x="325" y="1176"/>
                  </a:lnTo>
                  <a:lnTo>
                    <a:pt x="322" y="1173"/>
                  </a:lnTo>
                  <a:lnTo>
                    <a:pt x="320" y="1170"/>
                  </a:lnTo>
                  <a:lnTo>
                    <a:pt x="317" y="1166"/>
                  </a:lnTo>
                  <a:lnTo>
                    <a:pt x="314" y="1162"/>
                  </a:lnTo>
                  <a:lnTo>
                    <a:pt x="310" y="1156"/>
                  </a:lnTo>
                  <a:lnTo>
                    <a:pt x="308" y="1153"/>
                  </a:lnTo>
                  <a:lnTo>
                    <a:pt x="304" y="1147"/>
                  </a:lnTo>
                  <a:lnTo>
                    <a:pt x="301" y="1142"/>
                  </a:lnTo>
                  <a:lnTo>
                    <a:pt x="297" y="1136"/>
                  </a:lnTo>
                  <a:lnTo>
                    <a:pt x="294" y="1130"/>
                  </a:lnTo>
                  <a:lnTo>
                    <a:pt x="289" y="1124"/>
                  </a:lnTo>
                  <a:lnTo>
                    <a:pt x="285" y="1118"/>
                  </a:lnTo>
                  <a:lnTo>
                    <a:pt x="281" y="1111"/>
                  </a:lnTo>
                  <a:lnTo>
                    <a:pt x="277" y="1104"/>
                  </a:lnTo>
                  <a:lnTo>
                    <a:pt x="273" y="1097"/>
                  </a:lnTo>
                  <a:lnTo>
                    <a:pt x="268" y="1090"/>
                  </a:lnTo>
                  <a:lnTo>
                    <a:pt x="264" y="1081"/>
                  </a:lnTo>
                  <a:lnTo>
                    <a:pt x="259" y="1074"/>
                  </a:lnTo>
                  <a:lnTo>
                    <a:pt x="254" y="1066"/>
                  </a:lnTo>
                  <a:lnTo>
                    <a:pt x="249" y="1057"/>
                  </a:lnTo>
                  <a:lnTo>
                    <a:pt x="245" y="1049"/>
                  </a:lnTo>
                  <a:lnTo>
                    <a:pt x="240" y="1041"/>
                  </a:lnTo>
                  <a:lnTo>
                    <a:pt x="234" y="1031"/>
                  </a:lnTo>
                  <a:lnTo>
                    <a:pt x="229" y="1022"/>
                  </a:lnTo>
                  <a:lnTo>
                    <a:pt x="223" y="1012"/>
                  </a:lnTo>
                  <a:lnTo>
                    <a:pt x="219" y="1002"/>
                  </a:lnTo>
                  <a:lnTo>
                    <a:pt x="213" y="992"/>
                  </a:lnTo>
                  <a:lnTo>
                    <a:pt x="208" y="982"/>
                  </a:lnTo>
                  <a:lnTo>
                    <a:pt x="202" y="971"/>
                  </a:lnTo>
                  <a:lnTo>
                    <a:pt x="197" y="962"/>
                  </a:lnTo>
                  <a:lnTo>
                    <a:pt x="192" y="950"/>
                  </a:lnTo>
                  <a:lnTo>
                    <a:pt x="186" y="939"/>
                  </a:lnTo>
                  <a:lnTo>
                    <a:pt x="181" y="927"/>
                  </a:lnTo>
                  <a:lnTo>
                    <a:pt x="176" y="917"/>
                  </a:lnTo>
                  <a:lnTo>
                    <a:pt x="170" y="904"/>
                  </a:lnTo>
                  <a:lnTo>
                    <a:pt x="165" y="893"/>
                  </a:lnTo>
                  <a:lnTo>
                    <a:pt x="159" y="880"/>
                  </a:lnTo>
                  <a:lnTo>
                    <a:pt x="155" y="870"/>
                  </a:lnTo>
                  <a:lnTo>
                    <a:pt x="149" y="857"/>
                  </a:lnTo>
                  <a:lnTo>
                    <a:pt x="144" y="844"/>
                  </a:lnTo>
                  <a:lnTo>
                    <a:pt x="139" y="831"/>
                  </a:lnTo>
                  <a:lnTo>
                    <a:pt x="133" y="819"/>
                  </a:lnTo>
                  <a:lnTo>
                    <a:pt x="128" y="805"/>
                  </a:lnTo>
                  <a:lnTo>
                    <a:pt x="124" y="793"/>
                  </a:lnTo>
                  <a:lnTo>
                    <a:pt x="119" y="779"/>
                  </a:lnTo>
                  <a:lnTo>
                    <a:pt x="115" y="767"/>
                  </a:lnTo>
                  <a:lnTo>
                    <a:pt x="109" y="753"/>
                  </a:lnTo>
                  <a:lnTo>
                    <a:pt x="104" y="740"/>
                  </a:lnTo>
                  <a:lnTo>
                    <a:pt x="100" y="725"/>
                  </a:lnTo>
                  <a:lnTo>
                    <a:pt x="96" y="712"/>
                  </a:lnTo>
                  <a:lnTo>
                    <a:pt x="91" y="697"/>
                  </a:lnTo>
                  <a:lnTo>
                    <a:pt x="88" y="683"/>
                  </a:lnTo>
                  <a:lnTo>
                    <a:pt x="83" y="669"/>
                  </a:lnTo>
                  <a:lnTo>
                    <a:pt x="79" y="654"/>
                  </a:lnTo>
                  <a:lnTo>
                    <a:pt x="75" y="640"/>
                  </a:lnTo>
                  <a:lnTo>
                    <a:pt x="71" y="625"/>
                  </a:lnTo>
                  <a:lnTo>
                    <a:pt x="68" y="610"/>
                  </a:lnTo>
                  <a:lnTo>
                    <a:pt x="65" y="597"/>
                  </a:lnTo>
                  <a:lnTo>
                    <a:pt x="60" y="583"/>
                  </a:lnTo>
                  <a:lnTo>
                    <a:pt x="58" y="570"/>
                  </a:lnTo>
                  <a:lnTo>
                    <a:pt x="56" y="556"/>
                  </a:lnTo>
                  <a:lnTo>
                    <a:pt x="54" y="544"/>
                  </a:lnTo>
                  <a:lnTo>
                    <a:pt x="51" y="530"/>
                  </a:lnTo>
                  <a:lnTo>
                    <a:pt x="49" y="518"/>
                  </a:lnTo>
                  <a:lnTo>
                    <a:pt x="48" y="505"/>
                  </a:lnTo>
                  <a:lnTo>
                    <a:pt x="47" y="493"/>
                  </a:lnTo>
                  <a:lnTo>
                    <a:pt x="45" y="481"/>
                  </a:lnTo>
                  <a:lnTo>
                    <a:pt x="44" y="469"/>
                  </a:lnTo>
                  <a:lnTo>
                    <a:pt x="44" y="458"/>
                  </a:lnTo>
                  <a:lnTo>
                    <a:pt x="44" y="447"/>
                  </a:lnTo>
                  <a:lnTo>
                    <a:pt x="42" y="435"/>
                  </a:lnTo>
                  <a:lnTo>
                    <a:pt x="42" y="425"/>
                  </a:lnTo>
                  <a:lnTo>
                    <a:pt x="42" y="414"/>
                  </a:lnTo>
                  <a:lnTo>
                    <a:pt x="42" y="403"/>
                  </a:lnTo>
                  <a:lnTo>
                    <a:pt x="41" y="394"/>
                  </a:lnTo>
                  <a:lnTo>
                    <a:pt x="41" y="383"/>
                  </a:lnTo>
                  <a:lnTo>
                    <a:pt x="42" y="374"/>
                  </a:lnTo>
                  <a:lnTo>
                    <a:pt x="42" y="365"/>
                  </a:lnTo>
                  <a:lnTo>
                    <a:pt x="42" y="354"/>
                  </a:lnTo>
                  <a:lnTo>
                    <a:pt x="43" y="346"/>
                  </a:lnTo>
                  <a:lnTo>
                    <a:pt x="44" y="337"/>
                  </a:lnTo>
                  <a:lnTo>
                    <a:pt x="44" y="328"/>
                  </a:lnTo>
                  <a:lnTo>
                    <a:pt x="45" y="320"/>
                  </a:lnTo>
                  <a:lnTo>
                    <a:pt x="46" y="312"/>
                  </a:lnTo>
                  <a:lnTo>
                    <a:pt x="47" y="303"/>
                  </a:lnTo>
                  <a:lnTo>
                    <a:pt x="49" y="296"/>
                  </a:lnTo>
                  <a:lnTo>
                    <a:pt x="49" y="289"/>
                  </a:lnTo>
                  <a:lnTo>
                    <a:pt x="51" y="281"/>
                  </a:lnTo>
                  <a:lnTo>
                    <a:pt x="51" y="274"/>
                  </a:lnTo>
                  <a:lnTo>
                    <a:pt x="53" y="267"/>
                  </a:lnTo>
                  <a:lnTo>
                    <a:pt x="54" y="260"/>
                  </a:lnTo>
                  <a:lnTo>
                    <a:pt x="55" y="254"/>
                  </a:lnTo>
                  <a:lnTo>
                    <a:pt x="56" y="248"/>
                  </a:lnTo>
                  <a:lnTo>
                    <a:pt x="58" y="243"/>
                  </a:lnTo>
                  <a:lnTo>
                    <a:pt x="59" y="236"/>
                  </a:lnTo>
                  <a:lnTo>
                    <a:pt x="62" y="230"/>
                  </a:lnTo>
                  <a:lnTo>
                    <a:pt x="63" y="225"/>
                  </a:lnTo>
                  <a:lnTo>
                    <a:pt x="64" y="221"/>
                  </a:lnTo>
                  <a:lnTo>
                    <a:pt x="66" y="216"/>
                  </a:lnTo>
                  <a:lnTo>
                    <a:pt x="67" y="211"/>
                  </a:lnTo>
                  <a:lnTo>
                    <a:pt x="68" y="207"/>
                  </a:lnTo>
                  <a:lnTo>
                    <a:pt x="70" y="204"/>
                  </a:lnTo>
                  <a:lnTo>
                    <a:pt x="71" y="200"/>
                  </a:lnTo>
                  <a:lnTo>
                    <a:pt x="72" y="196"/>
                  </a:lnTo>
                  <a:lnTo>
                    <a:pt x="73" y="193"/>
                  </a:lnTo>
                  <a:lnTo>
                    <a:pt x="75" y="190"/>
                  </a:lnTo>
                  <a:lnTo>
                    <a:pt x="76" y="184"/>
                  </a:lnTo>
                  <a:lnTo>
                    <a:pt x="79" y="180"/>
                  </a:lnTo>
                  <a:lnTo>
                    <a:pt x="80" y="177"/>
                  </a:lnTo>
                  <a:lnTo>
                    <a:pt x="82" y="175"/>
                  </a:lnTo>
                  <a:lnTo>
                    <a:pt x="82" y="173"/>
                  </a:lnTo>
                  <a:lnTo>
                    <a:pt x="83" y="173"/>
                  </a:lnTo>
                  <a:lnTo>
                    <a:pt x="83" y="172"/>
                  </a:lnTo>
                  <a:lnTo>
                    <a:pt x="85" y="170"/>
                  </a:lnTo>
                  <a:lnTo>
                    <a:pt x="89" y="166"/>
                  </a:lnTo>
                  <a:lnTo>
                    <a:pt x="94" y="161"/>
                  </a:lnTo>
                  <a:lnTo>
                    <a:pt x="99" y="155"/>
                  </a:lnTo>
                  <a:lnTo>
                    <a:pt x="105" y="149"/>
                  </a:lnTo>
                  <a:lnTo>
                    <a:pt x="109" y="145"/>
                  </a:lnTo>
                  <a:lnTo>
                    <a:pt x="114" y="142"/>
                  </a:lnTo>
                  <a:lnTo>
                    <a:pt x="118" y="138"/>
                  </a:lnTo>
                  <a:lnTo>
                    <a:pt x="122" y="134"/>
                  </a:lnTo>
                  <a:lnTo>
                    <a:pt x="126" y="129"/>
                  </a:lnTo>
                  <a:lnTo>
                    <a:pt x="131" y="125"/>
                  </a:lnTo>
                  <a:lnTo>
                    <a:pt x="135" y="121"/>
                  </a:lnTo>
                  <a:lnTo>
                    <a:pt x="142" y="117"/>
                  </a:lnTo>
                  <a:lnTo>
                    <a:pt x="146" y="113"/>
                  </a:lnTo>
                  <a:lnTo>
                    <a:pt x="151" y="108"/>
                  </a:lnTo>
                  <a:lnTo>
                    <a:pt x="157" y="104"/>
                  </a:lnTo>
                  <a:lnTo>
                    <a:pt x="164" y="100"/>
                  </a:lnTo>
                  <a:lnTo>
                    <a:pt x="169" y="96"/>
                  </a:lnTo>
                  <a:lnTo>
                    <a:pt x="175" y="92"/>
                  </a:lnTo>
                  <a:lnTo>
                    <a:pt x="181" y="89"/>
                  </a:lnTo>
                  <a:lnTo>
                    <a:pt x="186" y="84"/>
                  </a:lnTo>
                  <a:lnTo>
                    <a:pt x="193" y="80"/>
                  </a:lnTo>
                  <a:lnTo>
                    <a:pt x="199" y="77"/>
                  </a:lnTo>
                  <a:lnTo>
                    <a:pt x="205" y="74"/>
                  </a:lnTo>
                  <a:lnTo>
                    <a:pt x="211" y="71"/>
                  </a:lnTo>
                  <a:lnTo>
                    <a:pt x="273"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725" name="Freeform 355"/>
            <p:cNvSpPr>
              <a:spLocks/>
            </p:cNvSpPr>
            <p:nvPr/>
          </p:nvSpPr>
          <p:spPr bwMode="auto">
            <a:xfrm>
              <a:off x="4429" y="2383"/>
              <a:ext cx="192" cy="211"/>
            </a:xfrm>
            <a:custGeom>
              <a:avLst/>
              <a:gdLst>
                <a:gd name="T0" fmla="*/ 1 w 383"/>
                <a:gd name="T1" fmla="*/ 1 h 422"/>
                <a:gd name="T2" fmla="*/ 1 w 383"/>
                <a:gd name="T3" fmla="*/ 1 h 422"/>
                <a:gd name="T4" fmla="*/ 1 w 383"/>
                <a:gd name="T5" fmla="*/ 1 h 422"/>
                <a:gd name="T6" fmla="*/ 1 w 383"/>
                <a:gd name="T7" fmla="*/ 1 h 422"/>
                <a:gd name="T8" fmla="*/ 1 w 383"/>
                <a:gd name="T9" fmla="*/ 1 h 422"/>
                <a:gd name="T10" fmla="*/ 1 w 383"/>
                <a:gd name="T11" fmla="*/ 1 h 422"/>
                <a:gd name="T12" fmla="*/ 1 w 383"/>
                <a:gd name="T13" fmla="*/ 1 h 422"/>
                <a:gd name="T14" fmla="*/ 1 w 383"/>
                <a:gd name="T15" fmla="*/ 1 h 422"/>
                <a:gd name="T16" fmla="*/ 1 w 383"/>
                <a:gd name="T17" fmla="*/ 1 h 422"/>
                <a:gd name="T18" fmla="*/ 1 w 383"/>
                <a:gd name="T19" fmla="*/ 1 h 422"/>
                <a:gd name="T20" fmla="*/ 1 w 383"/>
                <a:gd name="T21" fmla="*/ 1 h 422"/>
                <a:gd name="T22" fmla="*/ 1 w 383"/>
                <a:gd name="T23" fmla="*/ 1 h 422"/>
                <a:gd name="T24" fmla="*/ 1 w 383"/>
                <a:gd name="T25" fmla="*/ 1 h 422"/>
                <a:gd name="T26" fmla="*/ 1 w 383"/>
                <a:gd name="T27" fmla="*/ 1 h 422"/>
                <a:gd name="T28" fmla="*/ 1 w 383"/>
                <a:gd name="T29" fmla="*/ 1 h 422"/>
                <a:gd name="T30" fmla="*/ 1 w 383"/>
                <a:gd name="T31" fmla="*/ 1 h 422"/>
                <a:gd name="T32" fmla="*/ 1 w 383"/>
                <a:gd name="T33" fmla="*/ 1 h 422"/>
                <a:gd name="T34" fmla="*/ 1 w 383"/>
                <a:gd name="T35" fmla="*/ 1 h 422"/>
                <a:gd name="T36" fmla="*/ 1 w 383"/>
                <a:gd name="T37" fmla="*/ 1 h 422"/>
                <a:gd name="T38" fmla="*/ 1 w 383"/>
                <a:gd name="T39" fmla="*/ 1 h 422"/>
                <a:gd name="T40" fmla="*/ 1 w 383"/>
                <a:gd name="T41" fmla="*/ 1 h 422"/>
                <a:gd name="T42" fmla="*/ 1 w 383"/>
                <a:gd name="T43" fmla="*/ 1 h 422"/>
                <a:gd name="T44" fmla="*/ 1 w 383"/>
                <a:gd name="T45" fmla="*/ 1 h 422"/>
                <a:gd name="T46" fmla="*/ 1 w 383"/>
                <a:gd name="T47" fmla="*/ 1 h 422"/>
                <a:gd name="T48" fmla="*/ 1 w 383"/>
                <a:gd name="T49" fmla="*/ 1 h 422"/>
                <a:gd name="T50" fmla="*/ 1 w 383"/>
                <a:gd name="T51" fmla="*/ 1 h 422"/>
                <a:gd name="T52" fmla="*/ 1 w 383"/>
                <a:gd name="T53" fmla="*/ 1 h 422"/>
                <a:gd name="T54" fmla="*/ 1 w 383"/>
                <a:gd name="T55" fmla="*/ 1 h 422"/>
                <a:gd name="T56" fmla="*/ 1 w 383"/>
                <a:gd name="T57" fmla="*/ 1 h 422"/>
                <a:gd name="T58" fmla="*/ 1 w 383"/>
                <a:gd name="T59" fmla="*/ 1 h 422"/>
                <a:gd name="T60" fmla="*/ 1 w 383"/>
                <a:gd name="T61" fmla="*/ 1 h 422"/>
                <a:gd name="T62" fmla="*/ 1 w 383"/>
                <a:gd name="T63" fmla="*/ 1 h 422"/>
                <a:gd name="T64" fmla="*/ 1 w 383"/>
                <a:gd name="T65" fmla="*/ 1 h 422"/>
                <a:gd name="T66" fmla="*/ 1 w 383"/>
                <a:gd name="T67" fmla="*/ 1 h 422"/>
                <a:gd name="T68" fmla="*/ 1 w 383"/>
                <a:gd name="T69" fmla="*/ 1 h 422"/>
                <a:gd name="T70" fmla="*/ 1 w 383"/>
                <a:gd name="T71" fmla="*/ 1 h 422"/>
                <a:gd name="T72" fmla="*/ 1 w 383"/>
                <a:gd name="T73" fmla="*/ 1 h 422"/>
                <a:gd name="T74" fmla="*/ 1 w 383"/>
                <a:gd name="T75" fmla="*/ 1 h 422"/>
                <a:gd name="T76" fmla="*/ 1 w 383"/>
                <a:gd name="T77" fmla="*/ 1 h 422"/>
                <a:gd name="T78" fmla="*/ 1 w 383"/>
                <a:gd name="T79" fmla="*/ 1 h 422"/>
                <a:gd name="T80" fmla="*/ 1 w 383"/>
                <a:gd name="T81" fmla="*/ 1 h 422"/>
                <a:gd name="T82" fmla="*/ 1 w 383"/>
                <a:gd name="T83" fmla="*/ 1 h 422"/>
                <a:gd name="T84" fmla="*/ 1 w 383"/>
                <a:gd name="T85" fmla="*/ 1 h 422"/>
                <a:gd name="T86" fmla="*/ 1 w 383"/>
                <a:gd name="T87" fmla="*/ 1 h 422"/>
                <a:gd name="T88" fmla="*/ 1 w 383"/>
                <a:gd name="T89" fmla="*/ 1 h 422"/>
                <a:gd name="T90" fmla="*/ 1 w 383"/>
                <a:gd name="T91" fmla="*/ 1 h 422"/>
                <a:gd name="T92" fmla="*/ 1 w 383"/>
                <a:gd name="T93" fmla="*/ 1 h 422"/>
                <a:gd name="T94" fmla="*/ 1 w 383"/>
                <a:gd name="T95" fmla="*/ 1 h 422"/>
                <a:gd name="T96" fmla="*/ 1 w 383"/>
                <a:gd name="T97" fmla="*/ 1 h 422"/>
                <a:gd name="T98" fmla="*/ 1 w 383"/>
                <a:gd name="T99" fmla="*/ 1 h 422"/>
                <a:gd name="T100" fmla="*/ 1 w 383"/>
                <a:gd name="T101" fmla="*/ 1 h 422"/>
                <a:gd name="T102" fmla="*/ 1 w 383"/>
                <a:gd name="T103" fmla="*/ 1 h 422"/>
                <a:gd name="T104" fmla="*/ 1 w 383"/>
                <a:gd name="T105" fmla="*/ 0 h 422"/>
                <a:gd name="T106" fmla="*/ 1 w 383"/>
                <a:gd name="T107" fmla="*/ 0 h 422"/>
                <a:gd name="T108" fmla="*/ 1 w 383"/>
                <a:gd name="T109" fmla="*/ 1 h 422"/>
                <a:gd name="T110" fmla="*/ 1 w 383"/>
                <a:gd name="T111" fmla="*/ 1 h 422"/>
                <a:gd name="T112" fmla="*/ 1 w 383"/>
                <a:gd name="T113" fmla="*/ 1 h 422"/>
                <a:gd name="T114" fmla="*/ 1 w 383"/>
                <a:gd name="T115" fmla="*/ 1 h 42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383" h="422">
                  <a:moveTo>
                    <a:pt x="10" y="57"/>
                  </a:moveTo>
                  <a:lnTo>
                    <a:pt x="10" y="55"/>
                  </a:lnTo>
                  <a:lnTo>
                    <a:pt x="11" y="53"/>
                  </a:lnTo>
                  <a:lnTo>
                    <a:pt x="14" y="49"/>
                  </a:lnTo>
                  <a:lnTo>
                    <a:pt x="19" y="45"/>
                  </a:lnTo>
                  <a:lnTo>
                    <a:pt x="23" y="41"/>
                  </a:lnTo>
                  <a:lnTo>
                    <a:pt x="30" y="36"/>
                  </a:lnTo>
                  <a:lnTo>
                    <a:pt x="33" y="34"/>
                  </a:lnTo>
                  <a:lnTo>
                    <a:pt x="38" y="33"/>
                  </a:lnTo>
                  <a:lnTo>
                    <a:pt x="42" y="32"/>
                  </a:lnTo>
                  <a:lnTo>
                    <a:pt x="46" y="32"/>
                  </a:lnTo>
                  <a:lnTo>
                    <a:pt x="47" y="33"/>
                  </a:lnTo>
                  <a:lnTo>
                    <a:pt x="49" y="36"/>
                  </a:lnTo>
                  <a:lnTo>
                    <a:pt x="51" y="38"/>
                  </a:lnTo>
                  <a:lnTo>
                    <a:pt x="54" y="42"/>
                  </a:lnTo>
                  <a:lnTo>
                    <a:pt x="57" y="45"/>
                  </a:lnTo>
                  <a:lnTo>
                    <a:pt x="61" y="50"/>
                  </a:lnTo>
                  <a:lnTo>
                    <a:pt x="65" y="53"/>
                  </a:lnTo>
                  <a:lnTo>
                    <a:pt x="69" y="58"/>
                  </a:lnTo>
                  <a:lnTo>
                    <a:pt x="73" y="62"/>
                  </a:lnTo>
                  <a:lnTo>
                    <a:pt x="78" y="69"/>
                  </a:lnTo>
                  <a:lnTo>
                    <a:pt x="83" y="75"/>
                  </a:lnTo>
                  <a:lnTo>
                    <a:pt x="89" y="81"/>
                  </a:lnTo>
                  <a:lnTo>
                    <a:pt x="95" y="87"/>
                  </a:lnTo>
                  <a:lnTo>
                    <a:pt x="102" y="95"/>
                  </a:lnTo>
                  <a:lnTo>
                    <a:pt x="107" y="101"/>
                  </a:lnTo>
                  <a:lnTo>
                    <a:pt x="114" y="108"/>
                  </a:lnTo>
                  <a:lnTo>
                    <a:pt x="116" y="111"/>
                  </a:lnTo>
                  <a:lnTo>
                    <a:pt x="120" y="116"/>
                  </a:lnTo>
                  <a:lnTo>
                    <a:pt x="123" y="120"/>
                  </a:lnTo>
                  <a:lnTo>
                    <a:pt x="127" y="123"/>
                  </a:lnTo>
                  <a:lnTo>
                    <a:pt x="130" y="127"/>
                  </a:lnTo>
                  <a:lnTo>
                    <a:pt x="133" y="130"/>
                  </a:lnTo>
                  <a:lnTo>
                    <a:pt x="136" y="134"/>
                  </a:lnTo>
                  <a:lnTo>
                    <a:pt x="141" y="138"/>
                  </a:lnTo>
                  <a:lnTo>
                    <a:pt x="144" y="143"/>
                  </a:lnTo>
                  <a:lnTo>
                    <a:pt x="148" y="147"/>
                  </a:lnTo>
                  <a:lnTo>
                    <a:pt x="151" y="151"/>
                  </a:lnTo>
                  <a:lnTo>
                    <a:pt x="155" y="155"/>
                  </a:lnTo>
                  <a:lnTo>
                    <a:pt x="158" y="159"/>
                  </a:lnTo>
                  <a:lnTo>
                    <a:pt x="161" y="163"/>
                  </a:lnTo>
                  <a:lnTo>
                    <a:pt x="166" y="168"/>
                  </a:lnTo>
                  <a:lnTo>
                    <a:pt x="170" y="171"/>
                  </a:lnTo>
                  <a:lnTo>
                    <a:pt x="173" y="175"/>
                  </a:lnTo>
                  <a:lnTo>
                    <a:pt x="177" y="179"/>
                  </a:lnTo>
                  <a:lnTo>
                    <a:pt x="180" y="183"/>
                  </a:lnTo>
                  <a:lnTo>
                    <a:pt x="184" y="187"/>
                  </a:lnTo>
                  <a:lnTo>
                    <a:pt x="187" y="192"/>
                  </a:lnTo>
                  <a:lnTo>
                    <a:pt x="191" y="195"/>
                  </a:lnTo>
                  <a:lnTo>
                    <a:pt x="194" y="199"/>
                  </a:lnTo>
                  <a:lnTo>
                    <a:pt x="198" y="203"/>
                  </a:lnTo>
                  <a:lnTo>
                    <a:pt x="201" y="207"/>
                  </a:lnTo>
                  <a:lnTo>
                    <a:pt x="205" y="211"/>
                  </a:lnTo>
                  <a:lnTo>
                    <a:pt x="208" y="216"/>
                  </a:lnTo>
                  <a:lnTo>
                    <a:pt x="212" y="220"/>
                  </a:lnTo>
                  <a:lnTo>
                    <a:pt x="216" y="223"/>
                  </a:lnTo>
                  <a:lnTo>
                    <a:pt x="219" y="227"/>
                  </a:lnTo>
                  <a:lnTo>
                    <a:pt x="222" y="231"/>
                  </a:lnTo>
                  <a:lnTo>
                    <a:pt x="226" y="235"/>
                  </a:lnTo>
                  <a:lnTo>
                    <a:pt x="229" y="238"/>
                  </a:lnTo>
                  <a:lnTo>
                    <a:pt x="232" y="243"/>
                  </a:lnTo>
                  <a:lnTo>
                    <a:pt x="235" y="247"/>
                  </a:lnTo>
                  <a:lnTo>
                    <a:pt x="240" y="252"/>
                  </a:lnTo>
                  <a:lnTo>
                    <a:pt x="243" y="255"/>
                  </a:lnTo>
                  <a:lnTo>
                    <a:pt x="246" y="259"/>
                  </a:lnTo>
                  <a:lnTo>
                    <a:pt x="250" y="263"/>
                  </a:lnTo>
                  <a:lnTo>
                    <a:pt x="254" y="269"/>
                  </a:lnTo>
                  <a:lnTo>
                    <a:pt x="257" y="272"/>
                  </a:lnTo>
                  <a:lnTo>
                    <a:pt x="261" y="277"/>
                  </a:lnTo>
                  <a:lnTo>
                    <a:pt x="265" y="281"/>
                  </a:lnTo>
                  <a:lnTo>
                    <a:pt x="269" y="285"/>
                  </a:lnTo>
                  <a:lnTo>
                    <a:pt x="272" y="290"/>
                  </a:lnTo>
                  <a:lnTo>
                    <a:pt x="276" y="294"/>
                  </a:lnTo>
                  <a:lnTo>
                    <a:pt x="279" y="298"/>
                  </a:lnTo>
                  <a:lnTo>
                    <a:pt x="283" y="302"/>
                  </a:lnTo>
                  <a:lnTo>
                    <a:pt x="286" y="306"/>
                  </a:lnTo>
                  <a:lnTo>
                    <a:pt x="291" y="310"/>
                  </a:lnTo>
                  <a:lnTo>
                    <a:pt x="294" y="315"/>
                  </a:lnTo>
                  <a:lnTo>
                    <a:pt x="298" y="320"/>
                  </a:lnTo>
                  <a:lnTo>
                    <a:pt x="301" y="324"/>
                  </a:lnTo>
                  <a:lnTo>
                    <a:pt x="304" y="327"/>
                  </a:lnTo>
                  <a:lnTo>
                    <a:pt x="307" y="331"/>
                  </a:lnTo>
                  <a:lnTo>
                    <a:pt x="310" y="335"/>
                  </a:lnTo>
                  <a:lnTo>
                    <a:pt x="313" y="340"/>
                  </a:lnTo>
                  <a:lnTo>
                    <a:pt x="318" y="344"/>
                  </a:lnTo>
                  <a:lnTo>
                    <a:pt x="321" y="347"/>
                  </a:lnTo>
                  <a:lnTo>
                    <a:pt x="325" y="351"/>
                  </a:lnTo>
                  <a:lnTo>
                    <a:pt x="330" y="358"/>
                  </a:lnTo>
                  <a:lnTo>
                    <a:pt x="336" y="366"/>
                  </a:lnTo>
                  <a:lnTo>
                    <a:pt x="342" y="372"/>
                  </a:lnTo>
                  <a:lnTo>
                    <a:pt x="347" y="379"/>
                  </a:lnTo>
                  <a:lnTo>
                    <a:pt x="352" y="384"/>
                  </a:lnTo>
                  <a:lnTo>
                    <a:pt x="357" y="391"/>
                  </a:lnTo>
                  <a:lnTo>
                    <a:pt x="361" y="396"/>
                  </a:lnTo>
                  <a:lnTo>
                    <a:pt x="367" y="401"/>
                  </a:lnTo>
                  <a:lnTo>
                    <a:pt x="369" y="405"/>
                  </a:lnTo>
                  <a:lnTo>
                    <a:pt x="373" y="409"/>
                  </a:lnTo>
                  <a:lnTo>
                    <a:pt x="375" y="412"/>
                  </a:lnTo>
                  <a:lnTo>
                    <a:pt x="378" y="416"/>
                  </a:lnTo>
                  <a:lnTo>
                    <a:pt x="381" y="420"/>
                  </a:lnTo>
                  <a:lnTo>
                    <a:pt x="383" y="422"/>
                  </a:lnTo>
                  <a:lnTo>
                    <a:pt x="325" y="311"/>
                  </a:lnTo>
                  <a:lnTo>
                    <a:pt x="323" y="310"/>
                  </a:lnTo>
                  <a:lnTo>
                    <a:pt x="322" y="308"/>
                  </a:lnTo>
                  <a:lnTo>
                    <a:pt x="319" y="304"/>
                  </a:lnTo>
                  <a:lnTo>
                    <a:pt x="316" y="300"/>
                  </a:lnTo>
                  <a:lnTo>
                    <a:pt x="310" y="294"/>
                  </a:lnTo>
                  <a:lnTo>
                    <a:pt x="304" y="287"/>
                  </a:lnTo>
                  <a:lnTo>
                    <a:pt x="301" y="283"/>
                  </a:lnTo>
                  <a:lnTo>
                    <a:pt x="298" y="279"/>
                  </a:lnTo>
                  <a:lnTo>
                    <a:pt x="294" y="276"/>
                  </a:lnTo>
                  <a:lnTo>
                    <a:pt x="291" y="272"/>
                  </a:lnTo>
                  <a:lnTo>
                    <a:pt x="286" y="267"/>
                  </a:lnTo>
                  <a:lnTo>
                    <a:pt x="282" y="261"/>
                  </a:lnTo>
                  <a:lnTo>
                    <a:pt x="278" y="256"/>
                  </a:lnTo>
                  <a:lnTo>
                    <a:pt x="274" y="252"/>
                  </a:lnTo>
                  <a:lnTo>
                    <a:pt x="270" y="246"/>
                  </a:lnTo>
                  <a:lnTo>
                    <a:pt x="265" y="241"/>
                  </a:lnTo>
                  <a:lnTo>
                    <a:pt x="260" y="235"/>
                  </a:lnTo>
                  <a:lnTo>
                    <a:pt x="255" y="230"/>
                  </a:lnTo>
                  <a:lnTo>
                    <a:pt x="250" y="223"/>
                  </a:lnTo>
                  <a:lnTo>
                    <a:pt x="245" y="217"/>
                  </a:lnTo>
                  <a:lnTo>
                    <a:pt x="240" y="211"/>
                  </a:lnTo>
                  <a:lnTo>
                    <a:pt x="234" y="205"/>
                  </a:lnTo>
                  <a:lnTo>
                    <a:pt x="229" y="199"/>
                  </a:lnTo>
                  <a:lnTo>
                    <a:pt x="224" y="193"/>
                  </a:lnTo>
                  <a:lnTo>
                    <a:pt x="219" y="185"/>
                  </a:lnTo>
                  <a:lnTo>
                    <a:pt x="214" y="180"/>
                  </a:lnTo>
                  <a:lnTo>
                    <a:pt x="207" y="173"/>
                  </a:lnTo>
                  <a:lnTo>
                    <a:pt x="201" y="167"/>
                  </a:lnTo>
                  <a:lnTo>
                    <a:pt x="195" y="159"/>
                  </a:lnTo>
                  <a:lnTo>
                    <a:pt x="190" y="153"/>
                  </a:lnTo>
                  <a:lnTo>
                    <a:pt x="184" y="146"/>
                  </a:lnTo>
                  <a:lnTo>
                    <a:pt x="178" y="140"/>
                  </a:lnTo>
                  <a:lnTo>
                    <a:pt x="173" y="132"/>
                  </a:lnTo>
                  <a:lnTo>
                    <a:pt x="168" y="127"/>
                  </a:lnTo>
                  <a:lnTo>
                    <a:pt x="161" y="120"/>
                  </a:lnTo>
                  <a:lnTo>
                    <a:pt x="156" y="113"/>
                  </a:lnTo>
                  <a:lnTo>
                    <a:pt x="150" y="106"/>
                  </a:lnTo>
                  <a:lnTo>
                    <a:pt x="145" y="101"/>
                  </a:lnTo>
                  <a:lnTo>
                    <a:pt x="139" y="94"/>
                  </a:lnTo>
                  <a:lnTo>
                    <a:pt x="133" y="88"/>
                  </a:lnTo>
                  <a:lnTo>
                    <a:pt x="128" y="82"/>
                  </a:lnTo>
                  <a:lnTo>
                    <a:pt x="124" y="76"/>
                  </a:lnTo>
                  <a:lnTo>
                    <a:pt x="118" y="70"/>
                  </a:lnTo>
                  <a:lnTo>
                    <a:pt x="112" y="65"/>
                  </a:lnTo>
                  <a:lnTo>
                    <a:pt x="107" y="58"/>
                  </a:lnTo>
                  <a:lnTo>
                    <a:pt x="103" y="53"/>
                  </a:lnTo>
                  <a:lnTo>
                    <a:pt x="98" y="47"/>
                  </a:lnTo>
                  <a:lnTo>
                    <a:pt x="93" y="42"/>
                  </a:lnTo>
                  <a:lnTo>
                    <a:pt x="89" y="36"/>
                  </a:lnTo>
                  <a:lnTo>
                    <a:pt x="84" y="32"/>
                  </a:lnTo>
                  <a:lnTo>
                    <a:pt x="79" y="27"/>
                  </a:lnTo>
                  <a:lnTo>
                    <a:pt x="76" y="22"/>
                  </a:lnTo>
                  <a:lnTo>
                    <a:pt x="72" y="19"/>
                  </a:lnTo>
                  <a:lnTo>
                    <a:pt x="69" y="14"/>
                  </a:lnTo>
                  <a:lnTo>
                    <a:pt x="61" y="7"/>
                  </a:lnTo>
                  <a:lnTo>
                    <a:pt x="56" y="1"/>
                  </a:lnTo>
                  <a:lnTo>
                    <a:pt x="54" y="0"/>
                  </a:lnTo>
                  <a:lnTo>
                    <a:pt x="49" y="0"/>
                  </a:lnTo>
                  <a:lnTo>
                    <a:pt x="46" y="0"/>
                  </a:lnTo>
                  <a:lnTo>
                    <a:pt x="43" y="0"/>
                  </a:lnTo>
                  <a:lnTo>
                    <a:pt x="39" y="1"/>
                  </a:lnTo>
                  <a:lnTo>
                    <a:pt x="35" y="2"/>
                  </a:lnTo>
                  <a:lnTo>
                    <a:pt x="30" y="2"/>
                  </a:lnTo>
                  <a:lnTo>
                    <a:pt x="26" y="3"/>
                  </a:lnTo>
                  <a:lnTo>
                    <a:pt x="21" y="4"/>
                  </a:lnTo>
                  <a:lnTo>
                    <a:pt x="17" y="5"/>
                  </a:lnTo>
                  <a:lnTo>
                    <a:pt x="11" y="7"/>
                  </a:lnTo>
                  <a:lnTo>
                    <a:pt x="7" y="9"/>
                  </a:lnTo>
                  <a:lnTo>
                    <a:pt x="3" y="11"/>
                  </a:lnTo>
                  <a:lnTo>
                    <a:pt x="0" y="16"/>
                  </a:lnTo>
                  <a:lnTo>
                    <a:pt x="10" y="57"/>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726" name="Freeform 356"/>
            <p:cNvSpPr>
              <a:spLocks/>
            </p:cNvSpPr>
            <p:nvPr/>
          </p:nvSpPr>
          <p:spPr bwMode="auto">
            <a:xfrm>
              <a:off x="4812" y="1727"/>
              <a:ext cx="307" cy="841"/>
            </a:xfrm>
            <a:custGeom>
              <a:avLst/>
              <a:gdLst>
                <a:gd name="T0" fmla="*/ 1 w 614"/>
                <a:gd name="T1" fmla="*/ 0 h 1683"/>
                <a:gd name="T2" fmla="*/ 1 w 614"/>
                <a:gd name="T3" fmla="*/ 0 h 1683"/>
                <a:gd name="T4" fmla="*/ 1 w 614"/>
                <a:gd name="T5" fmla="*/ 0 h 1683"/>
                <a:gd name="T6" fmla="*/ 1 w 614"/>
                <a:gd name="T7" fmla="*/ 0 h 1683"/>
                <a:gd name="T8" fmla="*/ 1 w 614"/>
                <a:gd name="T9" fmla="*/ 0 h 1683"/>
                <a:gd name="T10" fmla="*/ 1 w 614"/>
                <a:gd name="T11" fmla="*/ 0 h 1683"/>
                <a:gd name="T12" fmla="*/ 1 w 614"/>
                <a:gd name="T13" fmla="*/ 0 h 1683"/>
                <a:gd name="T14" fmla="*/ 1 w 614"/>
                <a:gd name="T15" fmla="*/ 0 h 1683"/>
                <a:gd name="T16" fmla="*/ 1 w 614"/>
                <a:gd name="T17" fmla="*/ 0 h 1683"/>
                <a:gd name="T18" fmla="*/ 1 w 614"/>
                <a:gd name="T19" fmla="*/ 0 h 1683"/>
                <a:gd name="T20" fmla="*/ 1 w 614"/>
                <a:gd name="T21" fmla="*/ 0 h 1683"/>
                <a:gd name="T22" fmla="*/ 1 w 614"/>
                <a:gd name="T23" fmla="*/ 0 h 1683"/>
                <a:gd name="T24" fmla="*/ 1 w 614"/>
                <a:gd name="T25" fmla="*/ 0 h 1683"/>
                <a:gd name="T26" fmla="*/ 1 w 614"/>
                <a:gd name="T27" fmla="*/ 0 h 1683"/>
                <a:gd name="T28" fmla="*/ 1 w 614"/>
                <a:gd name="T29" fmla="*/ 0 h 1683"/>
                <a:gd name="T30" fmla="*/ 1 w 614"/>
                <a:gd name="T31" fmla="*/ 0 h 1683"/>
                <a:gd name="T32" fmla="*/ 1 w 614"/>
                <a:gd name="T33" fmla="*/ 0 h 1683"/>
                <a:gd name="T34" fmla="*/ 1 w 614"/>
                <a:gd name="T35" fmla="*/ 0 h 1683"/>
                <a:gd name="T36" fmla="*/ 1 w 614"/>
                <a:gd name="T37" fmla="*/ 0 h 1683"/>
                <a:gd name="T38" fmla="*/ 1 w 614"/>
                <a:gd name="T39" fmla="*/ 0 h 1683"/>
                <a:gd name="T40" fmla="*/ 1 w 614"/>
                <a:gd name="T41" fmla="*/ 0 h 1683"/>
                <a:gd name="T42" fmla="*/ 1 w 614"/>
                <a:gd name="T43" fmla="*/ 0 h 1683"/>
                <a:gd name="T44" fmla="*/ 1 w 614"/>
                <a:gd name="T45" fmla="*/ 0 h 1683"/>
                <a:gd name="T46" fmla="*/ 1 w 614"/>
                <a:gd name="T47" fmla="*/ 0 h 1683"/>
                <a:gd name="T48" fmla="*/ 1 w 614"/>
                <a:gd name="T49" fmla="*/ 0 h 1683"/>
                <a:gd name="T50" fmla="*/ 1 w 614"/>
                <a:gd name="T51" fmla="*/ 0 h 1683"/>
                <a:gd name="T52" fmla="*/ 1 w 614"/>
                <a:gd name="T53" fmla="*/ 0 h 1683"/>
                <a:gd name="T54" fmla="*/ 1 w 614"/>
                <a:gd name="T55" fmla="*/ 0 h 1683"/>
                <a:gd name="T56" fmla="*/ 1 w 614"/>
                <a:gd name="T57" fmla="*/ 0 h 1683"/>
                <a:gd name="T58" fmla="*/ 1 w 614"/>
                <a:gd name="T59" fmla="*/ 0 h 1683"/>
                <a:gd name="T60" fmla="*/ 1 w 614"/>
                <a:gd name="T61" fmla="*/ 0 h 1683"/>
                <a:gd name="T62" fmla="*/ 1 w 614"/>
                <a:gd name="T63" fmla="*/ 0 h 1683"/>
                <a:gd name="T64" fmla="*/ 1 w 614"/>
                <a:gd name="T65" fmla="*/ 0 h 1683"/>
                <a:gd name="T66" fmla="*/ 1 w 614"/>
                <a:gd name="T67" fmla="*/ 0 h 1683"/>
                <a:gd name="T68" fmla="*/ 1 w 614"/>
                <a:gd name="T69" fmla="*/ 0 h 1683"/>
                <a:gd name="T70" fmla="*/ 1 w 614"/>
                <a:gd name="T71" fmla="*/ 0 h 1683"/>
                <a:gd name="T72" fmla="*/ 1 w 614"/>
                <a:gd name="T73" fmla="*/ 0 h 1683"/>
                <a:gd name="T74" fmla="*/ 1 w 614"/>
                <a:gd name="T75" fmla="*/ 0 h 1683"/>
                <a:gd name="T76" fmla="*/ 1 w 614"/>
                <a:gd name="T77" fmla="*/ 0 h 1683"/>
                <a:gd name="T78" fmla="*/ 1 w 614"/>
                <a:gd name="T79" fmla="*/ 0 h 1683"/>
                <a:gd name="T80" fmla="*/ 1 w 614"/>
                <a:gd name="T81" fmla="*/ 0 h 1683"/>
                <a:gd name="T82" fmla="*/ 1 w 614"/>
                <a:gd name="T83" fmla="*/ 0 h 1683"/>
                <a:gd name="T84" fmla="*/ 1 w 614"/>
                <a:gd name="T85" fmla="*/ 0 h 1683"/>
                <a:gd name="T86" fmla="*/ 1 w 614"/>
                <a:gd name="T87" fmla="*/ 0 h 1683"/>
                <a:gd name="T88" fmla="*/ 1 w 614"/>
                <a:gd name="T89" fmla="*/ 0 h 1683"/>
                <a:gd name="T90" fmla="*/ 1 w 614"/>
                <a:gd name="T91" fmla="*/ 0 h 1683"/>
                <a:gd name="T92" fmla="*/ 1 w 614"/>
                <a:gd name="T93" fmla="*/ 0 h 1683"/>
                <a:gd name="T94" fmla="*/ 1 w 614"/>
                <a:gd name="T95" fmla="*/ 0 h 1683"/>
                <a:gd name="T96" fmla="*/ 1 w 614"/>
                <a:gd name="T97" fmla="*/ 0 h 1683"/>
                <a:gd name="T98" fmla="*/ 1 w 614"/>
                <a:gd name="T99" fmla="*/ 0 h 1683"/>
                <a:gd name="T100" fmla="*/ 1 w 614"/>
                <a:gd name="T101" fmla="*/ 0 h 1683"/>
                <a:gd name="T102" fmla="*/ 1 w 614"/>
                <a:gd name="T103" fmla="*/ 0 h 1683"/>
                <a:gd name="T104" fmla="*/ 1 w 614"/>
                <a:gd name="T105" fmla="*/ 0 h 1683"/>
                <a:gd name="T106" fmla="*/ 1 w 614"/>
                <a:gd name="T107" fmla="*/ 0 h 1683"/>
                <a:gd name="T108" fmla="*/ 1 w 614"/>
                <a:gd name="T109" fmla="*/ 0 h 1683"/>
                <a:gd name="T110" fmla="*/ 1 w 614"/>
                <a:gd name="T111" fmla="*/ 0 h 1683"/>
                <a:gd name="T112" fmla="*/ 1 w 614"/>
                <a:gd name="T113" fmla="*/ 0 h 1683"/>
                <a:gd name="T114" fmla="*/ 1 w 614"/>
                <a:gd name="T115" fmla="*/ 0 h 1683"/>
                <a:gd name="T116" fmla="*/ 1 w 614"/>
                <a:gd name="T117" fmla="*/ 0 h 168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614" h="1683">
                  <a:moveTo>
                    <a:pt x="462" y="6"/>
                  </a:moveTo>
                  <a:lnTo>
                    <a:pt x="461" y="6"/>
                  </a:lnTo>
                  <a:lnTo>
                    <a:pt x="459" y="6"/>
                  </a:lnTo>
                  <a:lnTo>
                    <a:pt x="452" y="4"/>
                  </a:lnTo>
                  <a:lnTo>
                    <a:pt x="447" y="3"/>
                  </a:lnTo>
                  <a:lnTo>
                    <a:pt x="443" y="3"/>
                  </a:lnTo>
                  <a:lnTo>
                    <a:pt x="439" y="2"/>
                  </a:lnTo>
                  <a:lnTo>
                    <a:pt x="435" y="2"/>
                  </a:lnTo>
                  <a:lnTo>
                    <a:pt x="429" y="2"/>
                  </a:lnTo>
                  <a:lnTo>
                    <a:pt x="423" y="2"/>
                  </a:lnTo>
                  <a:lnTo>
                    <a:pt x="418" y="1"/>
                  </a:lnTo>
                  <a:lnTo>
                    <a:pt x="413" y="1"/>
                  </a:lnTo>
                  <a:lnTo>
                    <a:pt x="407" y="1"/>
                  </a:lnTo>
                  <a:lnTo>
                    <a:pt x="399" y="0"/>
                  </a:lnTo>
                  <a:lnTo>
                    <a:pt x="393" y="0"/>
                  </a:lnTo>
                  <a:lnTo>
                    <a:pt x="387" y="0"/>
                  </a:lnTo>
                  <a:lnTo>
                    <a:pt x="379" y="0"/>
                  </a:lnTo>
                  <a:lnTo>
                    <a:pt x="372" y="0"/>
                  </a:lnTo>
                  <a:lnTo>
                    <a:pt x="365" y="0"/>
                  </a:lnTo>
                  <a:lnTo>
                    <a:pt x="357" y="0"/>
                  </a:lnTo>
                  <a:lnTo>
                    <a:pt x="349" y="0"/>
                  </a:lnTo>
                  <a:lnTo>
                    <a:pt x="341" y="0"/>
                  </a:lnTo>
                  <a:lnTo>
                    <a:pt x="333" y="0"/>
                  </a:lnTo>
                  <a:lnTo>
                    <a:pt x="324" y="0"/>
                  </a:lnTo>
                  <a:lnTo>
                    <a:pt x="316" y="0"/>
                  </a:lnTo>
                  <a:lnTo>
                    <a:pt x="307" y="0"/>
                  </a:lnTo>
                  <a:lnTo>
                    <a:pt x="298" y="0"/>
                  </a:lnTo>
                  <a:lnTo>
                    <a:pt x="290" y="1"/>
                  </a:lnTo>
                  <a:lnTo>
                    <a:pt x="281" y="2"/>
                  </a:lnTo>
                  <a:lnTo>
                    <a:pt x="271" y="2"/>
                  </a:lnTo>
                  <a:lnTo>
                    <a:pt x="262" y="3"/>
                  </a:lnTo>
                  <a:lnTo>
                    <a:pt x="253" y="3"/>
                  </a:lnTo>
                  <a:lnTo>
                    <a:pt x="244" y="6"/>
                  </a:lnTo>
                  <a:lnTo>
                    <a:pt x="235" y="6"/>
                  </a:lnTo>
                  <a:lnTo>
                    <a:pt x="225" y="7"/>
                  </a:lnTo>
                  <a:lnTo>
                    <a:pt x="216" y="8"/>
                  </a:lnTo>
                  <a:lnTo>
                    <a:pt x="208" y="10"/>
                  </a:lnTo>
                  <a:lnTo>
                    <a:pt x="198" y="12"/>
                  </a:lnTo>
                  <a:lnTo>
                    <a:pt x="189" y="13"/>
                  </a:lnTo>
                  <a:lnTo>
                    <a:pt x="180" y="15"/>
                  </a:lnTo>
                  <a:lnTo>
                    <a:pt x="171" y="17"/>
                  </a:lnTo>
                  <a:lnTo>
                    <a:pt x="162" y="19"/>
                  </a:lnTo>
                  <a:lnTo>
                    <a:pt x="154" y="20"/>
                  </a:lnTo>
                  <a:lnTo>
                    <a:pt x="145" y="23"/>
                  </a:lnTo>
                  <a:lnTo>
                    <a:pt x="138" y="26"/>
                  </a:lnTo>
                  <a:lnTo>
                    <a:pt x="129" y="28"/>
                  </a:lnTo>
                  <a:lnTo>
                    <a:pt x="120" y="32"/>
                  </a:lnTo>
                  <a:lnTo>
                    <a:pt x="112" y="34"/>
                  </a:lnTo>
                  <a:lnTo>
                    <a:pt x="105" y="38"/>
                  </a:lnTo>
                  <a:lnTo>
                    <a:pt x="97" y="41"/>
                  </a:lnTo>
                  <a:lnTo>
                    <a:pt x="90" y="44"/>
                  </a:lnTo>
                  <a:lnTo>
                    <a:pt x="83" y="48"/>
                  </a:lnTo>
                  <a:lnTo>
                    <a:pt x="76" y="53"/>
                  </a:lnTo>
                  <a:lnTo>
                    <a:pt x="70" y="58"/>
                  </a:lnTo>
                  <a:lnTo>
                    <a:pt x="63" y="61"/>
                  </a:lnTo>
                  <a:lnTo>
                    <a:pt x="58" y="66"/>
                  </a:lnTo>
                  <a:lnTo>
                    <a:pt x="51" y="71"/>
                  </a:lnTo>
                  <a:lnTo>
                    <a:pt x="46" y="76"/>
                  </a:lnTo>
                  <a:lnTo>
                    <a:pt x="41" y="82"/>
                  </a:lnTo>
                  <a:lnTo>
                    <a:pt x="37" y="88"/>
                  </a:lnTo>
                  <a:lnTo>
                    <a:pt x="34" y="94"/>
                  </a:lnTo>
                  <a:lnTo>
                    <a:pt x="29" y="99"/>
                  </a:lnTo>
                  <a:lnTo>
                    <a:pt x="24" y="106"/>
                  </a:lnTo>
                  <a:lnTo>
                    <a:pt x="21" y="112"/>
                  </a:lnTo>
                  <a:lnTo>
                    <a:pt x="18" y="118"/>
                  </a:lnTo>
                  <a:lnTo>
                    <a:pt x="15" y="124"/>
                  </a:lnTo>
                  <a:lnTo>
                    <a:pt x="12" y="132"/>
                  </a:lnTo>
                  <a:lnTo>
                    <a:pt x="10" y="139"/>
                  </a:lnTo>
                  <a:lnTo>
                    <a:pt x="8" y="147"/>
                  </a:lnTo>
                  <a:lnTo>
                    <a:pt x="6" y="154"/>
                  </a:lnTo>
                  <a:lnTo>
                    <a:pt x="4" y="162"/>
                  </a:lnTo>
                  <a:lnTo>
                    <a:pt x="3" y="170"/>
                  </a:lnTo>
                  <a:lnTo>
                    <a:pt x="3" y="178"/>
                  </a:lnTo>
                  <a:lnTo>
                    <a:pt x="1" y="186"/>
                  </a:lnTo>
                  <a:lnTo>
                    <a:pt x="0" y="195"/>
                  </a:lnTo>
                  <a:lnTo>
                    <a:pt x="0" y="204"/>
                  </a:lnTo>
                  <a:lnTo>
                    <a:pt x="1" y="214"/>
                  </a:lnTo>
                  <a:lnTo>
                    <a:pt x="1" y="222"/>
                  </a:lnTo>
                  <a:lnTo>
                    <a:pt x="1" y="232"/>
                  </a:lnTo>
                  <a:lnTo>
                    <a:pt x="3" y="240"/>
                  </a:lnTo>
                  <a:lnTo>
                    <a:pt x="4" y="250"/>
                  </a:lnTo>
                  <a:lnTo>
                    <a:pt x="5" y="260"/>
                  </a:lnTo>
                  <a:lnTo>
                    <a:pt x="6" y="269"/>
                  </a:lnTo>
                  <a:lnTo>
                    <a:pt x="8" y="279"/>
                  </a:lnTo>
                  <a:lnTo>
                    <a:pt x="11" y="290"/>
                  </a:lnTo>
                  <a:lnTo>
                    <a:pt x="13" y="300"/>
                  </a:lnTo>
                  <a:lnTo>
                    <a:pt x="15" y="311"/>
                  </a:lnTo>
                  <a:lnTo>
                    <a:pt x="18" y="321"/>
                  </a:lnTo>
                  <a:lnTo>
                    <a:pt x="22" y="333"/>
                  </a:lnTo>
                  <a:lnTo>
                    <a:pt x="25" y="342"/>
                  </a:lnTo>
                  <a:lnTo>
                    <a:pt x="30" y="353"/>
                  </a:lnTo>
                  <a:lnTo>
                    <a:pt x="34" y="365"/>
                  </a:lnTo>
                  <a:lnTo>
                    <a:pt x="38" y="377"/>
                  </a:lnTo>
                  <a:lnTo>
                    <a:pt x="42" y="388"/>
                  </a:lnTo>
                  <a:lnTo>
                    <a:pt x="46" y="399"/>
                  </a:lnTo>
                  <a:lnTo>
                    <a:pt x="51" y="411"/>
                  </a:lnTo>
                  <a:lnTo>
                    <a:pt x="57" y="423"/>
                  </a:lnTo>
                  <a:lnTo>
                    <a:pt x="61" y="434"/>
                  </a:lnTo>
                  <a:lnTo>
                    <a:pt x="67" y="446"/>
                  </a:lnTo>
                  <a:lnTo>
                    <a:pt x="73" y="458"/>
                  </a:lnTo>
                  <a:lnTo>
                    <a:pt x="80" y="471"/>
                  </a:lnTo>
                  <a:lnTo>
                    <a:pt x="85" y="483"/>
                  </a:lnTo>
                  <a:lnTo>
                    <a:pt x="92" y="495"/>
                  </a:lnTo>
                  <a:lnTo>
                    <a:pt x="98" y="508"/>
                  </a:lnTo>
                  <a:lnTo>
                    <a:pt x="106" y="520"/>
                  </a:lnTo>
                  <a:lnTo>
                    <a:pt x="113" y="532"/>
                  </a:lnTo>
                  <a:lnTo>
                    <a:pt x="120" y="545"/>
                  </a:lnTo>
                  <a:lnTo>
                    <a:pt x="129" y="558"/>
                  </a:lnTo>
                  <a:lnTo>
                    <a:pt x="137" y="571"/>
                  </a:lnTo>
                  <a:lnTo>
                    <a:pt x="145" y="583"/>
                  </a:lnTo>
                  <a:lnTo>
                    <a:pt x="152" y="596"/>
                  </a:lnTo>
                  <a:lnTo>
                    <a:pt x="162" y="609"/>
                  </a:lnTo>
                  <a:lnTo>
                    <a:pt x="170" y="622"/>
                  </a:lnTo>
                  <a:lnTo>
                    <a:pt x="179" y="635"/>
                  </a:lnTo>
                  <a:lnTo>
                    <a:pt x="188" y="649"/>
                  </a:lnTo>
                  <a:lnTo>
                    <a:pt x="198" y="662"/>
                  </a:lnTo>
                  <a:lnTo>
                    <a:pt x="208" y="675"/>
                  </a:lnTo>
                  <a:lnTo>
                    <a:pt x="218" y="689"/>
                  </a:lnTo>
                  <a:lnTo>
                    <a:pt x="227" y="702"/>
                  </a:lnTo>
                  <a:lnTo>
                    <a:pt x="238" y="716"/>
                  </a:lnTo>
                  <a:lnTo>
                    <a:pt x="249" y="730"/>
                  </a:lnTo>
                  <a:lnTo>
                    <a:pt x="259" y="743"/>
                  </a:lnTo>
                  <a:lnTo>
                    <a:pt x="270" y="756"/>
                  </a:lnTo>
                  <a:lnTo>
                    <a:pt x="282" y="770"/>
                  </a:lnTo>
                  <a:lnTo>
                    <a:pt x="293" y="784"/>
                  </a:lnTo>
                  <a:lnTo>
                    <a:pt x="305" y="796"/>
                  </a:lnTo>
                  <a:lnTo>
                    <a:pt x="315" y="810"/>
                  </a:lnTo>
                  <a:lnTo>
                    <a:pt x="325" y="822"/>
                  </a:lnTo>
                  <a:lnTo>
                    <a:pt x="336" y="835"/>
                  </a:lnTo>
                  <a:lnTo>
                    <a:pt x="345" y="847"/>
                  </a:lnTo>
                  <a:lnTo>
                    <a:pt x="356" y="859"/>
                  </a:lnTo>
                  <a:lnTo>
                    <a:pt x="365" y="871"/>
                  </a:lnTo>
                  <a:lnTo>
                    <a:pt x="374" y="883"/>
                  </a:lnTo>
                  <a:lnTo>
                    <a:pt x="383" y="894"/>
                  </a:lnTo>
                  <a:lnTo>
                    <a:pt x="392" y="905"/>
                  </a:lnTo>
                  <a:lnTo>
                    <a:pt x="400" y="916"/>
                  </a:lnTo>
                  <a:lnTo>
                    <a:pt x="409" y="927"/>
                  </a:lnTo>
                  <a:lnTo>
                    <a:pt x="416" y="937"/>
                  </a:lnTo>
                  <a:lnTo>
                    <a:pt x="424" y="947"/>
                  </a:lnTo>
                  <a:lnTo>
                    <a:pt x="432" y="957"/>
                  </a:lnTo>
                  <a:lnTo>
                    <a:pt x="440" y="967"/>
                  </a:lnTo>
                  <a:lnTo>
                    <a:pt x="446" y="976"/>
                  </a:lnTo>
                  <a:lnTo>
                    <a:pt x="452" y="986"/>
                  </a:lnTo>
                  <a:lnTo>
                    <a:pt x="459" y="995"/>
                  </a:lnTo>
                  <a:lnTo>
                    <a:pt x="465" y="1006"/>
                  </a:lnTo>
                  <a:lnTo>
                    <a:pt x="471" y="1014"/>
                  </a:lnTo>
                  <a:lnTo>
                    <a:pt x="477" y="1023"/>
                  </a:lnTo>
                  <a:lnTo>
                    <a:pt x="483" y="1032"/>
                  </a:lnTo>
                  <a:lnTo>
                    <a:pt x="489" y="1041"/>
                  </a:lnTo>
                  <a:lnTo>
                    <a:pt x="493" y="1049"/>
                  </a:lnTo>
                  <a:lnTo>
                    <a:pt x="498" y="1058"/>
                  </a:lnTo>
                  <a:lnTo>
                    <a:pt x="503" y="1067"/>
                  </a:lnTo>
                  <a:lnTo>
                    <a:pt x="509" y="1075"/>
                  </a:lnTo>
                  <a:lnTo>
                    <a:pt x="513" y="1084"/>
                  </a:lnTo>
                  <a:lnTo>
                    <a:pt x="517" y="1092"/>
                  </a:lnTo>
                  <a:lnTo>
                    <a:pt x="521" y="1101"/>
                  </a:lnTo>
                  <a:lnTo>
                    <a:pt x="526" y="1110"/>
                  </a:lnTo>
                  <a:lnTo>
                    <a:pt x="529" y="1118"/>
                  </a:lnTo>
                  <a:lnTo>
                    <a:pt x="533" y="1125"/>
                  </a:lnTo>
                  <a:lnTo>
                    <a:pt x="536" y="1134"/>
                  </a:lnTo>
                  <a:lnTo>
                    <a:pt x="539" y="1142"/>
                  </a:lnTo>
                  <a:lnTo>
                    <a:pt x="542" y="1150"/>
                  </a:lnTo>
                  <a:lnTo>
                    <a:pt x="545" y="1159"/>
                  </a:lnTo>
                  <a:lnTo>
                    <a:pt x="548" y="1166"/>
                  </a:lnTo>
                  <a:lnTo>
                    <a:pt x="551" y="1175"/>
                  </a:lnTo>
                  <a:lnTo>
                    <a:pt x="553" y="1183"/>
                  </a:lnTo>
                  <a:lnTo>
                    <a:pt x="555" y="1192"/>
                  </a:lnTo>
                  <a:lnTo>
                    <a:pt x="558" y="1200"/>
                  </a:lnTo>
                  <a:lnTo>
                    <a:pt x="561" y="1209"/>
                  </a:lnTo>
                  <a:lnTo>
                    <a:pt x="562" y="1217"/>
                  </a:lnTo>
                  <a:lnTo>
                    <a:pt x="564" y="1226"/>
                  </a:lnTo>
                  <a:lnTo>
                    <a:pt x="566" y="1235"/>
                  </a:lnTo>
                  <a:lnTo>
                    <a:pt x="568" y="1244"/>
                  </a:lnTo>
                  <a:lnTo>
                    <a:pt x="568" y="1252"/>
                  </a:lnTo>
                  <a:lnTo>
                    <a:pt x="570" y="1262"/>
                  </a:lnTo>
                  <a:lnTo>
                    <a:pt x="571" y="1270"/>
                  </a:lnTo>
                  <a:lnTo>
                    <a:pt x="573" y="1281"/>
                  </a:lnTo>
                  <a:lnTo>
                    <a:pt x="573" y="1290"/>
                  </a:lnTo>
                  <a:lnTo>
                    <a:pt x="575" y="1299"/>
                  </a:lnTo>
                  <a:lnTo>
                    <a:pt x="575" y="1309"/>
                  </a:lnTo>
                  <a:lnTo>
                    <a:pt x="577" y="1320"/>
                  </a:lnTo>
                  <a:lnTo>
                    <a:pt x="577" y="1330"/>
                  </a:lnTo>
                  <a:lnTo>
                    <a:pt x="577" y="1340"/>
                  </a:lnTo>
                  <a:lnTo>
                    <a:pt x="578" y="1350"/>
                  </a:lnTo>
                  <a:lnTo>
                    <a:pt x="579" y="1362"/>
                  </a:lnTo>
                  <a:lnTo>
                    <a:pt x="579" y="1372"/>
                  </a:lnTo>
                  <a:lnTo>
                    <a:pt x="579" y="1384"/>
                  </a:lnTo>
                  <a:lnTo>
                    <a:pt x="580" y="1395"/>
                  </a:lnTo>
                  <a:lnTo>
                    <a:pt x="580" y="1408"/>
                  </a:lnTo>
                  <a:lnTo>
                    <a:pt x="580" y="1409"/>
                  </a:lnTo>
                  <a:lnTo>
                    <a:pt x="578" y="1412"/>
                  </a:lnTo>
                  <a:lnTo>
                    <a:pt x="577" y="1414"/>
                  </a:lnTo>
                  <a:lnTo>
                    <a:pt x="575" y="1416"/>
                  </a:lnTo>
                  <a:lnTo>
                    <a:pt x="573" y="1419"/>
                  </a:lnTo>
                  <a:lnTo>
                    <a:pt x="572" y="1423"/>
                  </a:lnTo>
                  <a:lnTo>
                    <a:pt x="570" y="1428"/>
                  </a:lnTo>
                  <a:lnTo>
                    <a:pt x="567" y="1432"/>
                  </a:lnTo>
                  <a:lnTo>
                    <a:pt x="564" y="1436"/>
                  </a:lnTo>
                  <a:lnTo>
                    <a:pt x="561" y="1442"/>
                  </a:lnTo>
                  <a:lnTo>
                    <a:pt x="557" y="1448"/>
                  </a:lnTo>
                  <a:lnTo>
                    <a:pt x="553" y="1455"/>
                  </a:lnTo>
                  <a:lnTo>
                    <a:pt x="548" y="1460"/>
                  </a:lnTo>
                  <a:lnTo>
                    <a:pt x="544" y="1467"/>
                  </a:lnTo>
                  <a:lnTo>
                    <a:pt x="538" y="1473"/>
                  </a:lnTo>
                  <a:lnTo>
                    <a:pt x="532" y="1481"/>
                  </a:lnTo>
                  <a:lnTo>
                    <a:pt x="528" y="1484"/>
                  </a:lnTo>
                  <a:lnTo>
                    <a:pt x="525" y="1488"/>
                  </a:lnTo>
                  <a:lnTo>
                    <a:pt x="522" y="1492"/>
                  </a:lnTo>
                  <a:lnTo>
                    <a:pt x="519" y="1496"/>
                  </a:lnTo>
                  <a:lnTo>
                    <a:pt x="515" y="1500"/>
                  </a:lnTo>
                  <a:lnTo>
                    <a:pt x="511" y="1505"/>
                  </a:lnTo>
                  <a:lnTo>
                    <a:pt x="508" y="1508"/>
                  </a:lnTo>
                  <a:lnTo>
                    <a:pt x="504" y="1512"/>
                  </a:lnTo>
                  <a:lnTo>
                    <a:pt x="499" y="1516"/>
                  </a:lnTo>
                  <a:lnTo>
                    <a:pt x="495" y="1520"/>
                  </a:lnTo>
                  <a:lnTo>
                    <a:pt x="491" y="1524"/>
                  </a:lnTo>
                  <a:lnTo>
                    <a:pt x="488" y="1530"/>
                  </a:lnTo>
                  <a:lnTo>
                    <a:pt x="483" y="1534"/>
                  </a:lnTo>
                  <a:lnTo>
                    <a:pt x="477" y="1537"/>
                  </a:lnTo>
                  <a:lnTo>
                    <a:pt x="473" y="1542"/>
                  </a:lnTo>
                  <a:lnTo>
                    <a:pt x="468" y="1546"/>
                  </a:lnTo>
                  <a:lnTo>
                    <a:pt x="463" y="1550"/>
                  </a:lnTo>
                  <a:lnTo>
                    <a:pt x="458" y="1556"/>
                  </a:lnTo>
                  <a:lnTo>
                    <a:pt x="452" y="1560"/>
                  </a:lnTo>
                  <a:lnTo>
                    <a:pt x="447" y="1565"/>
                  </a:lnTo>
                  <a:lnTo>
                    <a:pt x="441" y="1568"/>
                  </a:lnTo>
                  <a:lnTo>
                    <a:pt x="435" y="1573"/>
                  </a:lnTo>
                  <a:lnTo>
                    <a:pt x="428" y="1578"/>
                  </a:lnTo>
                  <a:lnTo>
                    <a:pt x="423" y="1583"/>
                  </a:lnTo>
                  <a:lnTo>
                    <a:pt x="416" y="1587"/>
                  </a:lnTo>
                  <a:lnTo>
                    <a:pt x="411" y="1592"/>
                  </a:lnTo>
                  <a:lnTo>
                    <a:pt x="403" y="1596"/>
                  </a:lnTo>
                  <a:lnTo>
                    <a:pt x="397" y="1601"/>
                  </a:lnTo>
                  <a:lnTo>
                    <a:pt x="332" y="1683"/>
                  </a:lnTo>
                  <a:lnTo>
                    <a:pt x="351" y="1671"/>
                  </a:lnTo>
                  <a:lnTo>
                    <a:pt x="354" y="1669"/>
                  </a:lnTo>
                  <a:lnTo>
                    <a:pt x="358" y="1668"/>
                  </a:lnTo>
                  <a:lnTo>
                    <a:pt x="362" y="1666"/>
                  </a:lnTo>
                  <a:lnTo>
                    <a:pt x="367" y="1664"/>
                  </a:lnTo>
                  <a:lnTo>
                    <a:pt x="370" y="1661"/>
                  </a:lnTo>
                  <a:lnTo>
                    <a:pt x="374" y="1659"/>
                  </a:lnTo>
                  <a:lnTo>
                    <a:pt x="378" y="1656"/>
                  </a:lnTo>
                  <a:lnTo>
                    <a:pt x="384" y="1654"/>
                  </a:lnTo>
                  <a:lnTo>
                    <a:pt x="388" y="1649"/>
                  </a:lnTo>
                  <a:lnTo>
                    <a:pt x="393" y="1647"/>
                  </a:lnTo>
                  <a:lnTo>
                    <a:pt x="397" y="1644"/>
                  </a:lnTo>
                  <a:lnTo>
                    <a:pt x="403" y="1641"/>
                  </a:lnTo>
                  <a:lnTo>
                    <a:pt x="408" y="1637"/>
                  </a:lnTo>
                  <a:lnTo>
                    <a:pt x="413" y="1634"/>
                  </a:lnTo>
                  <a:lnTo>
                    <a:pt x="418" y="1631"/>
                  </a:lnTo>
                  <a:lnTo>
                    <a:pt x="424" y="1628"/>
                  </a:lnTo>
                  <a:lnTo>
                    <a:pt x="429" y="1623"/>
                  </a:lnTo>
                  <a:lnTo>
                    <a:pt x="436" y="1619"/>
                  </a:lnTo>
                  <a:lnTo>
                    <a:pt x="442" y="1615"/>
                  </a:lnTo>
                  <a:lnTo>
                    <a:pt x="447" y="1611"/>
                  </a:lnTo>
                  <a:lnTo>
                    <a:pt x="452" y="1607"/>
                  </a:lnTo>
                  <a:lnTo>
                    <a:pt x="459" y="1601"/>
                  </a:lnTo>
                  <a:lnTo>
                    <a:pt x="464" y="1597"/>
                  </a:lnTo>
                  <a:lnTo>
                    <a:pt x="470" y="1593"/>
                  </a:lnTo>
                  <a:lnTo>
                    <a:pt x="476" y="1588"/>
                  </a:lnTo>
                  <a:lnTo>
                    <a:pt x="483" y="1583"/>
                  </a:lnTo>
                  <a:lnTo>
                    <a:pt x="488" y="1579"/>
                  </a:lnTo>
                  <a:lnTo>
                    <a:pt x="494" y="1574"/>
                  </a:lnTo>
                  <a:lnTo>
                    <a:pt x="499" y="1568"/>
                  </a:lnTo>
                  <a:lnTo>
                    <a:pt x="505" y="1563"/>
                  </a:lnTo>
                  <a:lnTo>
                    <a:pt x="511" y="1558"/>
                  </a:lnTo>
                  <a:lnTo>
                    <a:pt x="517" y="1554"/>
                  </a:lnTo>
                  <a:lnTo>
                    <a:pt x="522" y="1547"/>
                  </a:lnTo>
                  <a:lnTo>
                    <a:pt x="527" y="1542"/>
                  </a:lnTo>
                  <a:lnTo>
                    <a:pt x="533" y="1537"/>
                  </a:lnTo>
                  <a:lnTo>
                    <a:pt x="539" y="1532"/>
                  </a:lnTo>
                  <a:lnTo>
                    <a:pt x="543" y="1525"/>
                  </a:lnTo>
                  <a:lnTo>
                    <a:pt x="548" y="1519"/>
                  </a:lnTo>
                  <a:lnTo>
                    <a:pt x="553" y="1513"/>
                  </a:lnTo>
                  <a:lnTo>
                    <a:pt x="559" y="1508"/>
                  </a:lnTo>
                  <a:lnTo>
                    <a:pt x="563" y="1500"/>
                  </a:lnTo>
                  <a:lnTo>
                    <a:pt x="568" y="1495"/>
                  </a:lnTo>
                  <a:lnTo>
                    <a:pt x="572" y="1489"/>
                  </a:lnTo>
                  <a:lnTo>
                    <a:pt x="577" y="1483"/>
                  </a:lnTo>
                  <a:lnTo>
                    <a:pt x="580" y="1476"/>
                  </a:lnTo>
                  <a:lnTo>
                    <a:pt x="585" y="1469"/>
                  </a:lnTo>
                  <a:lnTo>
                    <a:pt x="589" y="1463"/>
                  </a:lnTo>
                  <a:lnTo>
                    <a:pt x="592" y="1457"/>
                  </a:lnTo>
                  <a:lnTo>
                    <a:pt x="595" y="1449"/>
                  </a:lnTo>
                  <a:lnTo>
                    <a:pt x="598" y="1443"/>
                  </a:lnTo>
                  <a:lnTo>
                    <a:pt x="601" y="1436"/>
                  </a:lnTo>
                  <a:lnTo>
                    <a:pt x="604" y="1431"/>
                  </a:lnTo>
                  <a:lnTo>
                    <a:pt x="604" y="1429"/>
                  </a:lnTo>
                  <a:lnTo>
                    <a:pt x="604" y="1426"/>
                  </a:lnTo>
                  <a:lnTo>
                    <a:pt x="605" y="1422"/>
                  </a:lnTo>
                  <a:lnTo>
                    <a:pt x="606" y="1417"/>
                  </a:lnTo>
                  <a:lnTo>
                    <a:pt x="606" y="1413"/>
                  </a:lnTo>
                  <a:lnTo>
                    <a:pt x="609" y="1409"/>
                  </a:lnTo>
                  <a:lnTo>
                    <a:pt x="609" y="1405"/>
                  </a:lnTo>
                  <a:lnTo>
                    <a:pt x="610" y="1401"/>
                  </a:lnTo>
                  <a:lnTo>
                    <a:pt x="610" y="1395"/>
                  </a:lnTo>
                  <a:lnTo>
                    <a:pt x="611" y="1391"/>
                  </a:lnTo>
                  <a:lnTo>
                    <a:pt x="611" y="1386"/>
                  </a:lnTo>
                  <a:lnTo>
                    <a:pt x="612" y="1381"/>
                  </a:lnTo>
                  <a:lnTo>
                    <a:pt x="612" y="1373"/>
                  </a:lnTo>
                  <a:lnTo>
                    <a:pt x="613" y="1367"/>
                  </a:lnTo>
                  <a:lnTo>
                    <a:pt x="613" y="1360"/>
                  </a:lnTo>
                  <a:lnTo>
                    <a:pt x="614" y="1354"/>
                  </a:lnTo>
                  <a:lnTo>
                    <a:pt x="614" y="1345"/>
                  </a:lnTo>
                  <a:lnTo>
                    <a:pt x="614" y="1338"/>
                  </a:lnTo>
                  <a:lnTo>
                    <a:pt x="614" y="1330"/>
                  </a:lnTo>
                  <a:lnTo>
                    <a:pt x="614" y="1322"/>
                  </a:lnTo>
                  <a:lnTo>
                    <a:pt x="613" y="1313"/>
                  </a:lnTo>
                  <a:lnTo>
                    <a:pt x="612" y="1305"/>
                  </a:lnTo>
                  <a:lnTo>
                    <a:pt x="612" y="1295"/>
                  </a:lnTo>
                  <a:lnTo>
                    <a:pt x="611" y="1287"/>
                  </a:lnTo>
                  <a:lnTo>
                    <a:pt x="610" y="1276"/>
                  </a:lnTo>
                  <a:lnTo>
                    <a:pt x="609" y="1267"/>
                  </a:lnTo>
                  <a:lnTo>
                    <a:pt x="606" y="1257"/>
                  </a:lnTo>
                  <a:lnTo>
                    <a:pt x="605" y="1246"/>
                  </a:lnTo>
                  <a:lnTo>
                    <a:pt x="602" y="1236"/>
                  </a:lnTo>
                  <a:lnTo>
                    <a:pt x="601" y="1224"/>
                  </a:lnTo>
                  <a:lnTo>
                    <a:pt x="598" y="1213"/>
                  </a:lnTo>
                  <a:lnTo>
                    <a:pt x="595" y="1202"/>
                  </a:lnTo>
                  <a:lnTo>
                    <a:pt x="592" y="1190"/>
                  </a:lnTo>
                  <a:lnTo>
                    <a:pt x="589" y="1179"/>
                  </a:lnTo>
                  <a:lnTo>
                    <a:pt x="585" y="1166"/>
                  </a:lnTo>
                  <a:lnTo>
                    <a:pt x="582" y="1155"/>
                  </a:lnTo>
                  <a:lnTo>
                    <a:pt x="577" y="1142"/>
                  </a:lnTo>
                  <a:lnTo>
                    <a:pt x="572" y="1130"/>
                  </a:lnTo>
                  <a:lnTo>
                    <a:pt x="568" y="1116"/>
                  </a:lnTo>
                  <a:lnTo>
                    <a:pt x="563" y="1104"/>
                  </a:lnTo>
                  <a:lnTo>
                    <a:pt x="557" y="1090"/>
                  </a:lnTo>
                  <a:lnTo>
                    <a:pt x="551" y="1076"/>
                  </a:lnTo>
                  <a:lnTo>
                    <a:pt x="544" y="1063"/>
                  </a:lnTo>
                  <a:lnTo>
                    <a:pt x="539" y="1050"/>
                  </a:lnTo>
                  <a:lnTo>
                    <a:pt x="530" y="1036"/>
                  </a:lnTo>
                  <a:lnTo>
                    <a:pt x="522" y="1021"/>
                  </a:lnTo>
                  <a:lnTo>
                    <a:pt x="514" y="1008"/>
                  </a:lnTo>
                  <a:lnTo>
                    <a:pt x="505" y="993"/>
                  </a:lnTo>
                  <a:lnTo>
                    <a:pt x="497" y="979"/>
                  </a:lnTo>
                  <a:lnTo>
                    <a:pt x="488" y="964"/>
                  </a:lnTo>
                  <a:lnTo>
                    <a:pt x="477" y="949"/>
                  </a:lnTo>
                  <a:lnTo>
                    <a:pt x="467" y="935"/>
                  </a:lnTo>
                  <a:lnTo>
                    <a:pt x="457" y="919"/>
                  </a:lnTo>
                  <a:lnTo>
                    <a:pt x="445" y="905"/>
                  </a:lnTo>
                  <a:lnTo>
                    <a:pt x="433" y="889"/>
                  </a:lnTo>
                  <a:lnTo>
                    <a:pt x="420" y="874"/>
                  </a:lnTo>
                  <a:lnTo>
                    <a:pt x="407" y="859"/>
                  </a:lnTo>
                  <a:lnTo>
                    <a:pt x="393" y="844"/>
                  </a:lnTo>
                  <a:lnTo>
                    <a:pt x="378" y="828"/>
                  </a:lnTo>
                  <a:lnTo>
                    <a:pt x="365" y="813"/>
                  </a:lnTo>
                  <a:lnTo>
                    <a:pt x="348" y="797"/>
                  </a:lnTo>
                  <a:lnTo>
                    <a:pt x="334" y="782"/>
                  </a:lnTo>
                  <a:lnTo>
                    <a:pt x="319" y="766"/>
                  </a:lnTo>
                  <a:lnTo>
                    <a:pt x="307" y="750"/>
                  </a:lnTo>
                  <a:lnTo>
                    <a:pt x="292" y="735"/>
                  </a:lnTo>
                  <a:lnTo>
                    <a:pt x="280" y="720"/>
                  </a:lnTo>
                  <a:lnTo>
                    <a:pt x="267" y="705"/>
                  </a:lnTo>
                  <a:lnTo>
                    <a:pt x="255" y="690"/>
                  </a:lnTo>
                  <a:lnTo>
                    <a:pt x="242" y="675"/>
                  </a:lnTo>
                  <a:lnTo>
                    <a:pt x="232" y="661"/>
                  </a:lnTo>
                  <a:lnTo>
                    <a:pt x="219" y="645"/>
                  </a:lnTo>
                  <a:lnTo>
                    <a:pt x="209" y="632"/>
                  </a:lnTo>
                  <a:lnTo>
                    <a:pt x="198" y="617"/>
                  </a:lnTo>
                  <a:lnTo>
                    <a:pt x="189" y="603"/>
                  </a:lnTo>
                  <a:lnTo>
                    <a:pt x="179" y="589"/>
                  </a:lnTo>
                  <a:lnTo>
                    <a:pt x="170" y="575"/>
                  </a:lnTo>
                  <a:lnTo>
                    <a:pt x="160" y="562"/>
                  </a:lnTo>
                  <a:lnTo>
                    <a:pt x="151" y="548"/>
                  </a:lnTo>
                  <a:lnTo>
                    <a:pt x="143" y="534"/>
                  </a:lnTo>
                  <a:lnTo>
                    <a:pt x="136" y="520"/>
                  </a:lnTo>
                  <a:lnTo>
                    <a:pt x="127" y="507"/>
                  </a:lnTo>
                  <a:lnTo>
                    <a:pt x="121" y="494"/>
                  </a:lnTo>
                  <a:lnTo>
                    <a:pt x="114" y="481"/>
                  </a:lnTo>
                  <a:lnTo>
                    <a:pt x="108" y="469"/>
                  </a:lnTo>
                  <a:lnTo>
                    <a:pt x="101" y="456"/>
                  </a:lnTo>
                  <a:lnTo>
                    <a:pt x="95" y="443"/>
                  </a:lnTo>
                  <a:lnTo>
                    <a:pt x="89" y="431"/>
                  </a:lnTo>
                  <a:lnTo>
                    <a:pt x="84" y="419"/>
                  </a:lnTo>
                  <a:lnTo>
                    <a:pt x="79" y="407"/>
                  </a:lnTo>
                  <a:lnTo>
                    <a:pt x="73" y="395"/>
                  </a:lnTo>
                  <a:lnTo>
                    <a:pt x="70" y="383"/>
                  </a:lnTo>
                  <a:lnTo>
                    <a:pt x="66" y="372"/>
                  </a:lnTo>
                  <a:lnTo>
                    <a:pt x="61" y="361"/>
                  </a:lnTo>
                  <a:lnTo>
                    <a:pt x="58" y="349"/>
                  </a:lnTo>
                  <a:lnTo>
                    <a:pt x="54" y="338"/>
                  </a:lnTo>
                  <a:lnTo>
                    <a:pt x="51" y="327"/>
                  </a:lnTo>
                  <a:lnTo>
                    <a:pt x="48" y="317"/>
                  </a:lnTo>
                  <a:lnTo>
                    <a:pt x="45" y="307"/>
                  </a:lnTo>
                  <a:lnTo>
                    <a:pt x="43" y="296"/>
                  </a:lnTo>
                  <a:lnTo>
                    <a:pt x="42" y="287"/>
                  </a:lnTo>
                  <a:lnTo>
                    <a:pt x="40" y="276"/>
                  </a:lnTo>
                  <a:lnTo>
                    <a:pt x="38" y="267"/>
                  </a:lnTo>
                  <a:lnTo>
                    <a:pt x="37" y="258"/>
                  </a:lnTo>
                  <a:lnTo>
                    <a:pt x="36" y="248"/>
                  </a:lnTo>
                  <a:lnTo>
                    <a:pt x="35" y="239"/>
                  </a:lnTo>
                  <a:lnTo>
                    <a:pt x="34" y="231"/>
                  </a:lnTo>
                  <a:lnTo>
                    <a:pt x="34" y="223"/>
                  </a:lnTo>
                  <a:lnTo>
                    <a:pt x="34" y="215"/>
                  </a:lnTo>
                  <a:lnTo>
                    <a:pt x="34" y="207"/>
                  </a:lnTo>
                  <a:lnTo>
                    <a:pt x="34" y="198"/>
                  </a:lnTo>
                  <a:lnTo>
                    <a:pt x="34" y="191"/>
                  </a:lnTo>
                  <a:lnTo>
                    <a:pt x="35" y="184"/>
                  </a:lnTo>
                  <a:lnTo>
                    <a:pt x="35" y="176"/>
                  </a:lnTo>
                  <a:lnTo>
                    <a:pt x="37" y="169"/>
                  </a:lnTo>
                  <a:lnTo>
                    <a:pt x="38" y="164"/>
                  </a:lnTo>
                  <a:lnTo>
                    <a:pt x="40" y="158"/>
                  </a:lnTo>
                  <a:lnTo>
                    <a:pt x="41" y="151"/>
                  </a:lnTo>
                  <a:lnTo>
                    <a:pt x="43" y="145"/>
                  </a:lnTo>
                  <a:lnTo>
                    <a:pt x="45" y="140"/>
                  </a:lnTo>
                  <a:lnTo>
                    <a:pt x="47" y="135"/>
                  </a:lnTo>
                  <a:lnTo>
                    <a:pt x="49" y="129"/>
                  </a:lnTo>
                  <a:lnTo>
                    <a:pt x="53" y="124"/>
                  </a:lnTo>
                  <a:lnTo>
                    <a:pt x="56" y="120"/>
                  </a:lnTo>
                  <a:lnTo>
                    <a:pt x="59" y="116"/>
                  </a:lnTo>
                  <a:lnTo>
                    <a:pt x="61" y="112"/>
                  </a:lnTo>
                  <a:lnTo>
                    <a:pt x="64" y="108"/>
                  </a:lnTo>
                  <a:lnTo>
                    <a:pt x="68" y="103"/>
                  </a:lnTo>
                  <a:lnTo>
                    <a:pt x="72" y="99"/>
                  </a:lnTo>
                  <a:lnTo>
                    <a:pt x="75" y="96"/>
                  </a:lnTo>
                  <a:lnTo>
                    <a:pt x="80" y="92"/>
                  </a:lnTo>
                  <a:lnTo>
                    <a:pt x="84" y="89"/>
                  </a:lnTo>
                  <a:lnTo>
                    <a:pt x="88" y="86"/>
                  </a:lnTo>
                  <a:lnTo>
                    <a:pt x="92" y="82"/>
                  </a:lnTo>
                  <a:lnTo>
                    <a:pt x="97" y="78"/>
                  </a:lnTo>
                  <a:lnTo>
                    <a:pt x="101" y="75"/>
                  </a:lnTo>
                  <a:lnTo>
                    <a:pt x="108" y="73"/>
                  </a:lnTo>
                  <a:lnTo>
                    <a:pt x="112" y="70"/>
                  </a:lnTo>
                  <a:lnTo>
                    <a:pt x="117" y="67"/>
                  </a:lnTo>
                  <a:lnTo>
                    <a:pt x="123" y="65"/>
                  </a:lnTo>
                  <a:lnTo>
                    <a:pt x="130" y="63"/>
                  </a:lnTo>
                  <a:lnTo>
                    <a:pt x="135" y="60"/>
                  </a:lnTo>
                  <a:lnTo>
                    <a:pt x="141" y="57"/>
                  </a:lnTo>
                  <a:lnTo>
                    <a:pt x="147" y="54"/>
                  </a:lnTo>
                  <a:lnTo>
                    <a:pt x="154" y="52"/>
                  </a:lnTo>
                  <a:lnTo>
                    <a:pt x="160" y="50"/>
                  </a:lnTo>
                  <a:lnTo>
                    <a:pt x="166" y="48"/>
                  </a:lnTo>
                  <a:lnTo>
                    <a:pt x="172" y="46"/>
                  </a:lnTo>
                  <a:lnTo>
                    <a:pt x="180" y="45"/>
                  </a:lnTo>
                  <a:lnTo>
                    <a:pt x="186" y="43"/>
                  </a:lnTo>
                  <a:lnTo>
                    <a:pt x="193" y="41"/>
                  </a:lnTo>
                  <a:lnTo>
                    <a:pt x="200" y="40"/>
                  </a:lnTo>
                  <a:lnTo>
                    <a:pt x="208" y="39"/>
                  </a:lnTo>
                  <a:lnTo>
                    <a:pt x="215" y="37"/>
                  </a:lnTo>
                  <a:lnTo>
                    <a:pt x="222" y="37"/>
                  </a:lnTo>
                  <a:lnTo>
                    <a:pt x="231" y="36"/>
                  </a:lnTo>
                  <a:lnTo>
                    <a:pt x="239" y="35"/>
                  </a:lnTo>
                  <a:lnTo>
                    <a:pt x="246" y="34"/>
                  </a:lnTo>
                  <a:lnTo>
                    <a:pt x="253" y="33"/>
                  </a:lnTo>
                  <a:lnTo>
                    <a:pt x="262" y="32"/>
                  </a:lnTo>
                  <a:lnTo>
                    <a:pt x="269" y="31"/>
                  </a:lnTo>
                  <a:lnTo>
                    <a:pt x="277" y="29"/>
                  </a:lnTo>
                  <a:lnTo>
                    <a:pt x="286" y="29"/>
                  </a:lnTo>
                  <a:lnTo>
                    <a:pt x="293" y="28"/>
                  </a:lnTo>
                  <a:lnTo>
                    <a:pt x="302" y="28"/>
                  </a:lnTo>
                  <a:lnTo>
                    <a:pt x="310" y="27"/>
                  </a:lnTo>
                  <a:lnTo>
                    <a:pt x="319" y="27"/>
                  </a:lnTo>
                  <a:lnTo>
                    <a:pt x="327" y="27"/>
                  </a:lnTo>
                  <a:lnTo>
                    <a:pt x="336" y="27"/>
                  </a:lnTo>
                  <a:lnTo>
                    <a:pt x="344" y="27"/>
                  </a:lnTo>
                  <a:lnTo>
                    <a:pt x="353" y="27"/>
                  </a:lnTo>
                  <a:lnTo>
                    <a:pt x="362" y="28"/>
                  </a:lnTo>
                  <a:lnTo>
                    <a:pt x="371" y="29"/>
                  </a:lnTo>
                  <a:lnTo>
                    <a:pt x="379" y="29"/>
                  </a:lnTo>
                  <a:lnTo>
                    <a:pt x="389" y="29"/>
                  </a:lnTo>
                  <a:lnTo>
                    <a:pt x="396" y="29"/>
                  </a:lnTo>
                  <a:lnTo>
                    <a:pt x="406" y="31"/>
                  </a:lnTo>
                  <a:lnTo>
                    <a:pt x="414" y="32"/>
                  </a:lnTo>
                  <a:lnTo>
                    <a:pt x="423" y="33"/>
                  </a:lnTo>
                  <a:lnTo>
                    <a:pt x="433" y="34"/>
                  </a:lnTo>
                  <a:lnTo>
                    <a:pt x="442" y="35"/>
                  </a:lnTo>
                  <a:lnTo>
                    <a:pt x="450" y="36"/>
                  </a:lnTo>
                  <a:lnTo>
                    <a:pt x="460" y="37"/>
                  </a:lnTo>
                  <a:lnTo>
                    <a:pt x="468" y="38"/>
                  </a:lnTo>
                  <a:lnTo>
                    <a:pt x="478" y="39"/>
                  </a:lnTo>
                  <a:lnTo>
                    <a:pt x="487" y="41"/>
                  </a:lnTo>
                  <a:lnTo>
                    <a:pt x="496" y="42"/>
                  </a:lnTo>
                  <a:lnTo>
                    <a:pt x="504" y="44"/>
                  </a:lnTo>
                  <a:lnTo>
                    <a:pt x="515" y="46"/>
                  </a:lnTo>
                  <a:lnTo>
                    <a:pt x="462" y="6"/>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grpSp>
      <p:grpSp>
        <p:nvGrpSpPr>
          <p:cNvPr id="21512" name="Group 357"/>
          <p:cNvGrpSpPr>
            <a:grpSpLocks/>
          </p:cNvGrpSpPr>
          <p:nvPr/>
        </p:nvGrpSpPr>
        <p:grpSpPr bwMode="auto">
          <a:xfrm>
            <a:off x="533400" y="1219200"/>
            <a:ext cx="1295400" cy="2041525"/>
            <a:chOff x="4080" y="160"/>
            <a:chExt cx="1487" cy="2150"/>
          </a:xfrm>
        </p:grpSpPr>
        <p:sp>
          <p:nvSpPr>
            <p:cNvPr id="21513" name="Freeform 358"/>
            <p:cNvSpPr>
              <a:spLocks/>
            </p:cNvSpPr>
            <p:nvPr/>
          </p:nvSpPr>
          <p:spPr bwMode="auto">
            <a:xfrm>
              <a:off x="4101" y="567"/>
              <a:ext cx="818" cy="1743"/>
            </a:xfrm>
            <a:custGeom>
              <a:avLst/>
              <a:gdLst>
                <a:gd name="T0" fmla="*/ 1 w 1636"/>
                <a:gd name="T1" fmla="*/ 1 h 3486"/>
                <a:gd name="T2" fmla="*/ 1 w 1636"/>
                <a:gd name="T3" fmla="*/ 0 h 3486"/>
                <a:gd name="T4" fmla="*/ 1 w 1636"/>
                <a:gd name="T5" fmla="*/ 1 h 3486"/>
                <a:gd name="T6" fmla="*/ 1 w 1636"/>
                <a:gd name="T7" fmla="*/ 1 h 3486"/>
                <a:gd name="T8" fmla="*/ 1 w 1636"/>
                <a:gd name="T9" fmla="*/ 1 h 3486"/>
                <a:gd name="T10" fmla="*/ 1 w 1636"/>
                <a:gd name="T11" fmla="*/ 1 h 3486"/>
                <a:gd name="T12" fmla="*/ 1 w 1636"/>
                <a:gd name="T13" fmla="*/ 1 h 3486"/>
                <a:gd name="T14" fmla="*/ 1 w 1636"/>
                <a:gd name="T15" fmla="*/ 1 h 3486"/>
                <a:gd name="T16" fmla="*/ 0 w 1636"/>
                <a:gd name="T17" fmla="*/ 1 h 3486"/>
                <a:gd name="T18" fmla="*/ 1 w 1636"/>
                <a:gd name="T19" fmla="*/ 1 h 3486"/>
                <a:gd name="T20" fmla="*/ 1 w 1636"/>
                <a:gd name="T21" fmla="*/ 1 h 3486"/>
                <a:gd name="T22" fmla="*/ 1 w 1636"/>
                <a:gd name="T23" fmla="*/ 1 h 3486"/>
                <a:gd name="T24" fmla="*/ 1 w 1636"/>
                <a:gd name="T25" fmla="*/ 1 h 3486"/>
                <a:gd name="T26" fmla="*/ 1 w 1636"/>
                <a:gd name="T27" fmla="*/ 1 h 3486"/>
                <a:gd name="T28" fmla="*/ 1 w 1636"/>
                <a:gd name="T29" fmla="*/ 1 h 3486"/>
                <a:gd name="T30" fmla="*/ 1 w 1636"/>
                <a:gd name="T31" fmla="*/ 1 h 3486"/>
                <a:gd name="T32" fmla="*/ 1 w 1636"/>
                <a:gd name="T33" fmla="*/ 1 h 3486"/>
                <a:gd name="T34" fmla="*/ 1 w 1636"/>
                <a:gd name="T35" fmla="*/ 1 h 3486"/>
                <a:gd name="T36" fmla="*/ 1 w 1636"/>
                <a:gd name="T37" fmla="*/ 1 h 3486"/>
                <a:gd name="T38" fmla="*/ 1 w 1636"/>
                <a:gd name="T39" fmla="*/ 1 h 3486"/>
                <a:gd name="T40" fmla="*/ 1 w 1636"/>
                <a:gd name="T41" fmla="*/ 1 h 3486"/>
                <a:gd name="T42" fmla="*/ 1 w 1636"/>
                <a:gd name="T43" fmla="*/ 1 h 3486"/>
                <a:gd name="T44" fmla="*/ 1 w 1636"/>
                <a:gd name="T45" fmla="*/ 1 h 3486"/>
                <a:gd name="T46" fmla="*/ 1 w 1636"/>
                <a:gd name="T47" fmla="*/ 1 h 3486"/>
                <a:gd name="T48" fmla="*/ 1 w 1636"/>
                <a:gd name="T49" fmla="*/ 1 h 3486"/>
                <a:gd name="T50" fmla="*/ 1 w 1636"/>
                <a:gd name="T51" fmla="*/ 1 h 3486"/>
                <a:gd name="T52" fmla="*/ 1 w 1636"/>
                <a:gd name="T53" fmla="*/ 1 h 3486"/>
                <a:gd name="T54" fmla="*/ 1 w 1636"/>
                <a:gd name="T55" fmla="*/ 1 h 3486"/>
                <a:gd name="T56" fmla="*/ 1 w 1636"/>
                <a:gd name="T57" fmla="*/ 1 h 3486"/>
                <a:gd name="T58" fmla="*/ 1 w 1636"/>
                <a:gd name="T59" fmla="*/ 1 h 3486"/>
                <a:gd name="T60" fmla="*/ 1 w 1636"/>
                <a:gd name="T61" fmla="*/ 1 h 3486"/>
                <a:gd name="T62" fmla="*/ 1 w 1636"/>
                <a:gd name="T63" fmla="*/ 1 h 3486"/>
                <a:gd name="T64" fmla="*/ 1 w 1636"/>
                <a:gd name="T65" fmla="*/ 1 h 3486"/>
                <a:gd name="T66" fmla="*/ 1 w 1636"/>
                <a:gd name="T67" fmla="*/ 1 h 3486"/>
                <a:gd name="T68" fmla="*/ 1 w 1636"/>
                <a:gd name="T69" fmla="*/ 1 h 3486"/>
                <a:gd name="T70" fmla="*/ 1 w 1636"/>
                <a:gd name="T71" fmla="*/ 1 h 3486"/>
                <a:gd name="T72" fmla="*/ 1 w 1636"/>
                <a:gd name="T73" fmla="*/ 1 h 3486"/>
                <a:gd name="T74" fmla="*/ 1 w 1636"/>
                <a:gd name="T75" fmla="*/ 1 h 3486"/>
                <a:gd name="T76" fmla="*/ 1 w 1636"/>
                <a:gd name="T77" fmla="*/ 1 h 348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636" h="3486">
                  <a:moveTo>
                    <a:pt x="519" y="64"/>
                  </a:moveTo>
                  <a:lnTo>
                    <a:pt x="391" y="0"/>
                  </a:lnTo>
                  <a:lnTo>
                    <a:pt x="262" y="70"/>
                  </a:lnTo>
                  <a:lnTo>
                    <a:pt x="178" y="241"/>
                  </a:lnTo>
                  <a:lnTo>
                    <a:pt x="178" y="519"/>
                  </a:lnTo>
                  <a:lnTo>
                    <a:pt x="213" y="713"/>
                  </a:lnTo>
                  <a:lnTo>
                    <a:pt x="85" y="827"/>
                  </a:lnTo>
                  <a:lnTo>
                    <a:pt x="7" y="1047"/>
                  </a:lnTo>
                  <a:lnTo>
                    <a:pt x="0" y="1382"/>
                  </a:lnTo>
                  <a:lnTo>
                    <a:pt x="270" y="1617"/>
                  </a:lnTo>
                  <a:lnTo>
                    <a:pt x="241" y="1711"/>
                  </a:lnTo>
                  <a:lnTo>
                    <a:pt x="306" y="1939"/>
                  </a:lnTo>
                  <a:lnTo>
                    <a:pt x="184" y="1988"/>
                  </a:lnTo>
                  <a:lnTo>
                    <a:pt x="262" y="2323"/>
                  </a:lnTo>
                  <a:lnTo>
                    <a:pt x="405" y="2480"/>
                  </a:lnTo>
                  <a:lnTo>
                    <a:pt x="405" y="2773"/>
                  </a:lnTo>
                  <a:lnTo>
                    <a:pt x="213" y="3022"/>
                  </a:lnTo>
                  <a:lnTo>
                    <a:pt x="156" y="3144"/>
                  </a:lnTo>
                  <a:lnTo>
                    <a:pt x="220" y="3222"/>
                  </a:lnTo>
                  <a:lnTo>
                    <a:pt x="28" y="3321"/>
                  </a:lnTo>
                  <a:lnTo>
                    <a:pt x="612" y="3486"/>
                  </a:lnTo>
                  <a:lnTo>
                    <a:pt x="962" y="3457"/>
                  </a:lnTo>
                  <a:lnTo>
                    <a:pt x="1125" y="3279"/>
                  </a:lnTo>
                  <a:lnTo>
                    <a:pt x="1460" y="3264"/>
                  </a:lnTo>
                  <a:lnTo>
                    <a:pt x="1636" y="3030"/>
                  </a:lnTo>
                  <a:lnTo>
                    <a:pt x="1138" y="2851"/>
                  </a:lnTo>
                  <a:lnTo>
                    <a:pt x="1125" y="2672"/>
                  </a:lnTo>
                  <a:lnTo>
                    <a:pt x="954" y="1939"/>
                  </a:lnTo>
                  <a:lnTo>
                    <a:pt x="819" y="1718"/>
                  </a:lnTo>
                  <a:lnTo>
                    <a:pt x="933" y="1483"/>
                  </a:lnTo>
                  <a:lnTo>
                    <a:pt x="1188" y="1211"/>
                  </a:lnTo>
                  <a:lnTo>
                    <a:pt x="1097" y="1047"/>
                  </a:lnTo>
                  <a:lnTo>
                    <a:pt x="868" y="1169"/>
                  </a:lnTo>
                  <a:lnTo>
                    <a:pt x="754" y="905"/>
                  </a:lnTo>
                  <a:lnTo>
                    <a:pt x="469" y="734"/>
                  </a:lnTo>
                  <a:lnTo>
                    <a:pt x="555" y="464"/>
                  </a:lnTo>
                  <a:lnTo>
                    <a:pt x="690" y="456"/>
                  </a:lnTo>
                  <a:lnTo>
                    <a:pt x="519" y="6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514" name="Freeform 359"/>
            <p:cNvSpPr>
              <a:spLocks/>
            </p:cNvSpPr>
            <p:nvPr/>
          </p:nvSpPr>
          <p:spPr bwMode="auto">
            <a:xfrm>
              <a:off x="4713" y="2021"/>
              <a:ext cx="235" cy="161"/>
            </a:xfrm>
            <a:custGeom>
              <a:avLst/>
              <a:gdLst>
                <a:gd name="T0" fmla="*/ 1 w 469"/>
                <a:gd name="T1" fmla="*/ 0 h 321"/>
                <a:gd name="T2" fmla="*/ 1 w 469"/>
                <a:gd name="T3" fmla="*/ 0 h 321"/>
                <a:gd name="T4" fmla="*/ 1 w 469"/>
                <a:gd name="T5" fmla="*/ 1 h 321"/>
                <a:gd name="T6" fmla="*/ 1 w 469"/>
                <a:gd name="T7" fmla="*/ 1 h 321"/>
                <a:gd name="T8" fmla="*/ 0 w 469"/>
                <a:gd name="T9" fmla="*/ 1 h 321"/>
                <a:gd name="T10" fmla="*/ 1 w 469"/>
                <a:gd name="T11" fmla="*/ 1 h 321"/>
                <a:gd name="T12" fmla="*/ 1 w 469"/>
                <a:gd name="T13" fmla="*/ 0 h 321"/>
                <a:gd name="T14" fmla="*/ 1 w 469"/>
                <a:gd name="T15" fmla="*/ 0 h 32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69" h="321">
                  <a:moveTo>
                    <a:pt x="7" y="0"/>
                  </a:moveTo>
                  <a:lnTo>
                    <a:pt x="236" y="0"/>
                  </a:lnTo>
                  <a:lnTo>
                    <a:pt x="469" y="150"/>
                  </a:lnTo>
                  <a:lnTo>
                    <a:pt x="363" y="293"/>
                  </a:lnTo>
                  <a:lnTo>
                    <a:pt x="0" y="321"/>
                  </a:lnTo>
                  <a:lnTo>
                    <a:pt x="163" y="171"/>
                  </a:lnTo>
                  <a:lnTo>
                    <a:pt x="7" y="0"/>
                  </a:lnTo>
                  <a:close/>
                </a:path>
              </a:pathLst>
            </a:custGeom>
            <a:solidFill>
              <a:srgbClr val="80C5E4"/>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515" name="Freeform 360"/>
            <p:cNvSpPr>
              <a:spLocks/>
            </p:cNvSpPr>
            <p:nvPr/>
          </p:nvSpPr>
          <p:spPr bwMode="auto">
            <a:xfrm>
              <a:off x="4193" y="2139"/>
              <a:ext cx="459" cy="149"/>
            </a:xfrm>
            <a:custGeom>
              <a:avLst/>
              <a:gdLst>
                <a:gd name="T0" fmla="*/ 1 w 918"/>
                <a:gd name="T1" fmla="*/ 0 h 298"/>
                <a:gd name="T2" fmla="*/ 1 w 918"/>
                <a:gd name="T3" fmla="*/ 1 h 298"/>
                <a:gd name="T4" fmla="*/ 1 w 918"/>
                <a:gd name="T5" fmla="*/ 1 h 298"/>
                <a:gd name="T6" fmla="*/ 1 w 918"/>
                <a:gd name="T7" fmla="*/ 1 h 298"/>
                <a:gd name="T8" fmla="*/ 0 w 918"/>
                <a:gd name="T9" fmla="*/ 1 h 298"/>
                <a:gd name="T10" fmla="*/ 1 w 918"/>
                <a:gd name="T11" fmla="*/ 1 h 298"/>
                <a:gd name="T12" fmla="*/ 1 w 918"/>
                <a:gd name="T13" fmla="*/ 0 h 298"/>
                <a:gd name="T14" fmla="*/ 1 w 918"/>
                <a:gd name="T15" fmla="*/ 0 h 29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18" h="298">
                  <a:moveTo>
                    <a:pt x="627" y="0"/>
                  </a:moveTo>
                  <a:lnTo>
                    <a:pt x="918" y="85"/>
                  </a:lnTo>
                  <a:lnTo>
                    <a:pt x="783" y="220"/>
                  </a:lnTo>
                  <a:lnTo>
                    <a:pt x="563" y="298"/>
                  </a:lnTo>
                  <a:lnTo>
                    <a:pt x="0" y="199"/>
                  </a:lnTo>
                  <a:lnTo>
                    <a:pt x="570" y="127"/>
                  </a:lnTo>
                  <a:lnTo>
                    <a:pt x="627" y="0"/>
                  </a:lnTo>
                  <a:close/>
                </a:path>
              </a:pathLst>
            </a:custGeom>
            <a:solidFill>
              <a:srgbClr val="80C5E4"/>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516" name="Freeform 361"/>
            <p:cNvSpPr>
              <a:spLocks/>
            </p:cNvSpPr>
            <p:nvPr/>
          </p:nvSpPr>
          <p:spPr bwMode="auto">
            <a:xfrm>
              <a:off x="4258" y="1533"/>
              <a:ext cx="412" cy="627"/>
            </a:xfrm>
            <a:custGeom>
              <a:avLst/>
              <a:gdLst>
                <a:gd name="T0" fmla="*/ 0 w 825"/>
                <a:gd name="T1" fmla="*/ 0 h 1255"/>
                <a:gd name="T2" fmla="*/ 0 w 825"/>
                <a:gd name="T3" fmla="*/ 0 h 1255"/>
                <a:gd name="T4" fmla="*/ 0 w 825"/>
                <a:gd name="T5" fmla="*/ 0 h 1255"/>
                <a:gd name="T6" fmla="*/ 0 w 825"/>
                <a:gd name="T7" fmla="*/ 0 h 1255"/>
                <a:gd name="T8" fmla="*/ 0 w 825"/>
                <a:gd name="T9" fmla="*/ 0 h 1255"/>
                <a:gd name="T10" fmla="*/ 0 w 825"/>
                <a:gd name="T11" fmla="*/ 0 h 1255"/>
                <a:gd name="T12" fmla="*/ 0 w 825"/>
                <a:gd name="T13" fmla="*/ 0 h 1255"/>
                <a:gd name="T14" fmla="*/ 0 w 825"/>
                <a:gd name="T15" fmla="*/ 0 h 1255"/>
                <a:gd name="T16" fmla="*/ 0 w 825"/>
                <a:gd name="T17" fmla="*/ 0 h 1255"/>
                <a:gd name="T18" fmla="*/ 0 w 825"/>
                <a:gd name="T19" fmla="*/ 0 h 1255"/>
                <a:gd name="T20" fmla="*/ 0 w 825"/>
                <a:gd name="T21" fmla="*/ 0 h 1255"/>
                <a:gd name="T22" fmla="*/ 0 w 825"/>
                <a:gd name="T23" fmla="*/ 0 h 1255"/>
                <a:gd name="T24" fmla="*/ 0 w 825"/>
                <a:gd name="T25" fmla="*/ 0 h 1255"/>
                <a:gd name="T26" fmla="*/ 0 w 825"/>
                <a:gd name="T27" fmla="*/ 0 h 1255"/>
                <a:gd name="T28" fmla="*/ 0 w 825"/>
                <a:gd name="T29" fmla="*/ 0 h 1255"/>
                <a:gd name="T30" fmla="*/ 0 w 825"/>
                <a:gd name="T31" fmla="*/ 0 h 1255"/>
                <a:gd name="T32" fmla="*/ 0 w 825"/>
                <a:gd name="T33" fmla="*/ 0 h 1255"/>
                <a:gd name="T34" fmla="*/ 0 w 825"/>
                <a:gd name="T35" fmla="*/ 0 h 1255"/>
                <a:gd name="T36" fmla="*/ 0 w 825"/>
                <a:gd name="T37" fmla="*/ 0 h 1255"/>
                <a:gd name="T38" fmla="*/ 0 w 825"/>
                <a:gd name="T39" fmla="*/ 0 h 1255"/>
                <a:gd name="T40" fmla="*/ 0 w 825"/>
                <a:gd name="T41" fmla="*/ 0 h 1255"/>
                <a:gd name="T42" fmla="*/ 0 w 825"/>
                <a:gd name="T43" fmla="*/ 0 h 1255"/>
                <a:gd name="T44" fmla="*/ 0 w 825"/>
                <a:gd name="T45" fmla="*/ 0 h 1255"/>
                <a:gd name="T46" fmla="*/ 0 w 825"/>
                <a:gd name="T47" fmla="*/ 0 h 125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825" h="1255">
                  <a:moveTo>
                    <a:pt x="57" y="1205"/>
                  </a:moveTo>
                  <a:lnTo>
                    <a:pt x="21" y="1104"/>
                  </a:lnTo>
                  <a:lnTo>
                    <a:pt x="213" y="949"/>
                  </a:lnTo>
                  <a:lnTo>
                    <a:pt x="206" y="863"/>
                  </a:lnTo>
                  <a:lnTo>
                    <a:pt x="263" y="806"/>
                  </a:lnTo>
                  <a:lnTo>
                    <a:pt x="206" y="721"/>
                  </a:lnTo>
                  <a:lnTo>
                    <a:pt x="255" y="614"/>
                  </a:lnTo>
                  <a:lnTo>
                    <a:pt x="234" y="529"/>
                  </a:lnTo>
                  <a:lnTo>
                    <a:pt x="35" y="378"/>
                  </a:lnTo>
                  <a:lnTo>
                    <a:pt x="0" y="158"/>
                  </a:lnTo>
                  <a:lnTo>
                    <a:pt x="206" y="186"/>
                  </a:lnTo>
                  <a:lnTo>
                    <a:pt x="314" y="65"/>
                  </a:lnTo>
                  <a:lnTo>
                    <a:pt x="675" y="0"/>
                  </a:lnTo>
                  <a:lnTo>
                    <a:pt x="747" y="472"/>
                  </a:lnTo>
                  <a:lnTo>
                    <a:pt x="825" y="819"/>
                  </a:lnTo>
                  <a:lnTo>
                    <a:pt x="768" y="1190"/>
                  </a:lnTo>
                  <a:lnTo>
                    <a:pt x="612" y="1190"/>
                  </a:lnTo>
                  <a:lnTo>
                    <a:pt x="662" y="1076"/>
                  </a:lnTo>
                  <a:lnTo>
                    <a:pt x="633" y="892"/>
                  </a:lnTo>
                  <a:lnTo>
                    <a:pt x="512" y="1169"/>
                  </a:lnTo>
                  <a:lnTo>
                    <a:pt x="392" y="1169"/>
                  </a:lnTo>
                  <a:lnTo>
                    <a:pt x="263" y="1255"/>
                  </a:lnTo>
                  <a:lnTo>
                    <a:pt x="57" y="1205"/>
                  </a:lnTo>
                  <a:close/>
                </a:path>
              </a:pathLst>
            </a:custGeom>
            <a:solidFill>
              <a:srgbClr val="8FC28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517" name="Freeform 362"/>
            <p:cNvSpPr>
              <a:spLocks/>
            </p:cNvSpPr>
            <p:nvPr/>
          </p:nvSpPr>
          <p:spPr bwMode="auto">
            <a:xfrm>
              <a:off x="4491" y="1326"/>
              <a:ext cx="65" cy="54"/>
            </a:xfrm>
            <a:custGeom>
              <a:avLst/>
              <a:gdLst>
                <a:gd name="T0" fmla="*/ 0 w 131"/>
                <a:gd name="T1" fmla="*/ 1 h 106"/>
                <a:gd name="T2" fmla="*/ 0 w 131"/>
                <a:gd name="T3" fmla="*/ 0 h 106"/>
                <a:gd name="T4" fmla="*/ 0 w 131"/>
                <a:gd name="T5" fmla="*/ 1 h 106"/>
                <a:gd name="T6" fmla="*/ 0 w 131"/>
                <a:gd name="T7" fmla="*/ 1 h 106"/>
                <a:gd name="T8" fmla="*/ 0 w 131"/>
                <a:gd name="T9" fmla="*/ 1 h 106"/>
                <a:gd name="T10" fmla="*/ 0 w 131"/>
                <a:gd name="T11" fmla="*/ 1 h 106"/>
                <a:gd name="T12" fmla="*/ 0 w 131"/>
                <a:gd name="T13" fmla="*/ 1 h 10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1" h="106">
                  <a:moveTo>
                    <a:pt x="8" y="5"/>
                  </a:moveTo>
                  <a:lnTo>
                    <a:pt x="131" y="0"/>
                  </a:lnTo>
                  <a:lnTo>
                    <a:pt x="110" y="91"/>
                  </a:lnTo>
                  <a:lnTo>
                    <a:pt x="53" y="106"/>
                  </a:lnTo>
                  <a:lnTo>
                    <a:pt x="0" y="85"/>
                  </a:lnTo>
                  <a:lnTo>
                    <a:pt x="8" y="5"/>
                  </a:lnTo>
                  <a:close/>
                </a:path>
              </a:pathLst>
            </a:custGeom>
            <a:solidFill>
              <a:srgbClr val="F0CA8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518" name="Freeform 363"/>
            <p:cNvSpPr>
              <a:spLocks/>
            </p:cNvSpPr>
            <p:nvPr/>
          </p:nvSpPr>
          <p:spPr bwMode="auto">
            <a:xfrm>
              <a:off x="4387" y="982"/>
              <a:ext cx="150" cy="230"/>
            </a:xfrm>
            <a:custGeom>
              <a:avLst/>
              <a:gdLst>
                <a:gd name="T0" fmla="*/ 1 w 300"/>
                <a:gd name="T1" fmla="*/ 1 h 460"/>
                <a:gd name="T2" fmla="*/ 1 w 300"/>
                <a:gd name="T3" fmla="*/ 1 h 460"/>
                <a:gd name="T4" fmla="*/ 1 w 300"/>
                <a:gd name="T5" fmla="*/ 1 h 460"/>
                <a:gd name="T6" fmla="*/ 1 w 300"/>
                <a:gd name="T7" fmla="*/ 1 h 460"/>
                <a:gd name="T8" fmla="*/ 1 w 300"/>
                <a:gd name="T9" fmla="*/ 1 h 460"/>
                <a:gd name="T10" fmla="*/ 1 w 300"/>
                <a:gd name="T11" fmla="*/ 1 h 460"/>
                <a:gd name="T12" fmla="*/ 0 w 300"/>
                <a:gd name="T13" fmla="*/ 0 h 460"/>
                <a:gd name="T14" fmla="*/ 1 w 300"/>
                <a:gd name="T15" fmla="*/ 1 h 460"/>
                <a:gd name="T16" fmla="*/ 1 w 300"/>
                <a:gd name="T17" fmla="*/ 1 h 46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00" h="460">
                  <a:moveTo>
                    <a:pt x="4" y="85"/>
                  </a:moveTo>
                  <a:lnTo>
                    <a:pt x="158" y="349"/>
                  </a:lnTo>
                  <a:lnTo>
                    <a:pt x="175" y="427"/>
                  </a:lnTo>
                  <a:lnTo>
                    <a:pt x="300" y="460"/>
                  </a:lnTo>
                  <a:lnTo>
                    <a:pt x="300" y="366"/>
                  </a:lnTo>
                  <a:lnTo>
                    <a:pt x="171" y="60"/>
                  </a:lnTo>
                  <a:lnTo>
                    <a:pt x="0" y="0"/>
                  </a:lnTo>
                  <a:lnTo>
                    <a:pt x="4" y="85"/>
                  </a:lnTo>
                  <a:close/>
                </a:path>
              </a:pathLst>
            </a:custGeom>
            <a:solidFill>
              <a:srgbClr val="F0CA8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519" name="Freeform 364"/>
            <p:cNvSpPr>
              <a:spLocks/>
            </p:cNvSpPr>
            <p:nvPr/>
          </p:nvSpPr>
          <p:spPr bwMode="auto">
            <a:xfrm>
              <a:off x="4224" y="1386"/>
              <a:ext cx="348" cy="185"/>
            </a:xfrm>
            <a:custGeom>
              <a:avLst/>
              <a:gdLst>
                <a:gd name="T0" fmla="*/ 0 w 698"/>
                <a:gd name="T1" fmla="*/ 0 h 369"/>
                <a:gd name="T2" fmla="*/ 0 w 698"/>
                <a:gd name="T3" fmla="*/ 1 h 369"/>
                <a:gd name="T4" fmla="*/ 0 w 698"/>
                <a:gd name="T5" fmla="*/ 1 h 369"/>
                <a:gd name="T6" fmla="*/ 0 w 698"/>
                <a:gd name="T7" fmla="*/ 1 h 369"/>
                <a:gd name="T8" fmla="*/ 0 w 698"/>
                <a:gd name="T9" fmla="*/ 1 h 369"/>
                <a:gd name="T10" fmla="*/ 0 w 698"/>
                <a:gd name="T11" fmla="*/ 1 h 369"/>
                <a:gd name="T12" fmla="*/ 0 w 698"/>
                <a:gd name="T13" fmla="*/ 1 h 369"/>
                <a:gd name="T14" fmla="*/ 0 w 698"/>
                <a:gd name="T15" fmla="*/ 1 h 369"/>
                <a:gd name="T16" fmla="*/ 0 w 698"/>
                <a:gd name="T17" fmla="*/ 1 h 369"/>
                <a:gd name="T18" fmla="*/ 0 w 698"/>
                <a:gd name="T19" fmla="*/ 0 h 369"/>
                <a:gd name="T20" fmla="*/ 0 w 698"/>
                <a:gd name="T21" fmla="*/ 0 h 36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98" h="369">
                  <a:moveTo>
                    <a:pt x="4" y="0"/>
                  </a:moveTo>
                  <a:lnTo>
                    <a:pt x="158" y="16"/>
                  </a:lnTo>
                  <a:lnTo>
                    <a:pt x="228" y="105"/>
                  </a:lnTo>
                  <a:lnTo>
                    <a:pt x="392" y="126"/>
                  </a:lnTo>
                  <a:lnTo>
                    <a:pt x="623" y="65"/>
                  </a:lnTo>
                  <a:lnTo>
                    <a:pt x="698" y="333"/>
                  </a:lnTo>
                  <a:lnTo>
                    <a:pt x="350" y="369"/>
                  </a:lnTo>
                  <a:lnTo>
                    <a:pt x="93" y="322"/>
                  </a:lnTo>
                  <a:lnTo>
                    <a:pt x="0" y="143"/>
                  </a:lnTo>
                  <a:lnTo>
                    <a:pt x="4" y="0"/>
                  </a:lnTo>
                  <a:close/>
                </a:path>
              </a:pathLst>
            </a:custGeom>
            <a:solidFill>
              <a:srgbClr val="4C9DCD"/>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520" name="Freeform 365"/>
            <p:cNvSpPr>
              <a:spLocks/>
            </p:cNvSpPr>
            <p:nvPr/>
          </p:nvSpPr>
          <p:spPr bwMode="auto">
            <a:xfrm>
              <a:off x="4539" y="970"/>
              <a:ext cx="276" cy="345"/>
            </a:xfrm>
            <a:custGeom>
              <a:avLst/>
              <a:gdLst>
                <a:gd name="T0" fmla="*/ 1 w 551"/>
                <a:gd name="T1" fmla="*/ 1 h 690"/>
                <a:gd name="T2" fmla="*/ 1 w 551"/>
                <a:gd name="T3" fmla="*/ 1 h 690"/>
                <a:gd name="T4" fmla="*/ 1 w 551"/>
                <a:gd name="T5" fmla="*/ 1 h 690"/>
                <a:gd name="T6" fmla="*/ 1 w 551"/>
                <a:gd name="T7" fmla="*/ 1 h 690"/>
                <a:gd name="T8" fmla="*/ 1 w 551"/>
                <a:gd name="T9" fmla="*/ 1 h 690"/>
                <a:gd name="T10" fmla="*/ 1 w 551"/>
                <a:gd name="T11" fmla="*/ 1 h 690"/>
                <a:gd name="T12" fmla="*/ 1 w 551"/>
                <a:gd name="T13" fmla="*/ 0 h 690"/>
                <a:gd name="T14" fmla="*/ 1 w 551"/>
                <a:gd name="T15" fmla="*/ 1 h 690"/>
                <a:gd name="T16" fmla="*/ 1 w 551"/>
                <a:gd name="T17" fmla="*/ 1 h 690"/>
                <a:gd name="T18" fmla="*/ 1 w 551"/>
                <a:gd name="T19" fmla="*/ 1 h 690"/>
                <a:gd name="T20" fmla="*/ 1 w 551"/>
                <a:gd name="T21" fmla="*/ 1 h 690"/>
                <a:gd name="T22" fmla="*/ 1 w 551"/>
                <a:gd name="T23" fmla="*/ 1 h 690"/>
                <a:gd name="T24" fmla="*/ 0 w 551"/>
                <a:gd name="T25" fmla="*/ 1 h 690"/>
                <a:gd name="T26" fmla="*/ 1 w 551"/>
                <a:gd name="T27" fmla="*/ 1 h 690"/>
                <a:gd name="T28" fmla="*/ 1 w 551"/>
                <a:gd name="T29" fmla="*/ 1 h 690"/>
                <a:gd name="T30" fmla="*/ 1 w 551"/>
                <a:gd name="T31" fmla="*/ 1 h 690"/>
                <a:gd name="T32" fmla="*/ 1 w 551"/>
                <a:gd name="T33" fmla="*/ 1 h 690"/>
                <a:gd name="T34" fmla="*/ 1 w 551"/>
                <a:gd name="T35" fmla="*/ 1 h 69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551" h="690">
                  <a:moveTo>
                    <a:pt x="30" y="408"/>
                  </a:moveTo>
                  <a:lnTo>
                    <a:pt x="21" y="348"/>
                  </a:lnTo>
                  <a:lnTo>
                    <a:pt x="57" y="213"/>
                  </a:lnTo>
                  <a:lnTo>
                    <a:pt x="198" y="199"/>
                  </a:lnTo>
                  <a:lnTo>
                    <a:pt x="198" y="120"/>
                  </a:lnTo>
                  <a:lnTo>
                    <a:pt x="388" y="120"/>
                  </a:lnTo>
                  <a:lnTo>
                    <a:pt x="380" y="0"/>
                  </a:lnTo>
                  <a:lnTo>
                    <a:pt x="532" y="42"/>
                  </a:lnTo>
                  <a:lnTo>
                    <a:pt x="551" y="228"/>
                  </a:lnTo>
                  <a:lnTo>
                    <a:pt x="369" y="363"/>
                  </a:lnTo>
                  <a:lnTo>
                    <a:pt x="167" y="623"/>
                  </a:lnTo>
                  <a:lnTo>
                    <a:pt x="42" y="690"/>
                  </a:lnTo>
                  <a:lnTo>
                    <a:pt x="0" y="498"/>
                  </a:lnTo>
                  <a:lnTo>
                    <a:pt x="116" y="485"/>
                  </a:lnTo>
                  <a:lnTo>
                    <a:pt x="230" y="306"/>
                  </a:lnTo>
                  <a:lnTo>
                    <a:pt x="49" y="437"/>
                  </a:lnTo>
                  <a:lnTo>
                    <a:pt x="30" y="408"/>
                  </a:lnTo>
                  <a:close/>
                </a:path>
              </a:pathLst>
            </a:custGeom>
            <a:solidFill>
              <a:srgbClr val="FFC7B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521" name="Freeform 366"/>
            <p:cNvSpPr>
              <a:spLocks/>
            </p:cNvSpPr>
            <p:nvPr/>
          </p:nvSpPr>
          <p:spPr bwMode="auto">
            <a:xfrm>
              <a:off x="4295" y="989"/>
              <a:ext cx="169" cy="187"/>
            </a:xfrm>
            <a:custGeom>
              <a:avLst/>
              <a:gdLst>
                <a:gd name="T0" fmla="*/ 0 w 338"/>
                <a:gd name="T1" fmla="*/ 0 h 374"/>
                <a:gd name="T2" fmla="*/ 1 w 338"/>
                <a:gd name="T3" fmla="*/ 1 h 374"/>
                <a:gd name="T4" fmla="*/ 1 w 338"/>
                <a:gd name="T5" fmla="*/ 1 h 374"/>
                <a:gd name="T6" fmla="*/ 1 w 338"/>
                <a:gd name="T7" fmla="*/ 1 h 374"/>
                <a:gd name="T8" fmla="*/ 1 w 338"/>
                <a:gd name="T9" fmla="*/ 1 h 374"/>
                <a:gd name="T10" fmla="*/ 0 w 338"/>
                <a:gd name="T11" fmla="*/ 0 h 374"/>
                <a:gd name="T12" fmla="*/ 0 w 338"/>
                <a:gd name="T13" fmla="*/ 0 h 37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38" h="374">
                  <a:moveTo>
                    <a:pt x="0" y="0"/>
                  </a:moveTo>
                  <a:lnTo>
                    <a:pt x="167" y="236"/>
                  </a:lnTo>
                  <a:lnTo>
                    <a:pt x="338" y="374"/>
                  </a:lnTo>
                  <a:lnTo>
                    <a:pt x="326" y="251"/>
                  </a:lnTo>
                  <a:lnTo>
                    <a:pt x="174" y="47"/>
                  </a:lnTo>
                  <a:lnTo>
                    <a:pt x="0" y="0"/>
                  </a:lnTo>
                  <a:close/>
                </a:path>
              </a:pathLst>
            </a:custGeom>
            <a:solidFill>
              <a:srgbClr val="FF2626"/>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522" name="Freeform 367"/>
            <p:cNvSpPr>
              <a:spLocks/>
            </p:cNvSpPr>
            <p:nvPr/>
          </p:nvSpPr>
          <p:spPr bwMode="auto">
            <a:xfrm>
              <a:off x="4201" y="1048"/>
              <a:ext cx="330" cy="405"/>
            </a:xfrm>
            <a:custGeom>
              <a:avLst/>
              <a:gdLst>
                <a:gd name="T0" fmla="*/ 0 w 662"/>
                <a:gd name="T1" fmla="*/ 1 h 809"/>
                <a:gd name="T2" fmla="*/ 0 w 662"/>
                <a:gd name="T3" fmla="*/ 1 h 809"/>
                <a:gd name="T4" fmla="*/ 0 w 662"/>
                <a:gd name="T5" fmla="*/ 1 h 809"/>
                <a:gd name="T6" fmla="*/ 0 w 662"/>
                <a:gd name="T7" fmla="*/ 1 h 809"/>
                <a:gd name="T8" fmla="*/ 0 w 662"/>
                <a:gd name="T9" fmla="*/ 1 h 809"/>
                <a:gd name="T10" fmla="*/ 0 w 662"/>
                <a:gd name="T11" fmla="*/ 1 h 809"/>
                <a:gd name="T12" fmla="*/ 0 w 662"/>
                <a:gd name="T13" fmla="*/ 1 h 809"/>
                <a:gd name="T14" fmla="*/ 0 w 662"/>
                <a:gd name="T15" fmla="*/ 1 h 809"/>
                <a:gd name="T16" fmla="*/ 0 w 662"/>
                <a:gd name="T17" fmla="*/ 1 h 809"/>
                <a:gd name="T18" fmla="*/ 0 w 662"/>
                <a:gd name="T19" fmla="*/ 1 h 809"/>
                <a:gd name="T20" fmla="*/ 0 w 662"/>
                <a:gd name="T21" fmla="*/ 1 h 809"/>
                <a:gd name="T22" fmla="*/ 0 w 662"/>
                <a:gd name="T23" fmla="*/ 1 h 809"/>
                <a:gd name="T24" fmla="*/ 0 w 662"/>
                <a:gd name="T25" fmla="*/ 1 h 809"/>
                <a:gd name="T26" fmla="*/ 0 w 662"/>
                <a:gd name="T27" fmla="*/ 1 h 809"/>
                <a:gd name="T28" fmla="*/ 0 w 662"/>
                <a:gd name="T29" fmla="*/ 1 h 809"/>
                <a:gd name="T30" fmla="*/ 0 w 662"/>
                <a:gd name="T31" fmla="*/ 1 h 809"/>
                <a:gd name="T32" fmla="*/ 0 w 662"/>
                <a:gd name="T33" fmla="*/ 1 h 809"/>
                <a:gd name="T34" fmla="*/ 0 w 662"/>
                <a:gd name="T35" fmla="*/ 1 h 809"/>
                <a:gd name="T36" fmla="*/ 0 w 662"/>
                <a:gd name="T37" fmla="*/ 1 h 809"/>
                <a:gd name="T38" fmla="*/ 0 w 662"/>
                <a:gd name="T39" fmla="*/ 0 h 809"/>
                <a:gd name="T40" fmla="*/ 0 w 662"/>
                <a:gd name="T41" fmla="*/ 1 h 809"/>
                <a:gd name="T42" fmla="*/ 0 w 662"/>
                <a:gd name="T43" fmla="*/ 1 h 80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662" h="809">
                  <a:moveTo>
                    <a:pt x="17" y="203"/>
                  </a:moveTo>
                  <a:lnTo>
                    <a:pt x="369" y="509"/>
                  </a:lnTo>
                  <a:lnTo>
                    <a:pt x="352" y="692"/>
                  </a:lnTo>
                  <a:lnTo>
                    <a:pt x="192" y="692"/>
                  </a:lnTo>
                  <a:lnTo>
                    <a:pt x="259" y="758"/>
                  </a:lnTo>
                  <a:lnTo>
                    <a:pt x="434" y="809"/>
                  </a:lnTo>
                  <a:lnTo>
                    <a:pt x="601" y="749"/>
                  </a:lnTo>
                  <a:lnTo>
                    <a:pt x="650" y="676"/>
                  </a:lnTo>
                  <a:lnTo>
                    <a:pt x="576" y="663"/>
                  </a:lnTo>
                  <a:lnTo>
                    <a:pt x="555" y="560"/>
                  </a:lnTo>
                  <a:lnTo>
                    <a:pt x="662" y="562"/>
                  </a:lnTo>
                  <a:lnTo>
                    <a:pt x="658" y="370"/>
                  </a:lnTo>
                  <a:lnTo>
                    <a:pt x="515" y="353"/>
                  </a:lnTo>
                  <a:lnTo>
                    <a:pt x="470" y="492"/>
                  </a:lnTo>
                  <a:lnTo>
                    <a:pt x="458" y="342"/>
                  </a:lnTo>
                  <a:lnTo>
                    <a:pt x="367" y="224"/>
                  </a:lnTo>
                  <a:lnTo>
                    <a:pt x="234" y="74"/>
                  </a:lnTo>
                  <a:lnTo>
                    <a:pt x="152" y="68"/>
                  </a:lnTo>
                  <a:lnTo>
                    <a:pt x="111" y="159"/>
                  </a:lnTo>
                  <a:lnTo>
                    <a:pt x="0" y="0"/>
                  </a:lnTo>
                  <a:lnTo>
                    <a:pt x="17" y="203"/>
                  </a:lnTo>
                  <a:close/>
                </a:path>
              </a:pathLst>
            </a:custGeom>
            <a:solidFill>
              <a:srgbClr val="FF2626"/>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523" name="Freeform 368"/>
            <p:cNvSpPr>
              <a:spLocks/>
            </p:cNvSpPr>
            <p:nvPr/>
          </p:nvSpPr>
          <p:spPr bwMode="auto">
            <a:xfrm>
              <a:off x="4242" y="585"/>
              <a:ext cx="238" cy="212"/>
            </a:xfrm>
            <a:custGeom>
              <a:avLst/>
              <a:gdLst>
                <a:gd name="T0" fmla="*/ 0 w 477"/>
                <a:gd name="T1" fmla="*/ 1 h 424"/>
                <a:gd name="T2" fmla="*/ 0 w 477"/>
                <a:gd name="T3" fmla="*/ 1 h 424"/>
                <a:gd name="T4" fmla="*/ 0 w 477"/>
                <a:gd name="T5" fmla="*/ 1 h 424"/>
                <a:gd name="T6" fmla="*/ 0 w 477"/>
                <a:gd name="T7" fmla="*/ 0 h 424"/>
                <a:gd name="T8" fmla="*/ 0 w 477"/>
                <a:gd name="T9" fmla="*/ 1 h 424"/>
                <a:gd name="T10" fmla="*/ 0 w 477"/>
                <a:gd name="T11" fmla="*/ 1 h 424"/>
                <a:gd name="T12" fmla="*/ 0 w 477"/>
                <a:gd name="T13" fmla="*/ 1 h 424"/>
                <a:gd name="T14" fmla="*/ 0 w 477"/>
                <a:gd name="T15" fmla="*/ 1 h 424"/>
                <a:gd name="T16" fmla="*/ 0 w 477"/>
                <a:gd name="T17" fmla="*/ 1 h 424"/>
                <a:gd name="T18" fmla="*/ 0 w 477"/>
                <a:gd name="T19" fmla="*/ 1 h 424"/>
                <a:gd name="T20" fmla="*/ 0 w 477"/>
                <a:gd name="T21" fmla="*/ 1 h 424"/>
                <a:gd name="T22" fmla="*/ 0 w 477"/>
                <a:gd name="T23" fmla="*/ 1 h 424"/>
                <a:gd name="T24" fmla="*/ 0 w 477"/>
                <a:gd name="T25" fmla="*/ 1 h 42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77" h="424">
                  <a:moveTo>
                    <a:pt x="0" y="175"/>
                  </a:moveTo>
                  <a:lnTo>
                    <a:pt x="95" y="57"/>
                  </a:lnTo>
                  <a:lnTo>
                    <a:pt x="196" y="95"/>
                  </a:lnTo>
                  <a:lnTo>
                    <a:pt x="152" y="0"/>
                  </a:lnTo>
                  <a:lnTo>
                    <a:pt x="306" y="49"/>
                  </a:lnTo>
                  <a:lnTo>
                    <a:pt x="302" y="238"/>
                  </a:lnTo>
                  <a:lnTo>
                    <a:pt x="477" y="348"/>
                  </a:lnTo>
                  <a:lnTo>
                    <a:pt x="441" y="424"/>
                  </a:lnTo>
                  <a:lnTo>
                    <a:pt x="270" y="405"/>
                  </a:lnTo>
                  <a:lnTo>
                    <a:pt x="107" y="278"/>
                  </a:lnTo>
                  <a:lnTo>
                    <a:pt x="21" y="220"/>
                  </a:lnTo>
                  <a:lnTo>
                    <a:pt x="0" y="175"/>
                  </a:lnTo>
                  <a:close/>
                </a:path>
              </a:pathLst>
            </a:custGeom>
            <a:solidFill>
              <a:srgbClr val="99DBF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524" name="Freeform 369"/>
            <p:cNvSpPr>
              <a:spLocks/>
            </p:cNvSpPr>
            <p:nvPr/>
          </p:nvSpPr>
          <p:spPr bwMode="auto">
            <a:xfrm>
              <a:off x="4215" y="756"/>
              <a:ext cx="181" cy="239"/>
            </a:xfrm>
            <a:custGeom>
              <a:avLst/>
              <a:gdLst>
                <a:gd name="T0" fmla="*/ 0 w 363"/>
                <a:gd name="T1" fmla="*/ 1 h 477"/>
                <a:gd name="T2" fmla="*/ 0 w 363"/>
                <a:gd name="T3" fmla="*/ 1 h 477"/>
                <a:gd name="T4" fmla="*/ 0 w 363"/>
                <a:gd name="T5" fmla="*/ 1 h 477"/>
                <a:gd name="T6" fmla="*/ 0 w 363"/>
                <a:gd name="T7" fmla="*/ 1 h 477"/>
                <a:gd name="T8" fmla="*/ 0 w 363"/>
                <a:gd name="T9" fmla="*/ 0 h 477"/>
                <a:gd name="T10" fmla="*/ 0 w 363"/>
                <a:gd name="T11" fmla="*/ 1 h 477"/>
                <a:gd name="T12" fmla="*/ 0 w 363"/>
                <a:gd name="T13" fmla="*/ 1 h 477"/>
                <a:gd name="T14" fmla="*/ 0 w 363"/>
                <a:gd name="T15" fmla="*/ 1 h 477"/>
                <a:gd name="T16" fmla="*/ 0 w 363"/>
                <a:gd name="T17" fmla="*/ 1 h 477"/>
                <a:gd name="T18" fmla="*/ 0 w 363"/>
                <a:gd name="T19" fmla="*/ 1 h 477"/>
                <a:gd name="T20" fmla="*/ 0 w 363"/>
                <a:gd name="T21" fmla="*/ 1 h 477"/>
                <a:gd name="T22" fmla="*/ 0 w 363"/>
                <a:gd name="T23" fmla="*/ 1 h 477"/>
                <a:gd name="T24" fmla="*/ 0 w 363"/>
                <a:gd name="T25" fmla="*/ 1 h 477"/>
                <a:gd name="T26" fmla="*/ 0 w 363"/>
                <a:gd name="T27" fmla="*/ 1 h 477"/>
                <a:gd name="T28" fmla="*/ 0 w 363"/>
                <a:gd name="T29" fmla="*/ 1 h 47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363" h="477">
                  <a:moveTo>
                    <a:pt x="13" y="217"/>
                  </a:moveTo>
                  <a:lnTo>
                    <a:pt x="0" y="141"/>
                  </a:lnTo>
                  <a:lnTo>
                    <a:pt x="25" y="95"/>
                  </a:lnTo>
                  <a:lnTo>
                    <a:pt x="110" y="135"/>
                  </a:lnTo>
                  <a:lnTo>
                    <a:pt x="110" y="0"/>
                  </a:lnTo>
                  <a:lnTo>
                    <a:pt x="363" y="110"/>
                  </a:lnTo>
                  <a:lnTo>
                    <a:pt x="298" y="356"/>
                  </a:lnTo>
                  <a:lnTo>
                    <a:pt x="266" y="359"/>
                  </a:lnTo>
                  <a:lnTo>
                    <a:pt x="298" y="477"/>
                  </a:lnTo>
                  <a:lnTo>
                    <a:pt x="152" y="445"/>
                  </a:lnTo>
                  <a:lnTo>
                    <a:pt x="78" y="356"/>
                  </a:lnTo>
                  <a:lnTo>
                    <a:pt x="188" y="356"/>
                  </a:lnTo>
                  <a:lnTo>
                    <a:pt x="63" y="274"/>
                  </a:lnTo>
                  <a:lnTo>
                    <a:pt x="13" y="217"/>
                  </a:lnTo>
                  <a:close/>
                </a:path>
              </a:pathLst>
            </a:custGeom>
            <a:solidFill>
              <a:srgbClr val="FFC7B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525" name="Freeform 370"/>
            <p:cNvSpPr>
              <a:spLocks/>
            </p:cNvSpPr>
            <p:nvPr/>
          </p:nvSpPr>
          <p:spPr bwMode="auto">
            <a:xfrm>
              <a:off x="4105" y="923"/>
              <a:ext cx="273" cy="460"/>
            </a:xfrm>
            <a:custGeom>
              <a:avLst/>
              <a:gdLst>
                <a:gd name="T0" fmla="*/ 0 w 548"/>
                <a:gd name="T1" fmla="*/ 0 h 920"/>
                <a:gd name="T2" fmla="*/ 0 w 548"/>
                <a:gd name="T3" fmla="*/ 1 h 920"/>
                <a:gd name="T4" fmla="*/ 0 w 548"/>
                <a:gd name="T5" fmla="*/ 1 h 920"/>
                <a:gd name="T6" fmla="*/ 0 w 548"/>
                <a:gd name="T7" fmla="*/ 1 h 920"/>
                <a:gd name="T8" fmla="*/ 0 w 548"/>
                <a:gd name="T9" fmla="*/ 1 h 920"/>
                <a:gd name="T10" fmla="*/ 0 w 548"/>
                <a:gd name="T11" fmla="*/ 1 h 920"/>
                <a:gd name="T12" fmla="*/ 0 w 548"/>
                <a:gd name="T13" fmla="*/ 1 h 920"/>
                <a:gd name="T14" fmla="*/ 0 w 548"/>
                <a:gd name="T15" fmla="*/ 1 h 920"/>
                <a:gd name="T16" fmla="*/ 0 w 548"/>
                <a:gd name="T17" fmla="*/ 1 h 920"/>
                <a:gd name="T18" fmla="*/ 0 w 548"/>
                <a:gd name="T19" fmla="*/ 1 h 920"/>
                <a:gd name="T20" fmla="*/ 0 w 548"/>
                <a:gd name="T21" fmla="*/ 1 h 920"/>
                <a:gd name="T22" fmla="*/ 0 w 548"/>
                <a:gd name="T23" fmla="*/ 1 h 920"/>
                <a:gd name="T24" fmla="*/ 0 w 548"/>
                <a:gd name="T25" fmla="*/ 1 h 920"/>
                <a:gd name="T26" fmla="*/ 0 w 548"/>
                <a:gd name="T27" fmla="*/ 1 h 920"/>
                <a:gd name="T28" fmla="*/ 0 w 548"/>
                <a:gd name="T29" fmla="*/ 0 h 920"/>
                <a:gd name="T30" fmla="*/ 0 w 548"/>
                <a:gd name="T31" fmla="*/ 0 h 92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48" h="920">
                  <a:moveTo>
                    <a:pt x="225" y="0"/>
                  </a:moveTo>
                  <a:lnTo>
                    <a:pt x="388" y="135"/>
                  </a:lnTo>
                  <a:lnTo>
                    <a:pt x="495" y="289"/>
                  </a:lnTo>
                  <a:lnTo>
                    <a:pt x="356" y="199"/>
                  </a:lnTo>
                  <a:lnTo>
                    <a:pt x="225" y="281"/>
                  </a:lnTo>
                  <a:lnTo>
                    <a:pt x="225" y="473"/>
                  </a:lnTo>
                  <a:lnTo>
                    <a:pt x="544" y="709"/>
                  </a:lnTo>
                  <a:lnTo>
                    <a:pt x="548" y="920"/>
                  </a:lnTo>
                  <a:lnTo>
                    <a:pt x="230" y="904"/>
                  </a:lnTo>
                  <a:lnTo>
                    <a:pt x="46" y="752"/>
                  </a:lnTo>
                  <a:lnTo>
                    <a:pt x="0" y="435"/>
                  </a:lnTo>
                  <a:lnTo>
                    <a:pt x="88" y="249"/>
                  </a:lnTo>
                  <a:lnTo>
                    <a:pt x="164" y="110"/>
                  </a:lnTo>
                  <a:lnTo>
                    <a:pt x="249" y="95"/>
                  </a:lnTo>
                  <a:lnTo>
                    <a:pt x="225" y="0"/>
                  </a:lnTo>
                  <a:close/>
                </a:path>
              </a:pathLst>
            </a:custGeom>
            <a:solidFill>
              <a:srgbClr val="F0CA8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526" name="Freeform 371"/>
            <p:cNvSpPr>
              <a:spLocks/>
            </p:cNvSpPr>
            <p:nvPr/>
          </p:nvSpPr>
          <p:spPr bwMode="auto">
            <a:xfrm>
              <a:off x="4119" y="602"/>
              <a:ext cx="377" cy="222"/>
            </a:xfrm>
            <a:custGeom>
              <a:avLst/>
              <a:gdLst>
                <a:gd name="T0" fmla="*/ 1 w 754"/>
                <a:gd name="T1" fmla="*/ 1 h 443"/>
                <a:gd name="T2" fmla="*/ 1 w 754"/>
                <a:gd name="T3" fmla="*/ 0 h 443"/>
                <a:gd name="T4" fmla="*/ 1 w 754"/>
                <a:gd name="T5" fmla="*/ 1 h 443"/>
                <a:gd name="T6" fmla="*/ 0 w 754"/>
                <a:gd name="T7" fmla="*/ 1 h 443"/>
                <a:gd name="T8" fmla="*/ 1 w 754"/>
                <a:gd name="T9" fmla="*/ 1 h 443"/>
                <a:gd name="T10" fmla="*/ 1 w 754"/>
                <a:gd name="T11" fmla="*/ 1 h 443"/>
                <a:gd name="T12" fmla="*/ 1 w 754"/>
                <a:gd name="T13" fmla="*/ 1 h 443"/>
                <a:gd name="T14" fmla="*/ 1 w 754"/>
                <a:gd name="T15" fmla="*/ 1 h 443"/>
                <a:gd name="T16" fmla="*/ 1 w 754"/>
                <a:gd name="T17" fmla="*/ 1 h 443"/>
                <a:gd name="T18" fmla="*/ 1 w 754"/>
                <a:gd name="T19" fmla="*/ 1 h 443"/>
                <a:gd name="T20" fmla="*/ 1 w 754"/>
                <a:gd name="T21" fmla="*/ 1 h 443"/>
                <a:gd name="T22" fmla="*/ 1 w 754"/>
                <a:gd name="T23" fmla="*/ 1 h 443"/>
                <a:gd name="T24" fmla="*/ 1 w 754"/>
                <a:gd name="T25" fmla="*/ 1 h 443"/>
                <a:gd name="T26" fmla="*/ 1 w 754"/>
                <a:gd name="T27" fmla="*/ 1 h 443"/>
                <a:gd name="T28" fmla="*/ 1 w 754"/>
                <a:gd name="T29" fmla="*/ 1 h 443"/>
                <a:gd name="T30" fmla="*/ 1 w 754"/>
                <a:gd name="T31" fmla="*/ 1 h 443"/>
                <a:gd name="T32" fmla="*/ 1 w 754"/>
                <a:gd name="T33" fmla="*/ 1 h 443"/>
                <a:gd name="T34" fmla="*/ 1 w 754"/>
                <a:gd name="T35" fmla="*/ 1 h 44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754" h="443">
                  <a:moveTo>
                    <a:pt x="213" y="44"/>
                  </a:moveTo>
                  <a:lnTo>
                    <a:pt x="148" y="0"/>
                  </a:lnTo>
                  <a:lnTo>
                    <a:pt x="49" y="29"/>
                  </a:lnTo>
                  <a:lnTo>
                    <a:pt x="0" y="93"/>
                  </a:lnTo>
                  <a:lnTo>
                    <a:pt x="34" y="215"/>
                  </a:lnTo>
                  <a:lnTo>
                    <a:pt x="412" y="365"/>
                  </a:lnTo>
                  <a:lnTo>
                    <a:pt x="597" y="435"/>
                  </a:lnTo>
                  <a:lnTo>
                    <a:pt x="711" y="443"/>
                  </a:lnTo>
                  <a:lnTo>
                    <a:pt x="754" y="314"/>
                  </a:lnTo>
                  <a:lnTo>
                    <a:pt x="568" y="158"/>
                  </a:lnTo>
                  <a:lnTo>
                    <a:pt x="547" y="236"/>
                  </a:lnTo>
                  <a:lnTo>
                    <a:pt x="675" y="285"/>
                  </a:lnTo>
                  <a:lnTo>
                    <a:pt x="675" y="358"/>
                  </a:lnTo>
                  <a:lnTo>
                    <a:pt x="490" y="358"/>
                  </a:lnTo>
                  <a:lnTo>
                    <a:pt x="277" y="236"/>
                  </a:lnTo>
                  <a:lnTo>
                    <a:pt x="184" y="158"/>
                  </a:lnTo>
                  <a:lnTo>
                    <a:pt x="213" y="4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527" name="Freeform 372"/>
            <p:cNvSpPr>
              <a:spLocks/>
            </p:cNvSpPr>
            <p:nvPr/>
          </p:nvSpPr>
          <p:spPr bwMode="auto">
            <a:xfrm>
              <a:off x="4215" y="553"/>
              <a:ext cx="196" cy="192"/>
            </a:xfrm>
            <a:custGeom>
              <a:avLst/>
              <a:gdLst>
                <a:gd name="T0" fmla="*/ 0 w 391"/>
                <a:gd name="T1" fmla="*/ 1 h 384"/>
                <a:gd name="T2" fmla="*/ 1 w 391"/>
                <a:gd name="T3" fmla="*/ 1 h 384"/>
                <a:gd name="T4" fmla="*/ 1 w 391"/>
                <a:gd name="T5" fmla="*/ 0 h 384"/>
                <a:gd name="T6" fmla="*/ 1 w 391"/>
                <a:gd name="T7" fmla="*/ 1 h 384"/>
                <a:gd name="T8" fmla="*/ 1 w 391"/>
                <a:gd name="T9" fmla="*/ 1 h 384"/>
                <a:gd name="T10" fmla="*/ 1 w 391"/>
                <a:gd name="T11" fmla="*/ 1 h 384"/>
                <a:gd name="T12" fmla="*/ 1 w 391"/>
                <a:gd name="T13" fmla="*/ 1 h 384"/>
                <a:gd name="T14" fmla="*/ 1 w 391"/>
                <a:gd name="T15" fmla="*/ 1 h 384"/>
                <a:gd name="T16" fmla="*/ 1 w 391"/>
                <a:gd name="T17" fmla="*/ 1 h 384"/>
                <a:gd name="T18" fmla="*/ 1 w 391"/>
                <a:gd name="T19" fmla="*/ 1 h 384"/>
                <a:gd name="T20" fmla="*/ 1 w 391"/>
                <a:gd name="T21" fmla="*/ 1 h 384"/>
                <a:gd name="T22" fmla="*/ 1 w 391"/>
                <a:gd name="T23" fmla="*/ 1 h 384"/>
                <a:gd name="T24" fmla="*/ 1 w 391"/>
                <a:gd name="T25" fmla="*/ 1 h 384"/>
                <a:gd name="T26" fmla="*/ 0 w 391"/>
                <a:gd name="T27" fmla="*/ 1 h 384"/>
                <a:gd name="T28" fmla="*/ 0 w 391"/>
                <a:gd name="T29" fmla="*/ 1 h 38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391" h="384">
                  <a:moveTo>
                    <a:pt x="0" y="213"/>
                  </a:moveTo>
                  <a:lnTo>
                    <a:pt x="13" y="71"/>
                  </a:lnTo>
                  <a:lnTo>
                    <a:pt x="177" y="0"/>
                  </a:lnTo>
                  <a:lnTo>
                    <a:pt x="285" y="65"/>
                  </a:lnTo>
                  <a:lnTo>
                    <a:pt x="376" y="71"/>
                  </a:lnTo>
                  <a:lnTo>
                    <a:pt x="391" y="350"/>
                  </a:lnTo>
                  <a:lnTo>
                    <a:pt x="327" y="384"/>
                  </a:lnTo>
                  <a:lnTo>
                    <a:pt x="120" y="322"/>
                  </a:lnTo>
                  <a:lnTo>
                    <a:pt x="319" y="314"/>
                  </a:lnTo>
                  <a:lnTo>
                    <a:pt x="319" y="122"/>
                  </a:lnTo>
                  <a:lnTo>
                    <a:pt x="262" y="151"/>
                  </a:lnTo>
                  <a:lnTo>
                    <a:pt x="184" y="50"/>
                  </a:lnTo>
                  <a:lnTo>
                    <a:pt x="78" y="93"/>
                  </a:lnTo>
                  <a:lnTo>
                    <a:pt x="0" y="213"/>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528" name="Freeform 373"/>
            <p:cNvSpPr>
              <a:spLocks/>
            </p:cNvSpPr>
            <p:nvPr/>
          </p:nvSpPr>
          <p:spPr bwMode="auto">
            <a:xfrm>
              <a:off x="4179" y="716"/>
              <a:ext cx="114" cy="189"/>
            </a:xfrm>
            <a:custGeom>
              <a:avLst/>
              <a:gdLst>
                <a:gd name="T0" fmla="*/ 0 w 228"/>
                <a:gd name="T1" fmla="*/ 0 h 379"/>
                <a:gd name="T2" fmla="*/ 0 w 228"/>
                <a:gd name="T3" fmla="*/ 0 h 379"/>
                <a:gd name="T4" fmla="*/ 1 w 228"/>
                <a:gd name="T5" fmla="*/ 0 h 379"/>
                <a:gd name="T6" fmla="*/ 1 w 228"/>
                <a:gd name="T7" fmla="*/ 0 h 379"/>
                <a:gd name="T8" fmla="*/ 1 w 228"/>
                <a:gd name="T9" fmla="*/ 0 h 379"/>
                <a:gd name="T10" fmla="*/ 1 w 228"/>
                <a:gd name="T11" fmla="*/ 0 h 379"/>
                <a:gd name="T12" fmla="*/ 1 w 228"/>
                <a:gd name="T13" fmla="*/ 0 h 379"/>
                <a:gd name="T14" fmla="*/ 1 w 228"/>
                <a:gd name="T15" fmla="*/ 0 h 379"/>
                <a:gd name="T16" fmla="*/ 1 w 228"/>
                <a:gd name="T17" fmla="*/ 0 h 379"/>
                <a:gd name="T18" fmla="*/ 0 w 228"/>
                <a:gd name="T19" fmla="*/ 0 h 379"/>
                <a:gd name="T20" fmla="*/ 0 w 228"/>
                <a:gd name="T21" fmla="*/ 0 h 37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28" h="379">
                  <a:moveTo>
                    <a:pt x="0" y="0"/>
                  </a:moveTo>
                  <a:lnTo>
                    <a:pt x="0" y="228"/>
                  </a:lnTo>
                  <a:lnTo>
                    <a:pt x="57" y="379"/>
                  </a:lnTo>
                  <a:lnTo>
                    <a:pt x="57" y="179"/>
                  </a:lnTo>
                  <a:lnTo>
                    <a:pt x="78" y="137"/>
                  </a:lnTo>
                  <a:lnTo>
                    <a:pt x="129" y="137"/>
                  </a:lnTo>
                  <a:lnTo>
                    <a:pt x="157" y="221"/>
                  </a:lnTo>
                  <a:lnTo>
                    <a:pt x="192" y="221"/>
                  </a:lnTo>
                  <a:lnTo>
                    <a:pt x="228" y="101"/>
                  </a:lnTo>
                  <a:lnTo>
                    <a:pt x="0"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529" name="Freeform 374"/>
            <p:cNvSpPr>
              <a:spLocks/>
            </p:cNvSpPr>
            <p:nvPr/>
          </p:nvSpPr>
          <p:spPr bwMode="auto">
            <a:xfrm>
              <a:off x="4258" y="787"/>
              <a:ext cx="157" cy="172"/>
            </a:xfrm>
            <a:custGeom>
              <a:avLst/>
              <a:gdLst>
                <a:gd name="T0" fmla="*/ 1 w 314"/>
                <a:gd name="T1" fmla="*/ 1 h 342"/>
                <a:gd name="T2" fmla="*/ 1 w 314"/>
                <a:gd name="T3" fmla="*/ 1 h 342"/>
                <a:gd name="T4" fmla="*/ 1 w 314"/>
                <a:gd name="T5" fmla="*/ 1 h 342"/>
                <a:gd name="T6" fmla="*/ 1 w 314"/>
                <a:gd name="T7" fmla="*/ 1 h 342"/>
                <a:gd name="T8" fmla="*/ 1 w 314"/>
                <a:gd name="T9" fmla="*/ 1 h 342"/>
                <a:gd name="T10" fmla="*/ 0 w 314"/>
                <a:gd name="T11" fmla="*/ 1 h 342"/>
                <a:gd name="T12" fmla="*/ 1 w 314"/>
                <a:gd name="T13" fmla="*/ 1 h 342"/>
                <a:gd name="T14" fmla="*/ 1 w 314"/>
                <a:gd name="T15" fmla="*/ 1 h 342"/>
                <a:gd name="T16" fmla="*/ 1 w 314"/>
                <a:gd name="T17" fmla="*/ 0 h 342"/>
                <a:gd name="T18" fmla="*/ 1 w 314"/>
                <a:gd name="T19" fmla="*/ 1 h 342"/>
                <a:gd name="T20" fmla="*/ 1 w 314"/>
                <a:gd name="T21" fmla="*/ 1 h 34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14" h="342">
                  <a:moveTo>
                    <a:pt x="299" y="51"/>
                  </a:moveTo>
                  <a:lnTo>
                    <a:pt x="314" y="179"/>
                  </a:lnTo>
                  <a:lnTo>
                    <a:pt x="259" y="190"/>
                  </a:lnTo>
                  <a:lnTo>
                    <a:pt x="242" y="308"/>
                  </a:lnTo>
                  <a:lnTo>
                    <a:pt x="114" y="342"/>
                  </a:lnTo>
                  <a:lnTo>
                    <a:pt x="0" y="264"/>
                  </a:lnTo>
                  <a:lnTo>
                    <a:pt x="177" y="272"/>
                  </a:lnTo>
                  <a:lnTo>
                    <a:pt x="234" y="85"/>
                  </a:lnTo>
                  <a:lnTo>
                    <a:pt x="156" y="0"/>
                  </a:lnTo>
                  <a:lnTo>
                    <a:pt x="299" y="51"/>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530" name="Freeform 375"/>
            <p:cNvSpPr>
              <a:spLocks/>
            </p:cNvSpPr>
            <p:nvPr/>
          </p:nvSpPr>
          <p:spPr bwMode="auto">
            <a:xfrm>
              <a:off x="4080" y="927"/>
              <a:ext cx="331" cy="488"/>
            </a:xfrm>
            <a:custGeom>
              <a:avLst/>
              <a:gdLst>
                <a:gd name="T0" fmla="*/ 1 w 661"/>
                <a:gd name="T1" fmla="*/ 0 h 975"/>
                <a:gd name="T2" fmla="*/ 1 w 661"/>
                <a:gd name="T3" fmla="*/ 1 h 975"/>
                <a:gd name="T4" fmla="*/ 0 w 661"/>
                <a:gd name="T5" fmla="*/ 1 h 975"/>
                <a:gd name="T6" fmla="*/ 1 w 661"/>
                <a:gd name="T7" fmla="*/ 1 h 975"/>
                <a:gd name="T8" fmla="*/ 1 w 661"/>
                <a:gd name="T9" fmla="*/ 1 h 975"/>
                <a:gd name="T10" fmla="*/ 1 w 661"/>
                <a:gd name="T11" fmla="*/ 1 h 975"/>
                <a:gd name="T12" fmla="*/ 1 w 661"/>
                <a:gd name="T13" fmla="*/ 1 h 975"/>
                <a:gd name="T14" fmla="*/ 1 w 661"/>
                <a:gd name="T15" fmla="*/ 1 h 975"/>
                <a:gd name="T16" fmla="*/ 1 w 661"/>
                <a:gd name="T17" fmla="*/ 1 h 975"/>
                <a:gd name="T18" fmla="*/ 1 w 661"/>
                <a:gd name="T19" fmla="*/ 1 h 975"/>
                <a:gd name="T20" fmla="*/ 1 w 661"/>
                <a:gd name="T21" fmla="*/ 1 h 975"/>
                <a:gd name="T22" fmla="*/ 1 w 661"/>
                <a:gd name="T23" fmla="*/ 1 h 975"/>
                <a:gd name="T24" fmla="*/ 1 w 661"/>
                <a:gd name="T25" fmla="*/ 1 h 975"/>
                <a:gd name="T26" fmla="*/ 1 w 661"/>
                <a:gd name="T27" fmla="*/ 0 h 975"/>
                <a:gd name="T28" fmla="*/ 1 w 661"/>
                <a:gd name="T29" fmla="*/ 0 h 97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661" h="975">
                  <a:moveTo>
                    <a:pt x="262" y="0"/>
                  </a:moveTo>
                  <a:lnTo>
                    <a:pt x="112" y="92"/>
                  </a:lnTo>
                  <a:lnTo>
                    <a:pt x="0" y="327"/>
                  </a:lnTo>
                  <a:lnTo>
                    <a:pt x="21" y="734"/>
                  </a:lnTo>
                  <a:lnTo>
                    <a:pt x="247" y="926"/>
                  </a:lnTo>
                  <a:lnTo>
                    <a:pt x="618" y="975"/>
                  </a:lnTo>
                  <a:lnTo>
                    <a:pt x="661" y="763"/>
                  </a:lnTo>
                  <a:lnTo>
                    <a:pt x="584" y="690"/>
                  </a:lnTo>
                  <a:lnTo>
                    <a:pt x="584" y="884"/>
                  </a:lnTo>
                  <a:lnTo>
                    <a:pt x="376" y="884"/>
                  </a:lnTo>
                  <a:lnTo>
                    <a:pt x="120" y="726"/>
                  </a:lnTo>
                  <a:lnTo>
                    <a:pt x="63" y="327"/>
                  </a:lnTo>
                  <a:lnTo>
                    <a:pt x="148" y="135"/>
                  </a:lnTo>
                  <a:lnTo>
                    <a:pt x="262"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531" name="Freeform 376"/>
            <p:cNvSpPr>
              <a:spLocks/>
            </p:cNvSpPr>
            <p:nvPr/>
          </p:nvSpPr>
          <p:spPr bwMode="auto">
            <a:xfrm>
              <a:off x="4161" y="998"/>
              <a:ext cx="403" cy="357"/>
            </a:xfrm>
            <a:custGeom>
              <a:avLst/>
              <a:gdLst>
                <a:gd name="T0" fmla="*/ 1 w 805"/>
                <a:gd name="T1" fmla="*/ 1 h 713"/>
                <a:gd name="T2" fmla="*/ 1 w 805"/>
                <a:gd name="T3" fmla="*/ 0 h 713"/>
                <a:gd name="T4" fmla="*/ 1 w 805"/>
                <a:gd name="T5" fmla="*/ 1 h 713"/>
                <a:gd name="T6" fmla="*/ 0 w 805"/>
                <a:gd name="T7" fmla="*/ 1 h 713"/>
                <a:gd name="T8" fmla="*/ 1 w 805"/>
                <a:gd name="T9" fmla="*/ 1 h 713"/>
                <a:gd name="T10" fmla="*/ 1 w 805"/>
                <a:gd name="T11" fmla="*/ 1 h 713"/>
                <a:gd name="T12" fmla="*/ 1 w 805"/>
                <a:gd name="T13" fmla="*/ 1 h 713"/>
                <a:gd name="T14" fmla="*/ 1 w 805"/>
                <a:gd name="T15" fmla="*/ 1 h 713"/>
                <a:gd name="T16" fmla="*/ 1 w 805"/>
                <a:gd name="T17" fmla="*/ 1 h 713"/>
                <a:gd name="T18" fmla="*/ 1 w 805"/>
                <a:gd name="T19" fmla="*/ 1 h 713"/>
                <a:gd name="T20" fmla="*/ 1 w 805"/>
                <a:gd name="T21" fmla="*/ 1 h 713"/>
                <a:gd name="T22" fmla="*/ 1 w 805"/>
                <a:gd name="T23" fmla="*/ 1 h 713"/>
                <a:gd name="T24" fmla="*/ 1 w 805"/>
                <a:gd name="T25" fmla="*/ 1 h 713"/>
                <a:gd name="T26" fmla="*/ 1 w 805"/>
                <a:gd name="T27" fmla="*/ 1 h 713"/>
                <a:gd name="T28" fmla="*/ 1 w 805"/>
                <a:gd name="T29" fmla="*/ 1 h 713"/>
                <a:gd name="T30" fmla="*/ 1 w 805"/>
                <a:gd name="T31" fmla="*/ 1 h 713"/>
                <a:gd name="T32" fmla="*/ 1 w 805"/>
                <a:gd name="T33" fmla="*/ 1 h 713"/>
                <a:gd name="T34" fmla="*/ 1 w 805"/>
                <a:gd name="T35" fmla="*/ 1 h 713"/>
                <a:gd name="T36" fmla="*/ 1 w 805"/>
                <a:gd name="T37" fmla="*/ 1 h 713"/>
                <a:gd name="T38" fmla="*/ 1 w 805"/>
                <a:gd name="T39" fmla="*/ 1 h 713"/>
                <a:gd name="T40" fmla="*/ 1 w 805"/>
                <a:gd name="T41" fmla="*/ 1 h 713"/>
                <a:gd name="T42" fmla="*/ 1 w 805"/>
                <a:gd name="T43" fmla="*/ 1 h 713"/>
                <a:gd name="T44" fmla="*/ 1 w 805"/>
                <a:gd name="T45" fmla="*/ 1 h 713"/>
                <a:gd name="T46" fmla="*/ 1 w 805"/>
                <a:gd name="T47" fmla="*/ 1 h 713"/>
                <a:gd name="T48" fmla="*/ 1 w 805"/>
                <a:gd name="T49" fmla="*/ 1 h 713"/>
                <a:gd name="T50" fmla="*/ 1 w 805"/>
                <a:gd name="T51" fmla="*/ 1 h 71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805" h="713">
                  <a:moveTo>
                    <a:pt x="321" y="42"/>
                  </a:moveTo>
                  <a:lnTo>
                    <a:pt x="193" y="0"/>
                  </a:lnTo>
                  <a:lnTo>
                    <a:pt x="55" y="59"/>
                  </a:lnTo>
                  <a:lnTo>
                    <a:pt x="0" y="285"/>
                  </a:lnTo>
                  <a:lnTo>
                    <a:pt x="142" y="428"/>
                  </a:lnTo>
                  <a:lnTo>
                    <a:pt x="275" y="441"/>
                  </a:lnTo>
                  <a:lnTo>
                    <a:pt x="129" y="285"/>
                  </a:lnTo>
                  <a:lnTo>
                    <a:pt x="157" y="120"/>
                  </a:lnTo>
                  <a:lnTo>
                    <a:pt x="336" y="114"/>
                  </a:lnTo>
                  <a:lnTo>
                    <a:pt x="414" y="249"/>
                  </a:lnTo>
                  <a:lnTo>
                    <a:pt x="606" y="420"/>
                  </a:lnTo>
                  <a:lnTo>
                    <a:pt x="699" y="441"/>
                  </a:lnTo>
                  <a:lnTo>
                    <a:pt x="741" y="462"/>
                  </a:lnTo>
                  <a:lnTo>
                    <a:pt x="712" y="612"/>
                  </a:lnTo>
                  <a:lnTo>
                    <a:pt x="574" y="583"/>
                  </a:lnTo>
                  <a:lnTo>
                    <a:pt x="577" y="498"/>
                  </a:lnTo>
                  <a:lnTo>
                    <a:pt x="471" y="623"/>
                  </a:lnTo>
                  <a:lnTo>
                    <a:pt x="566" y="659"/>
                  </a:lnTo>
                  <a:lnTo>
                    <a:pt x="705" y="713"/>
                  </a:lnTo>
                  <a:lnTo>
                    <a:pt x="805" y="661"/>
                  </a:lnTo>
                  <a:lnTo>
                    <a:pt x="805" y="612"/>
                  </a:lnTo>
                  <a:lnTo>
                    <a:pt x="762" y="412"/>
                  </a:lnTo>
                  <a:lnTo>
                    <a:pt x="619" y="355"/>
                  </a:lnTo>
                  <a:lnTo>
                    <a:pt x="422" y="177"/>
                  </a:lnTo>
                  <a:lnTo>
                    <a:pt x="321" y="4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532" name="Freeform 377"/>
            <p:cNvSpPr>
              <a:spLocks/>
            </p:cNvSpPr>
            <p:nvPr/>
          </p:nvSpPr>
          <p:spPr bwMode="auto">
            <a:xfrm>
              <a:off x="4339" y="944"/>
              <a:ext cx="317" cy="289"/>
            </a:xfrm>
            <a:custGeom>
              <a:avLst/>
              <a:gdLst>
                <a:gd name="T0" fmla="*/ 0 w 633"/>
                <a:gd name="T1" fmla="*/ 0 h 578"/>
                <a:gd name="T2" fmla="*/ 1 w 633"/>
                <a:gd name="T3" fmla="*/ 1 h 578"/>
                <a:gd name="T4" fmla="*/ 1 w 633"/>
                <a:gd name="T5" fmla="*/ 1 h 578"/>
                <a:gd name="T6" fmla="*/ 1 w 633"/>
                <a:gd name="T7" fmla="*/ 1 h 578"/>
                <a:gd name="T8" fmla="*/ 1 w 633"/>
                <a:gd name="T9" fmla="*/ 1 h 578"/>
                <a:gd name="T10" fmla="*/ 1 w 633"/>
                <a:gd name="T11" fmla="*/ 1 h 578"/>
                <a:gd name="T12" fmla="*/ 1 w 633"/>
                <a:gd name="T13" fmla="*/ 1 h 578"/>
                <a:gd name="T14" fmla="*/ 1 w 633"/>
                <a:gd name="T15" fmla="*/ 1 h 578"/>
                <a:gd name="T16" fmla="*/ 1 w 633"/>
                <a:gd name="T17" fmla="*/ 1 h 578"/>
                <a:gd name="T18" fmla="*/ 1 w 633"/>
                <a:gd name="T19" fmla="*/ 1 h 578"/>
                <a:gd name="T20" fmla="*/ 0 w 633"/>
                <a:gd name="T21" fmla="*/ 0 h 578"/>
                <a:gd name="T22" fmla="*/ 0 w 633"/>
                <a:gd name="T23" fmla="*/ 0 h 57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633" h="578">
                  <a:moveTo>
                    <a:pt x="0" y="0"/>
                  </a:moveTo>
                  <a:lnTo>
                    <a:pt x="298" y="94"/>
                  </a:lnTo>
                  <a:lnTo>
                    <a:pt x="448" y="472"/>
                  </a:lnTo>
                  <a:lnTo>
                    <a:pt x="633" y="365"/>
                  </a:lnTo>
                  <a:lnTo>
                    <a:pt x="399" y="578"/>
                  </a:lnTo>
                  <a:lnTo>
                    <a:pt x="319" y="542"/>
                  </a:lnTo>
                  <a:lnTo>
                    <a:pt x="371" y="500"/>
                  </a:lnTo>
                  <a:lnTo>
                    <a:pt x="363" y="400"/>
                  </a:lnTo>
                  <a:lnTo>
                    <a:pt x="262" y="166"/>
                  </a:lnTo>
                  <a:lnTo>
                    <a:pt x="49" y="86"/>
                  </a:lnTo>
                  <a:lnTo>
                    <a:pt x="0"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533" name="Freeform 378"/>
            <p:cNvSpPr>
              <a:spLocks/>
            </p:cNvSpPr>
            <p:nvPr/>
          </p:nvSpPr>
          <p:spPr bwMode="auto">
            <a:xfrm>
              <a:off x="4193" y="1386"/>
              <a:ext cx="114" cy="168"/>
            </a:xfrm>
            <a:custGeom>
              <a:avLst/>
              <a:gdLst>
                <a:gd name="T0" fmla="*/ 1 w 228"/>
                <a:gd name="T1" fmla="*/ 0 h 337"/>
                <a:gd name="T2" fmla="*/ 0 w 228"/>
                <a:gd name="T3" fmla="*/ 0 h 337"/>
                <a:gd name="T4" fmla="*/ 1 w 228"/>
                <a:gd name="T5" fmla="*/ 0 h 337"/>
                <a:gd name="T6" fmla="*/ 1 w 228"/>
                <a:gd name="T7" fmla="*/ 0 h 337"/>
                <a:gd name="T8" fmla="*/ 1 w 228"/>
                <a:gd name="T9" fmla="*/ 0 h 337"/>
                <a:gd name="T10" fmla="*/ 1 w 228"/>
                <a:gd name="T11" fmla="*/ 0 h 337"/>
                <a:gd name="T12" fmla="*/ 1 w 228"/>
                <a:gd name="T13" fmla="*/ 0 h 337"/>
                <a:gd name="T14" fmla="*/ 1 w 228"/>
                <a:gd name="T15" fmla="*/ 0 h 33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28" h="337">
                  <a:moveTo>
                    <a:pt x="36" y="0"/>
                  </a:moveTo>
                  <a:lnTo>
                    <a:pt x="0" y="122"/>
                  </a:lnTo>
                  <a:lnTo>
                    <a:pt x="93" y="301"/>
                  </a:lnTo>
                  <a:lnTo>
                    <a:pt x="228" y="337"/>
                  </a:lnTo>
                  <a:lnTo>
                    <a:pt x="101" y="194"/>
                  </a:lnTo>
                  <a:lnTo>
                    <a:pt x="114" y="16"/>
                  </a:lnTo>
                  <a:lnTo>
                    <a:pt x="36"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534" name="Freeform 379"/>
            <p:cNvSpPr>
              <a:spLocks/>
            </p:cNvSpPr>
            <p:nvPr/>
          </p:nvSpPr>
          <p:spPr bwMode="auto">
            <a:xfrm>
              <a:off x="4478" y="1298"/>
              <a:ext cx="96" cy="100"/>
            </a:xfrm>
            <a:custGeom>
              <a:avLst/>
              <a:gdLst>
                <a:gd name="T0" fmla="*/ 0 w 192"/>
                <a:gd name="T1" fmla="*/ 1 h 199"/>
                <a:gd name="T2" fmla="*/ 0 w 192"/>
                <a:gd name="T3" fmla="*/ 1 h 199"/>
                <a:gd name="T4" fmla="*/ 1 w 192"/>
                <a:gd name="T5" fmla="*/ 1 h 199"/>
                <a:gd name="T6" fmla="*/ 1 w 192"/>
                <a:gd name="T7" fmla="*/ 1 h 199"/>
                <a:gd name="T8" fmla="*/ 1 w 192"/>
                <a:gd name="T9" fmla="*/ 0 h 199"/>
                <a:gd name="T10" fmla="*/ 1 w 192"/>
                <a:gd name="T11" fmla="*/ 1 h 199"/>
                <a:gd name="T12" fmla="*/ 1 w 192"/>
                <a:gd name="T13" fmla="*/ 1 h 199"/>
                <a:gd name="T14" fmla="*/ 1 w 192"/>
                <a:gd name="T15" fmla="*/ 1 h 199"/>
                <a:gd name="T16" fmla="*/ 0 w 192"/>
                <a:gd name="T17" fmla="*/ 1 h 199"/>
                <a:gd name="T18" fmla="*/ 0 w 192"/>
                <a:gd name="T19" fmla="*/ 1 h 19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2" h="199">
                  <a:moveTo>
                    <a:pt x="0" y="49"/>
                  </a:moveTo>
                  <a:lnTo>
                    <a:pt x="0" y="171"/>
                  </a:lnTo>
                  <a:lnTo>
                    <a:pt x="99" y="199"/>
                  </a:lnTo>
                  <a:lnTo>
                    <a:pt x="192" y="114"/>
                  </a:lnTo>
                  <a:lnTo>
                    <a:pt x="192" y="0"/>
                  </a:lnTo>
                  <a:lnTo>
                    <a:pt x="151" y="57"/>
                  </a:lnTo>
                  <a:lnTo>
                    <a:pt x="107" y="142"/>
                  </a:lnTo>
                  <a:lnTo>
                    <a:pt x="57" y="142"/>
                  </a:lnTo>
                  <a:lnTo>
                    <a:pt x="0" y="49"/>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535" name="Freeform 380"/>
            <p:cNvSpPr>
              <a:spLocks/>
            </p:cNvSpPr>
            <p:nvPr/>
          </p:nvSpPr>
          <p:spPr bwMode="auto">
            <a:xfrm>
              <a:off x="4421" y="1073"/>
              <a:ext cx="75" cy="135"/>
            </a:xfrm>
            <a:custGeom>
              <a:avLst/>
              <a:gdLst>
                <a:gd name="T0" fmla="*/ 1 w 150"/>
                <a:gd name="T1" fmla="*/ 0 h 272"/>
                <a:gd name="T2" fmla="*/ 0 w 150"/>
                <a:gd name="T3" fmla="*/ 0 h 272"/>
                <a:gd name="T4" fmla="*/ 1 w 150"/>
                <a:gd name="T5" fmla="*/ 0 h 272"/>
                <a:gd name="T6" fmla="*/ 1 w 150"/>
                <a:gd name="T7" fmla="*/ 0 h 272"/>
                <a:gd name="T8" fmla="*/ 1 w 150"/>
                <a:gd name="T9" fmla="*/ 0 h 272"/>
                <a:gd name="T10" fmla="*/ 1 w 150"/>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0" h="272">
                  <a:moveTo>
                    <a:pt x="78" y="251"/>
                  </a:moveTo>
                  <a:lnTo>
                    <a:pt x="0" y="0"/>
                  </a:lnTo>
                  <a:lnTo>
                    <a:pt x="99" y="80"/>
                  </a:lnTo>
                  <a:lnTo>
                    <a:pt x="150" y="272"/>
                  </a:lnTo>
                  <a:lnTo>
                    <a:pt x="78" y="251"/>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536" name="Freeform 381"/>
            <p:cNvSpPr>
              <a:spLocks/>
            </p:cNvSpPr>
            <p:nvPr/>
          </p:nvSpPr>
          <p:spPr bwMode="auto">
            <a:xfrm>
              <a:off x="4190" y="884"/>
              <a:ext cx="209" cy="150"/>
            </a:xfrm>
            <a:custGeom>
              <a:avLst/>
              <a:gdLst>
                <a:gd name="T0" fmla="*/ 0 w 419"/>
                <a:gd name="T1" fmla="*/ 1 h 298"/>
                <a:gd name="T2" fmla="*/ 0 w 419"/>
                <a:gd name="T3" fmla="*/ 0 h 298"/>
                <a:gd name="T4" fmla="*/ 0 w 419"/>
                <a:gd name="T5" fmla="*/ 1 h 298"/>
                <a:gd name="T6" fmla="*/ 0 w 419"/>
                <a:gd name="T7" fmla="*/ 1 h 298"/>
                <a:gd name="T8" fmla="*/ 0 w 419"/>
                <a:gd name="T9" fmla="*/ 1 h 298"/>
                <a:gd name="T10" fmla="*/ 0 w 419"/>
                <a:gd name="T11" fmla="*/ 1 h 298"/>
                <a:gd name="T12" fmla="*/ 0 w 419"/>
                <a:gd name="T13" fmla="*/ 1 h 298"/>
                <a:gd name="T14" fmla="*/ 0 w 419"/>
                <a:gd name="T15" fmla="*/ 1 h 298"/>
                <a:gd name="T16" fmla="*/ 0 w 419"/>
                <a:gd name="T17" fmla="*/ 1 h 298"/>
                <a:gd name="T18" fmla="*/ 0 w 419"/>
                <a:gd name="T19" fmla="*/ 1 h 298"/>
                <a:gd name="T20" fmla="*/ 0 w 419"/>
                <a:gd name="T21" fmla="*/ 1 h 29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19" h="298">
                  <a:moveTo>
                    <a:pt x="0" y="114"/>
                  </a:moveTo>
                  <a:lnTo>
                    <a:pt x="27" y="0"/>
                  </a:lnTo>
                  <a:lnTo>
                    <a:pt x="185" y="99"/>
                  </a:lnTo>
                  <a:lnTo>
                    <a:pt x="177" y="148"/>
                  </a:lnTo>
                  <a:lnTo>
                    <a:pt x="263" y="199"/>
                  </a:lnTo>
                  <a:lnTo>
                    <a:pt x="419" y="163"/>
                  </a:lnTo>
                  <a:lnTo>
                    <a:pt x="405" y="298"/>
                  </a:lnTo>
                  <a:lnTo>
                    <a:pt x="185" y="213"/>
                  </a:lnTo>
                  <a:lnTo>
                    <a:pt x="71" y="99"/>
                  </a:lnTo>
                  <a:lnTo>
                    <a:pt x="0" y="11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537" name="Freeform 382"/>
            <p:cNvSpPr>
              <a:spLocks/>
            </p:cNvSpPr>
            <p:nvPr/>
          </p:nvSpPr>
          <p:spPr bwMode="auto">
            <a:xfrm>
              <a:off x="4165" y="1514"/>
              <a:ext cx="391" cy="689"/>
            </a:xfrm>
            <a:custGeom>
              <a:avLst/>
              <a:gdLst>
                <a:gd name="T0" fmla="*/ 0 w 783"/>
                <a:gd name="T1" fmla="*/ 1 h 1376"/>
                <a:gd name="T2" fmla="*/ 0 w 783"/>
                <a:gd name="T3" fmla="*/ 1 h 1376"/>
                <a:gd name="T4" fmla="*/ 0 w 783"/>
                <a:gd name="T5" fmla="*/ 1 h 1376"/>
                <a:gd name="T6" fmla="*/ 0 w 783"/>
                <a:gd name="T7" fmla="*/ 1 h 1376"/>
                <a:gd name="T8" fmla="*/ 0 w 783"/>
                <a:gd name="T9" fmla="*/ 1 h 1376"/>
                <a:gd name="T10" fmla="*/ 0 w 783"/>
                <a:gd name="T11" fmla="*/ 1 h 1376"/>
                <a:gd name="T12" fmla="*/ 0 w 783"/>
                <a:gd name="T13" fmla="*/ 1 h 1376"/>
                <a:gd name="T14" fmla="*/ 0 w 783"/>
                <a:gd name="T15" fmla="*/ 0 h 1376"/>
                <a:gd name="T16" fmla="*/ 0 w 783"/>
                <a:gd name="T17" fmla="*/ 1 h 1376"/>
                <a:gd name="T18" fmla="*/ 0 w 783"/>
                <a:gd name="T19" fmla="*/ 1 h 1376"/>
                <a:gd name="T20" fmla="*/ 0 w 783"/>
                <a:gd name="T21" fmla="*/ 0 h 1376"/>
                <a:gd name="T22" fmla="*/ 0 w 783"/>
                <a:gd name="T23" fmla="*/ 1 h 1376"/>
                <a:gd name="T24" fmla="*/ 0 w 783"/>
                <a:gd name="T25" fmla="*/ 1 h 1376"/>
                <a:gd name="T26" fmla="*/ 0 w 783"/>
                <a:gd name="T27" fmla="*/ 1 h 1376"/>
                <a:gd name="T28" fmla="*/ 0 w 783"/>
                <a:gd name="T29" fmla="*/ 1 h 1376"/>
                <a:gd name="T30" fmla="*/ 0 w 783"/>
                <a:gd name="T31" fmla="*/ 1 h 1376"/>
                <a:gd name="T32" fmla="*/ 0 w 783"/>
                <a:gd name="T33" fmla="*/ 1 h 1376"/>
                <a:gd name="T34" fmla="*/ 0 w 783"/>
                <a:gd name="T35" fmla="*/ 1 h 1376"/>
                <a:gd name="T36" fmla="*/ 0 w 783"/>
                <a:gd name="T37" fmla="*/ 1 h 1376"/>
                <a:gd name="T38" fmla="*/ 0 w 783"/>
                <a:gd name="T39" fmla="*/ 1 h 1376"/>
                <a:gd name="T40" fmla="*/ 0 w 783"/>
                <a:gd name="T41" fmla="*/ 1 h 1376"/>
                <a:gd name="T42" fmla="*/ 0 w 783"/>
                <a:gd name="T43" fmla="*/ 1 h 1376"/>
                <a:gd name="T44" fmla="*/ 0 w 783"/>
                <a:gd name="T45" fmla="*/ 1 h 1376"/>
                <a:gd name="T46" fmla="*/ 0 w 783"/>
                <a:gd name="T47" fmla="*/ 1 h 1376"/>
                <a:gd name="T48" fmla="*/ 0 w 783"/>
                <a:gd name="T49" fmla="*/ 1 h 1376"/>
                <a:gd name="T50" fmla="*/ 0 w 783"/>
                <a:gd name="T51" fmla="*/ 1 h 1376"/>
                <a:gd name="T52" fmla="*/ 0 w 783"/>
                <a:gd name="T53" fmla="*/ 1 h 1376"/>
                <a:gd name="T54" fmla="*/ 0 w 783"/>
                <a:gd name="T55" fmla="*/ 1 h 1376"/>
                <a:gd name="T56" fmla="*/ 0 w 783"/>
                <a:gd name="T57" fmla="*/ 1 h 1376"/>
                <a:gd name="T58" fmla="*/ 0 w 783"/>
                <a:gd name="T59" fmla="*/ 1 h 1376"/>
                <a:gd name="T60" fmla="*/ 0 w 783"/>
                <a:gd name="T61" fmla="*/ 1 h 1376"/>
                <a:gd name="T62" fmla="*/ 0 w 783"/>
                <a:gd name="T63" fmla="*/ 1 h 1376"/>
                <a:gd name="T64" fmla="*/ 0 w 783"/>
                <a:gd name="T65" fmla="*/ 1 h 1376"/>
                <a:gd name="T66" fmla="*/ 0 w 783"/>
                <a:gd name="T67" fmla="*/ 1 h 1376"/>
                <a:gd name="T68" fmla="*/ 0 w 783"/>
                <a:gd name="T69" fmla="*/ 1 h 1376"/>
                <a:gd name="T70" fmla="*/ 0 w 783"/>
                <a:gd name="T71" fmla="*/ 1 h 1376"/>
                <a:gd name="T72" fmla="*/ 0 w 783"/>
                <a:gd name="T73" fmla="*/ 1 h 1376"/>
                <a:gd name="T74" fmla="*/ 0 w 783"/>
                <a:gd name="T75" fmla="*/ 1 h 137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783" h="1376">
                  <a:moveTo>
                    <a:pt x="57" y="1106"/>
                  </a:moveTo>
                  <a:lnTo>
                    <a:pt x="249" y="834"/>
                  </a:lnTo>
                  <a:lnTo>
                    <a:pt x="207" y="728"/>
                  </a:lnTo>
                  <a:lnTo>
                    <a:pt x="215" y="606"/>
                  </a:lnTo>
                  <a:lnTo>
                    <a:pt x="236" y="570"/>
                  </a:lnTo>
                  <a:lnTo>
                    <a:pt x="122" y="428"/>
                  </a:lnTo>
                  <a:lnTo>
                    <a:pt x="8" y="72"/>
                  </a:lnTo>
                  <a:lnTo>
                    <a:pt x="143" y="0"/>
                  </a:lnTo>
                  <a:lnTo>
                    <a:pt x="236" y="57"/>
                  </a:lnTo>
                  <a:lnTo>
                    <a:pt x="612" y="57"/>
                  </a:lnTo>
                  <a:lnTo>
                    <a:pt x="606" y="0"/>
                  </a:lnTo>
                  <a:lnTo>
                    <a:pt x="698" y="65"/>
                  </a:lnTo>
                  <a:lnTo>
                    <a:pt x="705" y="627"/>
                  </a:lnTo>
                  <a:lnTo>
                    <a:pt x="783" y="855"/>
                  </a:lnTo>
                  <a:lnTo>
                    <a:pt x="627" y="1220"/>
                  </a:lnTo>
                  <a:lnTo>
                    <a:pt x="456" y="1312"/>
                  </a:lnTo>
                  <a:lnTo>
                    <a:pt x="200" y="1255"/>
                  </a:lnTo>
                  <a:lnTo>
                    <a:pt x="485" y="1255"/>
                  </a:lnTo>
                  <a:lnTo>
                    <a:pt x="684" y="992"/>
                  </a:lnTo>
                  <a:lnTo>
                    <a:pt x="578" y="949"/>
                  </a:lnTo>
                  <a:lnTo>
                    <a:pt x="713" y="842"/>
                  </a:lnTo>
                  <a:lnTo>
                    <a:pt x="584" y="627"/>
                  </a:lnTo>
                  <a:lnTo>
                    <a:pt x="641" y="114"/>
                  </a:lnTo>
                  <a:lnTo>
                    <a:pt x="378" y="150"/>
                  </a:lnTo>
                  <a:lnTo>
                    <a:pt x="78" y="122"/>
                  </a:lnTo>
                  <a:lnTo>
                    <a:pt x="192" y="456"/>
                  </a:lnTo>
                  <a:lnTo>
                    <a:pt x="378" y="614"/>
                  </a:lnTo>
                  <a:lnTo>
                    <a:pt x="306" y="663"/>
                  </a:lnTo>
                  <a:lnTo>
                    <a:pt x="314" y="798"/>
                  </a:lnTo>
                  <a:lnTo>
                    <a:pt x="386" y="850"/>
                  </a:lnTo>
                  <a:lnTo>
                    <a:pt x="264" y="956"/>
                  </a:lnTo>
                  <a:lnTo>
                    <a:pt x="101" y="1163"/>
                  </a:lnTo>
                  <a:lnTo>
                    <a:pt x="86" y="1270"/>
                  </a:lnTo>
                  <a:lnTo>
                    <a:pt x="278" y="1376"/>
                  </a:lnTo>
                  <a:lnTo>
                    <a:pt x="78" y="1355"/>
                  </a:lnTo>
                  <a:lnTo>
                    <a:pt x="0" y="1249"/>
                  </a:lnTo>
                  <a:lnTo>
                    <a:pt x="57" y="1106"/>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538" name="Freeform 383"/>
            <p:cNvSpPr>
              <a:spLocks/>
            </p:cNvSpPr>
            <p:nvPr/>
          </p:nvSpPr>
          <p:spPr bwMode="auto">
            <a:xfrm>
              <a:off x="4272" y="2146"/>
              <a:ext cx="331" cy="107"/>
            </a:xfrm>
            <a:custGeom>
              <a:avLst/>
              <a:gdLst>
                <a:gd name="T0" fmla="*/ 1 w 661"/>
                <a:gd name="T1" fmla="*/ 0 h 215"/>
                <a:gd name="T2" fmla="*/ 1 w 661"/>
                <a:gd name="T3" fmla="*/ 0 h 215"/>
                <a:gd name="T4" fmla="*/ 1 w 661"/>
                <a:gd name="T5" fmla="*/ 0 h 215"/>
                <a:gd name="T6" fmla="*/ 0 w 661"/>
                <a:gd name="T7" fmla="*/ 0 h 215"/>
                <a:gd name="T8" fmla="*/ 1 w 661"/>
                <a:gd name="T9" fmla="*/ 0 h 215"/>
                <a:gd name="T10" fmla="*/ 1 w 661"/>
                <a:gd name="T11" fmla="*/ 0 h 215"/>
                <a:gd name="T12" fmla="*/ 1 w 661"/>
                <a:gd name="T13" fmla="*/ 0 h 215"/>
                <a:gd name="T14" fmla="*/ 1 w 661"/>
                <a:gd name="T15" fmla="*/ 0 h 215"/>
                <a:gd name="T16" fmla="*/ 1 w 661"/>
                <a:gd name="T17" fmla="*/ 0 h 215"/>
                <a:gd name="T18" fmla="*/ 1 w 661"/>
                <a:gd name="T19" fmla="*/ 0 h 21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61" h="215">
                  <a:moveTo>
                    <a:pt x="469" y="0"/>
                  </a:moveTo>
                  <a:lnTo>
                    <a:pt x="547" y="65"/>
                  </a:lnTo>
                  <a:lnTo>
                    <a:pt x="420" y="150"/>
                  </a:lnTo>
                  <a:lnTo>
                    <a:pt x="0" y="179"/>
                  </a:lnTo>
                  <a:lnTo>
                    <a:pt x="249" y="207"/>
                  </a:lnTo>
                  <a:lnTo>
                    <a:pt x="483" y="215"/>
                  </a:lnTo>
                  <a:lnTo>
                    <a:pt x="661" y="78"/>
                  </a:lnTo>
                  <a:lnTo>
                    <a:pt x="568" y="29"/>
                  </a:lnTo>
                  <a:lnTo>
                    <a:pt x="469"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539" name="Freeform 384"/>
            <p:cNvSpPr>
              <a:spLocks/>
            </p:cNvSpPr>
            <p:nvPr/>
          </p:nvSpPr>
          <p:spPr bwMode="auto">
            <a:xfrm>
              <a:off x="4496" y="1500"/>
              <a:ext cx="203" cy="642"/>
            </a:xfrm>
            <a:custGeom>
              <a:avLst/>
              <a:gdLst>
                <a:gd name="T0" fmla="*/ 1 w 405"/>
                <a:gd name="T1" fmla="*/ 1 h 1284"/>
                <a:gd name="T2" fmla="*/ 1 w 405"/>
                <a:gd name="T3" fmla="*/ 1 h 1284"/>
                <a:gd name="T4" fmla="*/ 1 w 405"/>
                <a:gd name="T5" fmla="*/ 0 h 1284"/>
                <a:gd name="T6" fmla="*/ 1 w 405"/>
                <a:gd name="T7" fmla="*/ 1 h 1284"/>
                <a:gd name="T8" fmla="*/ 1 w 405"/>
                <a:gd name="T9" fmla="*/ 1 h 1284"/>
                <a:gd name="T10" fmla="*/ 1 w 405"/>
                <a:gd name="T11" fmla="*/ 1 h 1284"/>
                <a:gd name="T12" fmla="*/ 1 w 405"/>
                <a:gd name="T13" fmla="*/ 1 h 1284"/>
                <a:gd name="T14" fmla="*/ 1 w 405"/>
                <a:gd name="T15" fmla="*/ 1 h 1284"/>
                <a:gd name="T16" fmla="*/ 1 w 405"/>
                <a:gd name="T17" fmla="*/ 1 h 1284"/>
                <a:gd name="T18" fmla="*/ 1 w 405"/>
                <a:gd name="T19" fmla="*/ 1 h 1284"/>
                <a:gd name="T20" fmla="*/ 1 w 405"/>
                <a:gd name="T21" fmla="*/ 1 h 1284"/>
                <a:gd name="T22" fmla="*/ 1 w 405"/>
                <a:gd name="T23" fmla="*/ 1 h 1284"/>
                <a:gd name="T24" fmla="*/ 1 w 405"/>
                <a:gd name="T25" fmla="*/ 1 h 1284"/>
                <a:gd name="T26" fmla="*/ 1 w 405"/>
                <a:gd name="T27" fmla="*/ 1 h 1284"/>
                <a:gd name="T28" fmla="*/ 1 w 405"/>
                <a:gd name="T29" fmla="*/ 1 h 1284"/>
                <a:gd name="T30" fmla="*/ 0 w 405"/>
                <a:gd name="T31" fmla="*/ 1 h 1284"/>
                <a:gd name="T32" fmla="*/ 1 w 405"/>
                <a:gd name="T33" fmla="*/ 1 h 1284"/>
                <a:gd name="T34" fmla="*/ 1 w 405"/>
                <a:gd name="T35" fmla="*/ 1 h 128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05" h="1284">
                  <a:moveTo>
                    <a:pt x="14" y="101"/>
                  </a:moveTo>
                  <a:lnTo>
                    <a:pt x="149" y="86"/>
                  </a:lnTo>
                  <a:lnTo>
                    <a:pt x="149" y="0"/>
                  </a:lnTo>
                  <a:lnTo>
                    <a:pt x="242" y="8"/>
                  </a:lnTo>
                  <a:lnTo>
                    <a:pt x="242" y="272"/>
                  </a:lnTo>
                  <a:lnTo>
                    <a:pt x="405" y="856"/>
                  </a:lnTo>
                  <a:lnTo>
                    <a:pt x="356" y="1242"/>
                  </a:lnTo>
                  <a:lnTo>
                    <a:pt x="270" y="1284"/>
                  </a:lnTo>
                  <a:lnTo>
                    <a:pt x="107" y="1249"/>
                  </a:lnTo>
                  <a:lnTo>
                    <a:pt x="242" y="1234"/>
                  </a:lnTo>
                  <a:lnTo>
                    <a:pt x="278" y="1027"/>
                  </a:lnTo>
                  <a:lnTo>
                    <a:pt x="242" y="884"/>
                  </a:lnTo>
                  <a:lnTo>
                    <a:pt x="320" y="884"/>
                  </a:lnTo>
                  <a:lnTo>
                    <a:pt x="206" y="415"/>
                  </a:lnTo>
                  <a:lnTo>
                    <a:pt x="192" y="115"/>
                  </a:lnTo>
                  <a:lnTo>
                    <a:pt x="0" y="166"/>
                  </a:lnTo>
                  <a:lnTo>
                    <a:pt x="14" y="101"/>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540" name="Freeform 385"/>
            <p:cNvSpPr>
              <a:spLocks/>
            </p:cNvSpPr>
            <p:nvPr/>
          </p:nvSpPr>
          <p:spPr bwMode="auto">
            <a:xfrm>
              <a:off x="4279" y="1369"/>
              <a:ext cx="299" cy="182"/>
            </a:xfrm>
            <a:custGeom>
              <a:avLst/>
              <a:gdLst>
                <a:gd name="T0" fmla="*/ 0 w 599"/>
                <a:gd name="T1" fmla="*/ 1 h 363"/>
                <a:gd name="T2" fmla="*/ 0 w 599"/>
                <a:gd name="T3" fmla="*/ 0 h 363"/>
                <a:gd name="T4" fmla="*/ 0 w 599"/>
                <a:gd name="T5" fmla="*/ 1 h 363"/>
                <a:gd name="T6" fmla="*/ 0 w 599"/>
                <a:gd name="T7" fmla="*/ 1 h 363"/>
                <a:gd name="T8" fmla="*/ 0 w 599"/>
                <a:gd name="T9" fmla="*/ 1 h 363"/>
                <a:gd name="T10" fmla="*/ 0 w 599"/>
                <a:gd name="T11" fmla="*/ 1 h 363"/>
                <a:gd name="T12" fmla="*/ 0 w 599"/>
                <a:gd name="T13" fmla="*/ 1 h 363"/>
                <a:gd name="T14" fmla="*/ 0 w 599"/>
                <a:gd name="T15" fmla="*/ 1 h 363"/>
                <a:gd name="T16" fmla="*/ 0 w 599"/>
                <a:gd name="T17" fmla="*/ 1 h 363"/>
                <a:gd name="T18" fmla="*/ 0 w 599"/>
                <a:gd name="T19" fmla="*/ 1 h 363"/>
                <a:gd name="T20" fmla="*/ 0 w 599"/>
                <a:gd name="T21" fmla="*/ 1 h 363"/>
                <a:gd name="T22" fmla="*/ 0 w 599"/>
                <a:gd name="T23" fmla="*/ 1 h 36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99" h="363">
                  <a:moveTo>
                    <a:pt x="599" y="342"/>
                  </a:moveTo>
                  <a:lnTo>
                    <a:pt x="521" y="0"/>
                  </a:lnTo>
                  <a:lnTo>
                    <a:pt x="435" y="70"/>
                  </a:lnTo>
                  <a:lnTo>
                    <a:pt x="342" y="135"/>
                  </a:lnTo>
                  <a:lnTo>
                    <a:pt x="187" y="143"/>
                  </a:lnTo>
                  <a:lnTo>
                    <a:pt x="0" y="34"/>
                  </a:lnTo>
                  <a:lnTo>
                    <a:pt x="65" y="156"/>
                  </a:lnTo>
                  <a:lnTo>
                    <a:pt x="285" y="200"/>
                  </a:lnTo>
                  <a:lnTo>
                    <a:pt x="477" y="128"/>
                  </a:lnTo>
                  <a:lnTo>
                    <a:pt x="563" y="363"/>
                  </a:lnTo>
                  <a:lnTo>
                    <a:pt x="599" y="34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541" name="Freeform 386"/>
            <p:cNvSpPr>
              <a:spLocks/>
            </p:cNvSpPr>
            <p:nvPr/>
          </p:nvSpPr>
          <p:spPr bwMode="auto">
            <a:xfrm>
              <a:off x="4727" y="2039"/>
              <a:ext cx="171" cy="114"/>
            </a:xfrm>
            <a:custGeom>
              <a:avLst/>
              <a:gdLst>
                <a:gd name="T0" fmla="*/ 0 w 342"/>
                <a:gd name="T1" fmla="*/ 1 h 228"/>
                <a:gd name="T2" fmla="*/ 1 w 342"/>
                <a:gd name="T3" fmla="*/ 0 h 228"/>
                <a:gd name="T4" fmla="*/ 1 w 342"/>
                <a:gd name="T5" fmla="*/ 1 h 228"/>
                <a:gd name="T6" fmla="*/ 1 w 342"/>
                <a:gd name="T7" fmla="*/ 1 h 228"/>
                <a:gd name="T8" fmla="*/ 1 w 342"/>
                <a:gd name="T9" fmla="*/ 1 h 228"/>
                <a:gd name="T10" fmla="*/ 1 w 342"/>
                <a:gd name="T11" fmla="*/ 1 h 228"/>
                <a:gd name="T12" fmla="*/ 1 w 342"/>
                <a:gd name="T13" fmla="*/ 1 h 228"/>
                <a:gd name="T14" fmla="*/ 0 w 342"/>
                <a:gd name="T15" fmla="*/ 1 h 228"/>
                <a:gd name="T16" fmla="*/ 0 w 342"/>
                <a:gd name="T17" fmla="*/ 1 h 22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42" h="228">
                  <a:moveTo>
                    <a:pt x="0" y="21"/>
                  </a:moveTo>
                  <a:lnTo>
                    <a:pt x="200" y="0"/>
                  </a:lnTo>
                  <a:lnTo>
                    <a:pt x="342" y="63"/>
                  </a:lnTo>
                  <a:lnTo>
                    <a:pt x="285" y="200"/>
                  </a:lnTo>
                  <a:lnTo>
                    <a:pt x="78" y="228"/>
                  </a:lnTo>
                  <a:lnTo>
                    <a:pt x="249" y="128"/>
                  </a:lnTo>
                  <a:lnTo>
                    <a:pt x="179" y="71"/>
                  </a:lnTo>
                  <a:lnTo>
                    <a:pt x="0" y="21"/>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542" name="Freeform 387"/>
            <p:cNvSpPr>
              <a:spLocks/>
            </p:cNvSpPr>
            <p:nvPr/>
          </p:nvSpPr>
          <p:spPr bwMode="auto">
            <a:xfrm>
              <a:off x="4627" y="962"/>
              <a:ext cx="214" cy="175"/>
            </a:xfrm>
            <a:custGeom>
              <a:avLst/>
              <a:gdLst>
                <a:gd name="T0" fmla="*/ 1 w 427"/>
                <a:gd name="T1" fmla="*/ 1 h 349"/>
                <a:gd name="T2" fmla="*/ 0 w 427"/>
                <a:gd name="T3" fmla="*/ 1 h 349"/>
                <a:gd name="T4" fmla="*/ 1 w 427"/>
                <a:gd name="T5" fmla="*/ 1 h 349"/>
                <a:gd name="T6" fmla="*/ 1 w 427"/>
                <a:gd name="T7" fmla="*/ 1 h 349"/>
                <a:gd name="T8" fmla="*/ 1 w 427"/>
                <a:gd name="T9" fmla="*/ 1 h 349"/>
                <a:gd name="T10" fmla="*/ 1 w 427"/>
                <a:gd name="T11" fmla="*/ 0 h 349"/>
                <a:gd name="T12" fmla="*/ 1 w 427"/>
                <a:gd name="T13" fmla="*/ 1 h 349"/>
                <a:gd name="T14" fmla="*/ 1 w 427"/>
                <a:gd name="T15" fmla="*/ 1 h 349"/>
                <a:gd name="T16" fmla="*/ 1 w 427"/>
                <a:gd name="T17" fmla="*/ 1 h 349"/>
                <a:gd name="T18" fmla="*/ 1 w 427"/>
                <a:gd name="T19" fmla="*/ 1 h 349"/>
                <a:gd name="T20" fmla="*/ 1 w 427"/>
                <a:gd name="T21" fmla="*/ 1 h 349"/>
                <a:gd name="T22" fmla="*/ 1 w 427"/>
                <a:gd name="T23" fmla="*/ 1 h 349"/>
                <a:gd name="T24" fmla="*/ 1 w 427"/>
                <a:gd name="T25" fmla="*/ 1 h 349"/>
                <a:gd name="T26" fmla="*/ 1 w 427"/>
                <a:gd name="T27" fmla="*/ 1 h 349"/>
                <a:gd name="T28" fmla="*/ 1 w 427"/>
                <a:gd name="T29" fmla="*/ 1 h 349"/>
                <a:gd name="T30" fmla="*/ 1 w 427"/>
                <a:gd name="T31" fmla="*/ 1 h 34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27" h="349">
                  <a:moveTo>
                    <a:pt x="36" y="328"/>
                  </a:moveTo>
                  <a:lnTo>
                    <a:pt x="0" y="100"/>
                  </a:lnTo>
                  <a:lnTo>
                    <a:pt x="121" y="28"/>
                  </a:lnTo>
                  <a:lnTo>
                    <a:pt x="106" y="106"/>
                  </a:lnTo>
                  <a:lnTo>
                    <a:pt x="207" y="121"/>
                  </a:lnTo>
                  <a:lnTo>
                    <a:pt x="350" y="0"/>
                  </a:lnTo>
                  <a:lnTo>
                    <a:pt x="427" y="150"/>
                  </a:lnTo>
                  <a:lnTo>
                    <a:pt x="388" y="271"/>
                  </a:lnTo>
                  <a:lnTo>
                    <a:pt x="224" y="349"/>
                  </a:lnTo>
                  <a:lnTo>
                    <a:pt x="355" y="207"/>
                  </a:lnTo>
                  <a:lnTo>
                    <a:pt x="329" y="93"/>
                  </a:lnTo>
                  <a:lnTo>
                    <a:pt x="215" y="178"/>
                  </a:lnTo>
                  <a:lnTo>
                    <a:pt x="64" y="157"/>
                  </a:lnTo>
                  <a:lnTo>
                    <a:pt x="85" y="313"/>
                  </a:lnTo>
                  <a:lnTo>
                    <a:pt x="36" y="328"/>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543" name="Freeform 388"/>
            <p:cNvSpPr>
              <a:spLocks/>
            </p:cNvSpPr>
            <p:nvPr/>
          </p:nvSpPr>
          <p:spPr bwMode="auto">
            <a:xfrm>
              <a:off x="4542" y="1119"/>
              <a:ext cx="179" cy="222"/>
            </a:xfrm>
            <a:custGeom>
              <a:avLst/>
              <a:gdLst>
                <a:gd name="T0" fmla="*/ 1 w 357"/>
                <a:gd name="T1" fmla="*/ 0 h 443"/>
                <a:gd name="T2" fmla="*/ 1 w 357"/>
                <a:gd name="T3" fmla="*/ 1 h 443"/>
                <a:gd name="T4" fmla="*/ 1 w 357"/>
                <a:gd name="T5" fmla="*/ 1 h 443"/>
                <a:gd name="T6" fmla="*/ 1 w 357"/>
                <a:gd name="T7" fmla="*/ 1 h 443"/>
                <a:gd name="T8" fmla="*/ 0 w 357"/>
                <a:gd name="T9" fmla="*/ 1 h 443"/>
                <a:gd name="T10" fmla="*/ 1 w 357"/>
                <a:gd name="T11" fmla="*/ 1 h 443"/>
                <a:gd name="T12" fmla="*/ 1 w 357"/>
                <a:gd name="T13" fmla="*/ 1 h 443"/>
                <a:gd name="T14" fmla="*/ 1 w 357"/>
                <a:gd name="T15" fmla="*/ 0 h 443"/>
                <a:gd name="T16" fmla="*/ 1 w 357"/>
                <a:gd name="T17" fmla="*/ 0 h 44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57" h="443">
                  <a:moveTo>
                    <a:pt x="220" y="0"/>
                  </a:moveTo>
                  <a:lnTo>
                    <a:pt x="357" y="57"/>
                  </a:lnTo>
                  <a:lnTo>
                    <a:pt x="192" y="342"/>
                  </a:lnTo>
                  <a:lnTo>
                    <a:pt x="15" y="443"/>
                  </a:lnTo>
                  <a:lnTo>
                    <a:pt x="0" y="407"/>
                  </a:lnTo>
                  <a:lnTo>
                    <a:pt x="150" y="301"/>
                  </a:lnTo>
                  <a:lnTo>
                    <a:pt x="285" y="101"/>
                  </a:lnTo>
                  <a:lnTo>
                    <a:pt x="220"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544" name="Freeform 389"/>
            <p:cNvSpPr>
              <a:spLocks/>
            </p:cNvSpPr>
            <p:nvPr/>
          </p:nvSpPr>
          <p:spPr bwMode="auto">
            <a:xfrm>
              <a:off x="4539" y="1055"/>
              <a:ext cx="106" cy="103"/>
            </a:xfrm>
            <a:custGeom>
              <a:avLst/>
              <a:gdLst>
                <a:gd name="T0" fmla="*/ 0 w 213"/>
                <a:gd name="T1" fmla="*/ 1 h 205"/>
                <a:gd name="T2" fmla="*/ 0 w 213"/>
                <a:gd name="T3" fmla="*/ 0 h 205"/>
                <a:gd name="T4" fmla="*/ 0 w 213"/>
                <a:gd name="T5" fmla="*/ 1 h 205"/>
                <a:gd name="T6" fmla="*/ 0 w 213"/>
                <a:gd name="T7" fmla="*/ 1 h 205"/>
                <a:gd name="T8" fmla="*/ 0 w 213"/>
                <a:gd name="T9" fmla="*/ 1 h 205"/>
                <a:gd name="T10" fmla="*/ 0 w 213"/>
                <a:gd name="T11" fmla="*/ 1 h 205"/>
                <a:gd name="T12" fmla="*/ 0 w 213"/>
                <a:gd name="T13" fmla="*/ 1 h 205"/>
                <a:gd name="T14" fmla="*/ 0 w 213"/>
                <a:gd name="T15" fmla="*/ 1 h 20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13" h="205">
                  <a:moveTo>
                    <a:pt x="0" y="156"/>
                  </a:moveTo>
                  <a:lnTo>
                    <a:pt x="42" y="0"/>
                  </a:lnTo>
                  <a:lnTo>
                    <a:pt x="213" y="13"/>
                  </a:lnTo>
                  <a:lnTo>
                    <a:pt x="120" y="135"/>
                  </a:lnTo>
                  <a:lnTo>
                    <a:pt x="106" y="49"/>
                  </a:lnTo>
                  <a:lnTo>
                    <a:pt x="29" y="205"/>
                  </a:lnTo>
                  <a:lnTo>
                    <a:pt x="0" y="156"/>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545" name="Freeform 390"/>
            <p:cNvSpPr>
              <a:spLocks/>
            </p:cNvSpPr>
            <p:nvPr/>
          </p:nvSpPr>
          <p:spPr bwMode="auto">
            <a:xfrm>
              <a:off x="4678" y="1133"/>
              <a:ext cx="63" cy="318"/>
            </a:xfrm>
            <a:custGeom>
              <a:avLst/>
              <a:gdLst>
                <a:gd name="T0" fmla="*/ 0 w 127"/>
                <a:gd name="T1" fmla="*/ 1 h 635"/>
                <a:gd name="T2" fmla="*/ 0 w 127"/>
                <a:gd name="T3" fmla="*/ 1 h 635"/>
                <a:gd name="T4" fmla="*/ 0 w 127"/>
                <a:gd name="T5" fmla="*/ 1 h 635"/>
                <a:gd name="T6" fmla="*/ 0 w 127"/>
                <a:gd name="T7" fmla="*/ 1 h 635"/>
                <a:gd name="T8" fmla="*/ 0 w 127"/>
                <a:gd name="T9" fmla="*/ 1 h 635"/>
                <a:gd name="T10" fmla="*/ 0 w 127"/>
                <a:gd name="T11" fmla="*/ 0 h 635"/>
                <a:gd name="T12" fmla="*/ 0 w 127"/>
                <a:gd name="T13" fmla="*/ 1 h 635"/>
                <a:gd name="T14" fmla="*/ 0 w 127"/>
                <a:gd name="T15" fmla="*/ 1 h 63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27" h="635">
                  <a:moveTo>
                    <a:pt x="41" y="43"/>
                  </a:moveTo>
                  <a:lnTo>
                    <a:pt x="0" y="521"/>
                  </a:lnTo>
                  <a:lnTo>
                    <a:pt x="28" y="635"/>
                  </a:lnTo>
                  <a:lnTo>
                    <a:pt x="119" y="614"/>
                  </a:lnTo>
                  <a:lnTo>
                    <a:pt x="91" y="464"/>
                  </a:lnTo>
                  <a:lnTo>
                    <a:pt x="127" y="0"/>
                  </a:lnTo>
                  <a:lnTo>
                    <a:pt x="41" y="43"/>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546" name="Freeform 391"/>
            <p:cNvSpPr>
              <a:spLocks/>
            </p:cNvSpPr>
            <p:nvPr/>
          </p:nvSpPr>
          <p:spPr bwMode="auto">
            <a:xfrm>
              <a:off x="4702" y="160"/>
              <a:ext cx="865" cy="877"/>
            </a:xfrm>
            <a:custGeom>
              <a:avLst/>
              <a:gdLst>
                <a:gd name="T0" fmla="*/ 0 w 1730"/>
                <a:gd name="T1" fmla="*/ 0 h 1755"/>
                <a:gd name="T2" fmla="*/ 1 w 1730"/>
                <a:gd name="T3" fmla="*/ 0 h 1755"/>
                <a:gd name="T4" fmla="*/ 1 w 1730"/>
                <a:gd name="T5" fmla="*/ 0 h 1755"/>
                <a:gd name="T6" fmla="*/ 1 w 1730"/>
                <a:gd name="T7" fmla="*/ 0 h 1755"/>
                <a:gd name="T8" fmla="*/ 1 w 1730"/>
                <a:gd name="T9" fmla="*/ 0 h 1755"/>
                <a:gd name="T10" fmla="*/ 1 w 1730"/>
                <a:gd name="T11" fmla="*/ 0 h 1755"/>
                <a:gd name="T12" fmla="*/ 1 w 1730"/>
                <a:gd name="T13" fmla="*/ 0 h 1755"/>
                <a:gd name="T14" fmla="*/ 1 w 1730"/>
                <a:gd name="T15" fmla="*/ 0 h 1755"/>
                <a:gd name="T16" fmla="*/ 1 w 1730"/>
                <a:gd name="T17" fmla="*/ 0 h 1755"/>
                <a:gd name="T18" fmla="*/ 1 w 1730"/>
                <a:gd name="T19" fmla="*/ 0 h 1755"/>
                <a:gd name="T20" fmla="*/ 1 w 1730"/>
                <a:gd name="T21" fmla="*/ 0 h 1755"/>
                <a:gd name="T22" fmla="*/ 1 w 1730"/>
                <a:gd name="T23" fmla="*/ 0 h 1755"/>
                <a:gd name="T24" fmla="*/ 1 w 1730"/>
                <a:gd name="T25" fmla="*/ 0 h 1755"/>
                <a:gd name="T26" fmla="*/ 1 w 1730"/>
                <a:gd name="T27" fmla="*/ 0 h 1755"/>
                <a:gd name="T28" fmla="*/ 1 w 1730"/>
                <a:gd name="T29" fmla="*/ 0 h 1755"/>
                <a:gd name="T30" fmla="*/ 1 w 1730"/>
                <a:gd name="T31" fmla="*/ 0 h 1755"/>
                <a:gd name="T32" fmla="*/ 1 w 1730"/>
                <a:gd name="T33" fmla="*/ 0 h 1755"/>
                <a:gd name="T34" fmla="*/ 1 w 1730"/>
                <a:gd name="T35" fmla="*/ 0 h 1755"/>
                <a:gd name="T36" fmla="*/ 1 w 1730"/>
                <a:gd name="T37" fmla="*/ 0 h 1755"/>
                <a:gd name="T38" fmla="*/ 1 w 1730"/>
                <a:gd name="T39" fmla="*/ 0 h 1755"/>
                <a:gd name="T40" fmla="*/ 1 w 1730"/>
                <a:gd name="T41" fmla="*/ 0 h 1755"/>
                <a:gd name="T42" fmla="*/ 1 w 1730"/>
                <a:gd name="T43" fmla="*/ 0 h 1755"/>
                <a:gd name="T44" fmla="*/ 1 w 1730"/>
                <a:gd name="T45" fmla="*/ 0 h 1755"/>
                <a:gd name="T46" fmla="*/ 1 w 1730"/>
                <a:gd name="T47" fmla="*/ 0 h 1755"/>
                <a:gd name="T48" fmla="*/ 0 w 1730"/>
                <a:gd name="T49" fmla="*/ 0 h 1755"/>
                <a:gd name="T50" fmla="*/ 0 w 1730"/>
                <a:gd name="T51" fmla="*/ 0 h 175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730" h="1755">
                  <a:moveTo>
                    <a:pt x="0" y="1719"/>
                  </a:moveTo>
                  <a:lnTo>
                    <a:pt x="49" y="1449"/>
                  </a:lnTo>
                  <a:lnTo>
                    <a:pt x="228" y="850"/>
                  </a:lnTo>
                  <a:lnTo>
                    <a:pt x="420" y="443"/>
                  </a:lnTo>
                  <a:lnTo>
                    <a:pt x="677" y="200"/>
                  </a:lnTo>
                  <a:lnTo>
                    <a:pt x="939" y="29"/>
                  </a:lnTo>
                  <a:lnTo>
                    <a:pt x="1260" y="0"/>
                  </a:lnTo>
                  <a:lnTo>
                    <a:pt x="1623" y="29"/>
                  </a:lnTo>
                  <a:lnTo>
                    <a:pt x="1730" y="78"/>
                  </a:lnTo>
                  <a:lnTo>
                    <a:pt x="1688" y="122"/>
                  </a:lnTo>
                  <a:lnTo>
                    <a:pt x="1579" y="86"/>
                  </a:lnTo>
                  <a:lnTo>
                    <a:pt x="1302" y="52"/>
                  </a:lnTo>
                  <a:lnTo>
                    <a:pt x="1053" y="73"/>
                  </a:lnTo>
                  <a:lnTo>
                    <a:pt x="861" y="143"/>
                  </a:lnTo>
                  <a:lnTo>
                    <a:pt x="705" y="251"/>
                  </a:lnTo>
                  <a:lnTo>
                    <a:pt x="456" y="508"/>
                  </a:lnTo>
                  <a:lnTo>
                    <a:pt x="314" y="842"/>
                  </a:lnTo>
                  <a:lnTo>
                    <a:pt x="220" y="1169"/>
                  </a:lnTo>
                  <a:lnTo>
                    <a:pt x="106" y="1491"/>
                  </a:lnTo>
                  <a:lnTo>
                    <a:pt x="93" y="1568"/>
                  </a:lnTo>
                  <a:lnTo>
                    <a:pt x="200" y="1612"/>
                  </a:lnTo>
                  <a:lnTo>
                    <a:pt x="114" y="1711"/>
                  </a:lnTo>
                  <a:lnTo>
                    <a:pt x="78" y="1633"/>
                  </a:lnTo>
                  <a:lnTo>
                    <a:pt x="57" y="1755"/>
                  </a:lnTo>
                  <a:lnTo>
                    <a:pt x="0" y="1719"/>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547" name="Freeform 392"/>
            <p:cNvSpPr>
              <a:spLocks/>
            </p:cNvSpPr>
            <p:nvPr/>
          </p:nvSpPr>
          <p:spPr bwMode="auto">
            <a:xfrm>
              <a:off x="4756" y="189"/>
              <a:ext cx="793" cy="781"/>
            </a:xfrm>
            <a:custGeom>
              <a:avLst/>
              <a:gdLst>
                <a:gd name="T0" fmla="*/ 0 w 1587"/>
                <a:gd name="T1" fmla="*/ 0 h 1563"/>
                <a:gd name="T2" fmla="*/ 0 w 1587"/>
                <a:gd name="T3" fmla="*/ 0 h 1563"/>
                <a:gd name="T4" fmla="*/ 0 w 1587"/>
                <a:gd name="T5" fmla="*/ 0 h 1563"/>
                <a:gd name="T6" fmla="*/ 0 w 1587"/>
                <a:gd name="T7" fmla="*/ 0 h 1563"/>
                <a:gd name="T8" fmla="*/ 0 w 1587"/>
                <a:gd name="T9" fmla="*/ 0 h 1563"/>
                <a:gd name="T10" fmla="*/ 0 w 1587"/>
                <a:gd name="T11" fmla="*/ 0 h 1563"/>
                <a:gd name="T12" fmla="*/ 0 w 1587"/>
                <a:gd name="T13" fmla="*/ 0 h 1563"/>
                <a:gd name="T14" fmla="*/ 0 w 1587"/>
                <a:gd name="T15" fmla="*/ 0 h 1563"/>
                <a:gd name="T16" fmla="*/ 0 w 1587"/>
                <a:gd name="T17" fmla="*/ 0 h 1563"/>
                <a:gd name="T18" fmla="*/ 0 w 1587"/>
                <a:gd name="T19" fmla="*/ 0 h 1563"/>
                <a:gd name="T20" fmla="*/ 0 w 1587"/>
                <a:gd name="T21" fmla="*/ 0 h 1563"/>
                <a:gd name="T22" fmla="*/ 0 w 1587"/>
                <a:gd name="T23" fmla="*/ 0 h 1563"/>
                <a:gd name="T24" fmla="*/ 0 w 1587"/>
                <a:gd name="T25" fmla="*/ 0 h 1563"/>
                <a:gd name="T26" fmla="*/ 0 w 1587"/>
                <a:gd name="T27" fmla="*/ 0 h 1563"/>
                <a:gd name="T28" fmla="*/ 0 w 1587"/>
                <a:gd name="T29" fmla="*/ 0 h 1563"/>
                <a:gd name="T30" fmla="*/ 0 w 1587"/>
                <a:gd name="T31" fmla="*/ 0 h 1563"/>
                <a:gd name="T32" fmla="*/ 0 w 1587"/>
                <a:gd name="T33" fmla="*/ 0 h 1563"/>
                <a:gd name="T34" fmla="*/ 0 w 1587"/>
                <a:gd name="T35" fmla="*/ 0 h 1563"/>
                <a:gd name="T36" fmla="*/ 0 w 1587"/>
                <a:gd name="T37" fmla="*/ 0 h 1563"/>
                <a:gd name="T38" fmla="*/ 0 w 1587"/>
                <a:gd name="T39" fmla="*/ 0 h 1563"/>
                <a:gd name="T40" fmla="*/ 0 w 1587"/>
                <a:gd name="T41" fmla="*/ 0 h 1563"/>
                <a:gd name="T42" fmla="*/ 0 w 1587"/>
                <a:gd name="T43" fmla="*/ 0 h 1563"/>
                <a:gd name="T44" fmla="*/ 0 w 1587"/>
                <a:gd name="T45" fmla="*/ 0 h 1563"/>
                <a:gd name="T46" fmla="*/ 0 w 1587"/>
                <a:gd name="T47" fmla="*/ 0 h 1563"/>
                <a:gd name="T48" fmla="*/ 0 w 1587"/>
                <a:gd name="T49" fmla="*/ 0 h 1563"/>
                <a:gd name="T50" fmla="*/ 0 w 1587"/>
                <a:gd name="T51" fmla="*/ 0 h 1563"/>
                <a:gd name="T52" fmla="*/ 0 w 1587"/>
                <a:gd name="T53" fmla="*/ 0 h 1563"/>
                <a:gd name="T54" fmla="*/ 0 w 1587"/>
                <a:gd name="T55" fmla="*/ 0 h 1563"/>
                <a:gd name="T56" fmla="*/ 0 w 1587"/>
                <a:gd name="T57" fmla="*/ 0 h 1563"/>
                <a:gd name="T58" fmla="*/ 0 w 1587"/>
                <a:gd name="T59" fmla="*/ 0 h 1563"/>
                <a:gd name="T60" fmla="*/ 0 w 1587"/>
                <a:gd name="T61" fmla="*/ 0 h 1563"/>
                <a:gd name="T62" fmla="*/ 0 w 1587"/>
                <a:gd name="T63" fmla="*/ 0 h 1563"/>
                <a:gd name="T64" fmla="*/ 0 w 1587"/>
                <a:gd name="T65" fmla="*/ 0 h 1563"/>
                <a:gd name="T66" fmla="*/ 0 w 1587"/>
                <a:gd name="T67" fmla="*/ 0 h 1563"/>
                <a:gd name="T68" fmla="*/ 0 w 1587"/>
                <a:gd name="T69" fmla="*/ 0 h 156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587" h="1563">
                  <a:moveTo>
                    <a:pt x="0" y="1519"/>
                  </a:moveTo>
                  <a:lnTo>
                    <a:pt x="143" y="1405"/>
                  </a:lnTo>
                  <a:lnTo>
                    <a:pt x="213" y="1213"/>
                  </a:lnTo>
                  <a:lnTo>
                    <a:pt x="221" y="1078"/>
                  </a:lnTo>
                  <a:lnTo>
                    <a:pt x="171" y="842"/>
                  </a:lnTo>
                  <a:lnTo>
                    <a:pt x="278" y="806"/>
                  </a:lnTo>
                  <a:lnTo>
                    <a:pt x="434" y="664"/>
                  </a:lnTo>
                  <a:lnTo>
                    <a:pt x="485" y="536"/>
                  </a:lnTo>
                  <a:lnTo>
                    <a:pt x="485" y="301"/>
                  </a:lnTo>
                  <a:lnTo>
                    <a:pt x="649" y="293"/>
                  </a:lnTo>
                  <a:lnTo>
                    <a:pt x="854" y="215"/>
                  </a:lnTo>
                  <a:lnTo>
                    <a:pt x="975" y="0"/>
                  </a:lnTo>
                  <a:lnTo>
                    <a:pt x="1139" y="73"/>
                  </a:lnTo>
                  <a:lnTo>
                    <a:pt x="1346" y="93"/>
                  </a:lnTo>
                  <a:lnTo>
                    <a:pt x="1587" y="21"/>
                  </a:lnTo>
                  <a:lnTo>
                    <a:pt x="1530" y="93"/>
                  </a:lnTo>
                  <a:lnTo>
                    <a:pt x="1432" y="143"/>
                  </a:lnTo>
                  <a:lnTo>
                    <a:pt x="1276" y="151"/>
                  </a:lnTo>
                  <a:lnTo>
                    <a:pt x="1133" y="130"/>
                  </a:lnTo>
                  <a:lnTo>
                    <a:pt x="1004" y="57"/>
                  </a:lnTo>
                  <a:lnTo>
                    <a:pt x="939" y="223"/>
                  </a:lnTo>
                  <a:lnTo>
                    <a:pt x="848" y="293"/>
                  </a:lnTo>
                  <a:lnTo>
                    <a:pt x="628" y="337"/>
                  </a:lnTo>
                  <a:lnTo>
                    <a:pt x="527" y="350"/>
                  </a:lnTo>
                  <a:lnTo>
                    <a:pt x="527" y="565"/>
                  </a:lnTo>
                  <a:lnTo>
                    <a:pt x="493" y="700"/>
                  </a:lnTo>
                  <a:lnTo>
                    <a:pt x="392" y="770"/>
                  </a:lnTo>
                  <a:lnTo>
                    <a:pt x="228" y="871"/>
                  </a:lnTo>
                  <a:lnTo>
                    <a:pt x="265" y="985"/>
                  </a:lnTo>
                  <a:lnTo>
                    <a:pt x="265" y="1112"/>
                  </a:lnTo>
                  <a:lnTo>
                    <a:pt x="242" y="1306"/>
                  </a:lnTo>
                  <a:lnTo>
                    <a:pt x="171" y="1441"/>
                  </a:lnTo>
                  <a:lnTo>
                    <a:pt x="36" y="1563"/>
                  </a:lnTo>
                  <a:lnTo>
                    <a:pt x="0" y="1519"/>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548" name="Freeform 393"/>
            <p:cNvSpPr>
              <a:spLocks/>
            </p:cNvSpPr>
            <p:nvPr/>
          </p:nvSpPr>
          <p:spPr bwMode="auto">
            <a:xfrm>
              <a:off x="5076" y="211"/>
              <a:ext cx="473" cy="1036"/>
            </a:xfrm>
            <a:custGeom>
              <a:avLst/>
              <a:gdLst>
                <a:gd name="T0" fmla="*/ 1 w 946"/>
                <a:gd name="T1" fmla="*/ 0 h 2074"/>
                <a:gd name="T2" fmla="*/ 1 w 946"/>
                <a:gd name="T3" fmla="*/ 0 h 2074"/>
                <a:gd name="T4" fmla="*/ 1 w 946"/>
                <a:gd name="T5" fmla="*/ 0 h 2074"/>
                <a:gd name="T6" fmla="*/ 1 w 946"/>
                <a:gd name="T7" fmla="*/ 0 h 2074"/>
                <a:gd name="T8" fmla="*/ 1 w 946"/>
                <a:gd name="T9" fmla="*/ 0 h 2074"/>
                <a:gd name="T10" fmla="*/ 0 w 946"/>
                <a:gd name="T11" fmla="*/ 0 h 2074"/>
                <a:gd name="T12" fmla="*/ 1 w 946"/>
                <a:gd name="T13" fmla="*/ 0 h 2074"/>
                <a:gd name="T14" fmla="*/ 1 w 946"/>
                <a:gd name="T15" fmla="*/ 0 h 2074"/>
                <a:gd name="T16" fmla="*/ 1 w 946"/>
                <a:gd name="T17" fmla="*/ 0 h 2074"/>
                <a:gd name="T18" fmla="*/ 1 w 946"/>
                <a:gd name="T19" fmla="*/ 0 h 2074"/>
                <a:gd name="T20" fmla="*/ 1 w 946"/>
                <a:gd name="T21" fmla="*/ 0 h 2074"/>
                <a:gd name="T22" fmla="*/ 1 w 946"/>
                <a:gd name="T23" fmla="*/ 0 h 2074"/>
                <a:gd name="T24" fmla="*/ 1 w 946"/>
                <a:gd name="T25" fmla="*/ 0 h 2074"/>
                <a:gd name="T26" fmla="*/ 1 w 946"/>
                <a:gd name="T27" fmla="*/ 0 h 2074"/>
                <a:gd name="T28" fmla="*/ 1 w 946"/>
                <a:gd name="T29" fmla="*/ 0 h 2074"/>
                <a:gd name="T30" fmla="*/ 1 w 946"/>
                <a:gd name="T31" fmla="*/ 0 h 2074"/>
                <a:gd name="T32" fmla="*/ 1 w 946"/>
                <a:gd name="T33" fmla="*/ 0 h 2074"/>
                <a:gd name="T34" fmla="*/ 1 w 946"/>
                <a:gd name="T35" fmla="*/ 0 h 2074"/>
                <a:gd name="T36" fmla="*/ 1 w 946"/>
                <a:gd name="T37" fmla="*/ 0 h 2074"/>
                <a:gd name="T38" fmla="*/ 1 w 946"/>
                <a:gd name="T39" fmla="*/ 0 h 207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946" h="2074">
                  <a:moveTo>
                    <a:pt x="861" y="36"/>
                  </a:moveTo>
                  <a:lnTo>
                    <a:pt x="391" y="485"/>
                  </a:lnTo>
                  <a:lnTo>
                    <a:pt x="150" y="840"/>
                  </a:lnTo>
                  <a:lnTo>
                    <a:pt x="36" y="1198"/>
                  </a:lnTo>
                  <a:lnTo>
                    <a:pt x="8" y="1540"/>
                  </a:lnTo>
                  <a:lnTo>
                    <a:pt x="0" y="1796"/>
                  </a:lnTo>
                  <a:lnTo>
                    <a:pt x="49" y="1947"/>
                  </a:lnTo>
                  <a:lnTo>
                    <a:pt x="241" y="2074"/>
                  </a:lnTo>
                  <a:lnTo>
                    <a:pt x="241" y="2017"/>
                  </a:lnTo>
                  <a:lnTo>
                    <a:pt x="158" y="1960"/>
                  </a:lnTo>
                  <a:lnTo>
                    <a:pt x="101" y="1889"/>
                  </a:lnTo>
                  <a:lnTo>
                    <a:pt x="57" y="1732"/>
                  </a:lnTo>
                  <a:lnTo>
                    <a:pt x="72" y="1433"/>
                  </a:lnTo>
                  <a:lnTo>
                    <a:pt x="93" y="1177"/>
                  </a:lnTo>
                  <a:lnTo>
                    <a:pt x="199" y="869"/>
                  </a:lnTo>
                  <a:lnTo>
                    <a:pt x="384" y="563"/>
                  </a:lnTo>
                  <a:lnTo>
                    <a:pt x="599" y="335"/>
                  </a:lnTo>
                  <a:lnTo>
                    <a:pt x="946" y="0"/>
                  </a:lnTo>
                  <a:lnTo>
                    <a:pt x="861" y="36"/>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549" name="Freeform 394"/>
            <p:cNvSpPr>
              <a:spLocks/>
            </p:cNvSpPr>
            <p:nvPr/>
          </p:nvSpPr>
          <p:spPr bwMode="auto">
            <a:xfrm>
              <a:off x="5237" y="1312"/>
              <a:ext cx="245" cy="416"/>
            </a:xfrm>
            <a:custGeom>
              <a:avLst/>
              <a:gdLst>
                <a:gd name="T0" fmla="*/ 1 w 490"/>
                <a:gd name="T1" fmla="*/ 0 h 833"/>
                <a:gd name="T2" fmla="*/ 1 w 490"/>
                <a:gd name="T3" fmla="*/ 0 h 833"/>
                <a:gd name="T4" fmla="*/ 1 w 490"/>
                <a:gd name="T5" fmla="*/ 0 h 833"/>
                <a:gd name="T6" fmla="*/ 1 w 490"/>
                <a:gd name="T7" fmla="*/ 0 h 833"/>
                <a:gd name="T8" fmla="*/ 1 w 490"/>
                <a:gd name="T9" fmla="*/ 0 h 833"/>
                <a:gd name="T10" fmla="*/ 1 w 490"/>
                <a:gd name="T11" fmla="*/ 0 h 833"/>
                <a:gd name="T12" fmla="*/ 1 w 490"/>
                <a:gd name="T13" fmla="*/ 0 h 833"/>
                <a:gd name="T14" fmla="*/ 1 w 490"/>
                <a:gd name="T15" fmla="*/ 0 h 833"/>
                <a:gd name="T16" fmla="*/ 1 w 490"/>
                <a:gd name="T17" fmla="*/ 0 h 833"/>
                <a:gd name="T18" fmla="*/ 1 w 490"/>
                <a:gd name="T19" fmla="*/ 0 h 833"/>
                <a:gd name="T20" fmla="*/ 1 w 490"/>
                <a:gd name="T21" fmla="*/ 0 h 833"/>
                <a:gd name="T22" fmla="*/ 1 w 490"/>
                <a:gd name="T23" fmla="*/ 0 h 833"/>
                <a:gd name="T24" fmla="*/ 1 w 490"/>
                <a:gd name="T25" fmla="*/ 0 h 833"/>
                <a:gd name="T26" fmla="*/ 1 w 490"/>
                <a:gd name="T27" fmla="*/ 0 h 833"/>
                <a:gd name="T28" fmla="*/ 1 w 490"/>
                <a:gd name="T29" fmla="*/ 0 h 833"/>
                <a:gd name="T30" fmla="*/ 1 w 490"/>
                <a:gd name="T31" fmla="*/ 0 h 833"/>
                <a:gd name="T32" fmla="*/ 1 w 490"/>
                <a:gd name="T33" fmla="*/ 0 h 833"/>
                <a:gd name="T34" fmla="*/ 1 w 490"/>
                <a:gd name="T35" fmla="*/ 0 h 833"/>
                <a:gd name="T36" fmla="*/ 0 w 490"/>
                <a:gd name="T37" fmla="*/ 0 h 833"/>
                <a:gd name="T38" fmla="*/ 1 w 490"/>
                <a:gd name="T39" fmla="*/ 0 h 833"/>
                <a:gd name="T40" fmla="*/ 1 w 490"/>
                <a:gd name="T41" fmla="*/ 0 h 833"/>
                <a:gd name="T42" fmla="*/ 1 w 490"/>
                <a:gd name="T43" fmla="*/ 0 h 833"/>
                <a:gd name="T44" fmla="*/ 1 w 490"/>
                <a:gd name="T45" fmla="*/ 0 h 833"/>
                <a:gd name="T46" fmla="*/ 1 w 490"/>
                <a:gd name="T47" fmla="*/ 0 h 833"/>
                <a:gd name="T48" fmla="*/ 1 w 490"/>
                <a:gd name="T49" fmla="*/ 0 h 83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490" h="833">
                  <a:moveTo>
                    <a:pt x="291" y="776"/>
                  </a:moveTo>
                  <a:lnTo>
                    <a:pt x="114" y="677"/>
                  </a:lnTo>
                  <a:lnTo>
                    <a:pt x="57" y="519"/>
                  </a:lnTo>
                  <a:lnTo>
                    <a:pt x="57" y="306"/>
                  </a:lnTo>
                  <a:lnTo>
                    <a:pt x="114" y="177"/>
                  </a:lnTo>
                  <a:lnTo>
                    <a:pt x="285" y="42"/>
                  </a:lnTo>
                  <a:lnTo>
                    <a:pt x="413" y="42"/>
                  </a:lnTo>
                  <a:lnTo>
                    <a:pt x="441" y="127"/>
                  </a:lnTo>
                  <a:lnTo>
                    <a:pt x="420" y="171"/>
                  </a:lnTo>
                  <a:lnTo>
                    <a:pt x="257" y="221"/>
                  </a:lnTo>
                  <a:lnTo>
                    <a:pt x="340" y="249"/>
                  </a:lnTo>
                  <a:lnTo>
                    <a:pt x="426" y="213"/>
                  </a:lnTo>
                  <a:lnTo>
                    <a:pt x="490" y="127"/>
                  </a:lnTo>
                  <a:lnTo>
                    <a:pt x="483" y="63"/>
                  </a:lnTo>
                  <a:lnTo>
                    <a:pt x="426" y="6"/>
                  </a:lnTo>
                  <a:lnTo>
                    <a:pt x="221" y="0"/>
                  </a:lnTo>
                  <a:lnTo>
                    <a:pt x="86" y="127"/>
                  </a:lnTo>
                  <a:lnTo>
                    <a:pt x="21" y="270"/>
                  </a:lnTo>
                  <a:lnTo>
                    <a:pt x="0" y="441"/>
                  </a:lnTo>
                  <a:lnTo>
                    <a:pt x="6" y="563"/>
                  </a:lnTo>
                  <a:lnTo>
                    <a:pt x="63" y="719"/>
                  </a:lnTo>
                  <a:lnTo>
                    <a:pt x="200" y="798"/>
                  </a:lnTo>
                  <a:lnTo>
                    <a:pt x="319" y="833"/>
                  </a:lnTo>
                  <a:lnTo>
                    <a:pt x="291" y="776"/>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550" name="Freeform 395"/>
            <p:cNvSpPr>
              <a:spLocks/>
            </p:cNvSpPr>
            <p:nvPr/>
          </p:nvSpPr>
          <p:spPr bwMode="auto">
            <a:xfrm>
              <a:off x="5186" y="1058"/>
              <a:ext cx="257" cy="346"/>
            </a:xfrm>
            <a:custGeom>
              <a:avLst/>
              <a:gdLst>
                <a:gd name="T0" fmla="*/ 1 w 514"/>
                <a:gd name="T1" fmla="*/ 1 h 691"/>
                <a:gd name="T2" fmla="*/ 1 w 514"/>
                <a:gd name="T3" fmla="*/ 1 h 691"/>
                <a:gd name="T4" fmla="*/ 1 w 514"/>
                <a:gd name="T5" fmla="*/ 1 h 691"/>
                <a:gd name="T6" fmla="*/ 1 w 514"/>
                <a:gd name="T7" fmla="*/ 1 h 691"/>
                <a:gd name="T8" fmla="*/ 1 w 514"/>
                <a:gd name="T9" fmla="*/ 1 h 691"/>
                <a:gd name="T10" fmla="*/ 1 w 514"/>
                <a:gd name="T11" fmla="*/ 1 h 691"/>
                <a:gd name="T12" fmla="*/ 1 w 514"/>
                <a:gd name="T13" fmla="*/ 1 h 691"/>
                <a:gd name="T14" fmla="*/ 1 w 514"/>
                <a:gd name="T15" fmla="*/ 1 h 691"/>
                <a:gd name="T16" fmla="*/ 1 w 514"/>
                <a:gd name="T17" fmla="*/ 1 h 691"/>
                <a:gd name="T18" fmla="*/ 1 w 514"/>
                <a:gd name="T19" fmla="*/ 1 h 691"/>
                <a:gd name="T20" fmla="*/ 1 w 514"/>
                <a:gd name="T21" fmla="*/ 1 h 691"/>
                <a:gd name="T22" fmla="*/ 1 w 514"/>
                <a:gd name="T23" fmla="*/ 1 h 691"/>
                <a:gd name="T24" fmla="*/ 1 w 514"/>
                <a:gd name="T25" fmla="*/ 1 h 691"/>
                <a:gd name="T26" fmla="*/ 1 w 514"/>
                <a:gd name="T27" fmla="*/ 1 h 691"/>
                <a:gd name="T28" fmla="*/ 1 w 514"/>
                <a:gd name="T29" fmla="*/ 1 h 691"/>
                <a:gd name="T30" fmla="*/ 1 w 514"/>
                <a:gd name="T31" fmla="*/ 0 h 691"/>
                <a:gd name="T32" fmla="*/ 1 w 514"/>
                <a:gd name="T33" fmla="*/ 1 h 691"/>
                <a:gd name="T34" fmla="*/ 1 w 514"/>
                <a:gd name="T35" fmla="*/ 1 h 691"/>
                <a:gd name="T36" fmla="*/ 1 w 514"/>
                <a:gd name="T37" fmla="*/ 1 h 691"/>
                <a:gd name="T38" fmla="*/ 0 w 514"/>
                <a:gd name="T39" fmla="*/ 1 h 691"/>
                <a:gd name="T40" fmla="*/ 1 w 514"/>
                <a:gd name="T41" fmla="*/ 1 h 691"/>
                <a:gd name="T42" fmla="*/ 1 w 514"/>
                <a:gd name="T43" fmla="*/ 1 h 691"/>
                <a:gd name="T44" fmla="*/ 1 w 514"/>
                <a:gd name="T45" fmla="*/ 1 h 691"/>
                <a:gd name="T46" fmla="*/ 1 w 514"/>
                <a:gd name="T47" fmla="*/ 1 h 691"/>
                <a:gd name="T48" fmla="*/ 1 w 514"/>
                <a:gd name="T49" fmla="*/ 1 h 69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514" h="691">
                  <a:moveTo>
                    <a:pt x="151" y="621"/>
                  </a:moveTo>
                  <a:lnTo>
                    <a:pt x="78" y="492"/>
                  </a:lnTo>
                  <a:lnTo>
                    <a:pt x="73" y="285"/>
                  </a:lnTo>
                  <a:lnTo>
                    <a:pt x="151" y="114"/>
                  </a:lnTo>
                  <a:lnTo>
                    <a:pt x="358" y="43"/>
                  </a:lnTo>
                  <a:lnTo>
                    <a:pt x="415" y="51"/>
                  </a:lnTo>
                  <a:lnTo>
                    <a:pt x="449" y="142"/>
                  </a:lnTo>
                  <a:lnTo>
                    <a:pt x="392" y="228"/>
                  </a:lnTo>
                  <a:lnTo>
                    <a:pt x="236" y="279"/>
                  </a:lnTo>
                  <a:lnTo>
                    <a:pt x="164" y="285"/>
                  </a:lnTo>
                  <a:lnTo>
                    <a:pt x="249" y="328"/>
                  </a:lnTo>
                  <a:lnTo>
                    <a:pt x="371" y="279"/>
                  </a:lnTo>
                  <a:lnTo>
                    <a:pt x="464" y="235"/>
                  </a:lnTo>
                  <a:lnTo>
                    <a:pt x="514" y="136"/>
                  </a:lnTo>
                  <a:lnTo>
                    <a:pt x="477" y="36"/>
                  </a:lnTo>
                  <a:lnTo>
                    <a:pt x="415" y="0"/>
                  </a:lnTo>
                  <a:lnTo>
                    <a:pt x="265" y="15"/>
                  </a:lnTo>
                  <a:lnTo>
                    <a:pt x="114" y="72"/>
                  </a:lnTo>
                  <a:lnTo>
                    <a:pt x="44" y="165"/>
                  </a:lnTo>
                  <a:lnTo>
                    <a:pt x="0" y="300"/>
                  </a:lnTo>
                  <a:lnTo>
                    <a:pt x="16" y="399"/>
                  </a:lnTo>
                  <a:lnTo>
                    <a:pt x="36" y="549"/>
                  </a:lnTo>
                  <a:lnTo>
                    <a:pt x="122" y="691"/>
                  </a:lnTo>
                  <a:lnTo>
                    <a:pt x="151" y="621"/>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551" name="Freeform 396"/>
            <p:cNvSpPr>
              <a:spLocks/>
            </p:cNvSpPr>
            <p:nvPr/>
          </p:nvSpPr>
          <p:spPr bwMode="auto">
            <a:xfrm>
              <a:off x="4319" y="870"/>
              <a:ext cx="45" cy="46"/>
            </a:xfrm>
            <a:custGeom>
              <a:avLst/>
              <a:gdLst>
                <a:gd name="T0" fmla="*/ 1 w 89"/>
                <a:gd name="T1" fmla="*/ 1 h 91"/>
                <a:gd name="T2" fmla="*/ 0 w 89"/>
                <a:gd name="T3" fmla="*/ 0 h 91"/>
                <a:gd name="T4" fmla="*/ 1 w 89"/>
                <a:gd name="T5" fmla="*/ 1 h 91"/>
                <a:gd name="T6" fmla="*/ 1 w 89"/>
                <a:gd name="T7" fmla="*/ 1 h 91"/>
                <a:gd name="T8" fmla="*/ 1 w 89"/>
                <a:gd name="T9" fmla="*/ 1 h 9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9" h="91">
                  <a:moveTo>
                    <a:pt x="89" y="29"/>
                  </a:moveTo>
                  <a:lnTo>
                    <a:pt x="0" y="0"/>
                  </a:lnTo>
                  <a:lnTo>
                    <a:pt x="85" y="91"/>
                  </a:lnTo>
                  <a:lnTo>
                    <a:pt x="89" y="29"/>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1552" name="Freeform 397"/>
            <p:cNvSpPr>
              <a:spLocks/>
            </p:cNvSpPr>
            <p:nvPr/>
          </p:nvSpPr>
          <p:spPr bwMode="auto">
            <a:xfrm>
              <a:off x="5204" y="1633"/>
              <a:ext cx="104" cy="112"/>
            </a:xfrm>
            <a:custGeom>
              <a:avLst/>
              <a:gdLst>
                <a:gd name="T0" fmla="*/ 1 w 208"/>
                <a:gd name="T1" fmla="*/ 0 h 224"/>
                <a:gd name="T2" fmla="*/ 0 w 208"/>
                <a:gd name="T3" fmla="*/ 1 h 224"/>
                <a:gd name="T4" fmla="*/ 1 w 208"/>
                <a:gd name="T5" fmla="*/ 1 h 224"/>
                <a:gd name="T6" fmla="*/ 1 w 208"/>
                <a:gd name="T7" fmla="*/ 1 h 224"/>
                <a:gd name="T8" fmla="*/ 1 w 208"/>
                <a:gd name="T9" fmla="*/ 1 h 224"/>
                <a:gd name="T10" fmla="*/ 1 w 208"/>
                <a:gd name="T11" fmla="*/ 1 h 224"/>
                <a:gd name="T12" fmla="*/ 1 w 208"/>
                <a:gd name="T13" fmla="*/ 0 h 224"/>
                <a:gd name="T14" fmla="*/ 1 w 208"/>
                <a:gd name="T15" fmla="*/ 0 h 22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08" h="224">
                  <a:moveTo>
                    <a:pt x="8" y="0"/>
                  </a:moveTo>
                  <a:lnTo>
                    <a:pt x="0" y="142"/>
                  </a:lnTo>
                  <a:lnTo>
                    <a:pt x="97" y="224"/>
                  </a:lnTo>
                  <a:lnTo>
                    <a:pt x="208" y="224"/>
                  </a:lnTo>
                  <a:lnTo>
                    <a:pt x="94" y="182"/>
                  </a:lnTo>
                  <a:lnTo>
                    <a:pt x="44" y="114"/>
                  </a:lnTo>
                  <a:lnTo>
                    <a:pt x="8"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grpSp>
    </p:spTree>
    <p:extLst>
      <p:ext uri="{BB962C8B-B14F-4D97-AF65-F5344CB8AC3E}">
        <p14:creationId xmlns:p14="http://schemas.microsoft.com/office/powerpoint/2010/main" xmlns="" val="276766025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066800" y="755650"/>
            <a:ext cx="8077200" cy="5842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0483"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04800" y="685800"/>
            <a:ext cx="728663" cy="4419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0484" name="Picture 4"/>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010025" y="6527800"/>
            <a:ext cx="3136900" cy="2873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0485" name="Picture 5"/>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7210425" y="6557963"/>
            <a:ext cx="1752600" cy="1714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0486" name="Text Box 6"/>
          <p:cNvSpPr txBox="1">
            <a:spLocks noChangeArrowheads="1"/>
          </p:cNvSpPr>
          <p:nvPr/>
        </p:nvSpPr>
        <p:spPr bwMode="auto">
          <a:xfrm>
            <a:off x="5816600" y="2276475"/>
            <a:ext cx="3355975" cy="8318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it-IT" altLang="it-IT" sz="2400" b="1">
                <a:latin typeface="Times New Roman" pitchFamily="18" charset="0"/>
              </a:rPr>
              <a:t>FISHING DOWN MARINE FOOD WEB</a:t>
            </a:r>
          </a:p>
        </p:txBody>
      </p:sp>
      <p:sp>
        <p:nvSpPr>
          <p:cNvPr id="20487" name="Text Box 7"/>
          <p:cNvSpPr txBox="1">
            <a:spLocks noChangeArrowheads="1"/>
          </p:cNvSpPr>
          <p:nvPr/>
        </p:nvSpPr>
        <p:spPr bwMode="auto">
          <a:xfrm>
            <a:off x="2998788" y="515938"/>
            <a:ext cx="4495800" cy="3397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it-IT" altLang="it-IT" sz="1600" b="1">
                <a:solidFill>
                  <a:srgbClr val="660033"/>
                </a:solidFill>
                <a:latin typeface="Times New Roman" pitchFamily="18" charset="0"/>
              </a:rPr>
              <a:t>LIVELLO TROFICO MEDIO</a:t>
            </a:r>
          </a:p>
        </p:txBody>
      </p:sp>
      <p:sp>
        <p:nvSpPr>
          <p:cNvPr id="20488" name="Rectangle 3"/>
          <p:cNvSpPr>
            <a:spLocks noChangeArrowheads="1"/>
          </p:cNvSpPr>
          <p:nvPr/>
        </p:nvSpPr>
        <p:spPr bwMode="auto">
          <a:xfrm>
            <a:off x="88900" y="0"/>
            <a:ext cx="6153150" cy="461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it-IT" altLang="it-IT" sz="2400" b="1" dirty="0" smtClean="0">
                <a:latin typeface="Century Schoolbook" pitchFamily="18" charset="0"/>
              </a:rPr>
              <a:t>4 </a:t>
            </a:r>
            <a:r>
              <a:rPr lang="it-IT" altLang="it-IT" sz="2400" b="1" dirty="0">
                <a:latin typeface="Century Schoolbook" pitchFamily="18" charset="0"/>
              </a:rPr>
              <a:t>- Effetti della pesca sugli ecosistemi</a:t>
            </a:r>
          </a:p>
        </p:txBody>
      </p:sp>
    </p:spTree>
    <p:extLst>
      <p:ext uri="{BB962C8B-B14F-4D97-AF65-F5344CB8AC3E}">
        <p14:creationId xmlns:p14="http://schemas.microsoft.com/office/powerpoint/2010/main" xmlns="" val="408419738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2530"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GB" altLang="it-IT"/>
          </a:p>
        </p:txBody>
      </p:sp>
      <p:sp>
        <p:nvSpPr>
          <p:cNvPr id="22531" name="Rectangle 3"/>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GB" altLang="it-IT"/>
          </a:p>
        </p:txBody>
      </p:sp>
      <p:sp>
        <p:nvSpPr>
          <p:cNvPr id="22532"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GB" altLang="it-IT"/>
          </a:p>
        </p:txBody>
      </p:sp>
      <p:sp>
        <p:nvSpPr>
          <p:cNvPr id="22533" name="Rectangle 5"/>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GB" altLang="it-IT"/>
          </a:p>
        </p:txBody>
      </p:sp>
      <p:sp>
        <p:nvSpPr>
          <p:cNvPr id="22534" name="Rectangle 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GB" altLang="it-IT"/>
          </a:p>
        </p:txBody>
      </p:sp>
      <p:grpSp>
        <p:nvGrpSpPr>
          <p:cNvPr id="22535" name="Group 57"/>
          <p:cNvGrpSpPr>
            <a:grpSpLocks/>
          </p:cNvGrpSpPr>
          <p:nvPr/>
        </p:nvGrpSpPr>
        <p:grpSpPr bwMode="auto">
          <a:xfrm>
            <a:off x="395288" y="404813"/>
            <a:ext cx="5975350" cy="6307137"/>
            <a:chOff x="295" y="255"/>
            <a:chExt cx="3764" cy="3973"/>
          </a:xfrm>
        </p:grpSpPr>
        <p:sp>
          <p:nvSpPr>
            <p:cNvPr id="22563" name="Rectangle 12"/>
            <p:cNvSpPr>
              <a:spLocks noChangeArrowheads="1"/>
            </p:cNvSpPr>
            <p:nvPr/>
          </p:nvSpPr>
          <p:spPr bwMode="auto">
            <a:xfrm>
              <a:off x="295" y="538"/>
              <a:ext cx="3764" cy="3674"/>
            </a:xfrm>
            <a:prstGeom prst="rect">
              <a:avLst/>
            </a:prstGeom>
            <a:solidFill>
              <a:srgbClr val="63C0FD"/>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GB" altLang="it-IT"/>
            </a:p>
          </p:txBody>
        </p:sp>
        <p:sp>
          <p:nvSpPr>
            <p:cNvPr id="22564" name="Oval 13"/>
            <p:cNvSpPr>
              <a:spLocks noChangeArrowheads="1"/>
            </p:cNvSpPr>
            <p:nvPr/>
          </p:nvSpPr>
          <p:spPr bwMode="auto">
            <a:xfrm>
              <a:off x="726" y="1717"/>
              <a:ext cx="1429" cy="2223"/>
            </a:xfrm>
            <a:prstGeom prst="ellipse">
              <a:avLst/>
            </a:prstGeom>
            <a:solidFill>
              <a:schemeClr val="accent1">
                <a:alpha val="0"/>
              </a:schemeClr>
            </a:solidFill>
            <a:ln w="31750">
              <a:solidFill>
                <a:srgbClr val="FAB544"/>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GB" altLang="it-IT"/>
            </a:p>
          </p:txBody>
        </p:sp>
        <p:sp>
          <p:nvSpPr>
            <p:cNvPr id="22565" name="Text Box 14"/>
            <p:cNvSpPr txBox="1">
              <a:spLocks noChangeArrowheads="1"/>
            </p:cNvSpPr>
            <p:nvPr/>
          </p:nvSpPr>
          <p:spPr bwMode="auto">
            <a:xfrm>
              <a:off x="1700" y="3940"/>
              <a:ext cx="1452"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it-IT" sz="2400">
                  <a:latin typeface="Century Schoolbook" pitchFamily="18" charset="0"/>
                </a:rPr>
                <a:t>COMUNITA’</a:t>
              </a:r>
            </a:p>
          </p:txBody>
        </p:sp>
        <p:sp>
          <p:nvSpPr>
            <p:cNvPr id="22566" name="Text Box 15"/>
            <p:cNvSpPr txBox="1">
              <a:spLocks noChangeArrowheads="1"/>
            </p:cNvSpPr>
            <p:nvPr/>
          </p:nvSpPr>
          <p:spPr bwMode="auto">
            <a:xfrm>
              <a:off x="340" y="1082"/>
              <a:ext cx="771" cy="330"/>
            </a:xfrm>
            <a:prstGeom prst="rect">
              <a:avLst/>
            </a:prstGeom>
            <a:solidFill>
              <a:srgbClr val="3333CC"/>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it-IT" altLang="it-IT" sz="1400">
                  <a:solidFill>
                    <a:schemeClr val="bg1"/>
                  </a:solidFill>
                  <a:latin typeface="Century Schoolbook" pitchFamily="18" charset="0"/>
                </a:rPr>
                <a:t>Perdita Habitat</a:t>
              </a:r>
            </a:p>
          </p:txBody>
        </p:sp>
        <p:grpSp>
          <p:nvGrpSpPr>
            <p:cNvPr id="22567" name="Group 16"/>
            <p:cNvGrpSpPr>
              <a:grpSpLocks/>
            </p:cNvGrpSpPr>
            <p:nvPr/>
          </p:nvGrpSpPr>
          <p:grpSpPr bwMode="auto">
            <a:xfrm>
              <a:off x="703" y="266"/>
              <a:ext cx="1179" cy="816"/>
              <a:chOff x="703" y="255"/>
              <a:chExt cx="1179" cy="816"/>
            </a:xfrm>
          </p:grpSpPr>
          <p:sp>
            <p:nvSpPr>
              <p:cNvPr id="22579" name="Line 17"/>
              <p:cNvSpPr>
                <a:spLocks noChangeShapeType="1"/>
              </p:cNvSpPr>
              <p:nvPr/>
            </p:nvSpPr>
            <p:spPr bwMode="auto">
              <a:xfrm flipH="1">
                <a:off x="703" y="255"/>
                <a:ext cx="1179" cy="0"/>
              </a:xfrm>
              <a:prstGeom prst="line">
                <a:avLst/>
              </a:prstGeom>
              <a:noFill/>
              <a:ln w="25400">
                <a:solidFill>
                  <a:srgbClr val="0099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it-IT"/>
              </a:p>
            </p:txBody>
          </p:sp>
          <p:sp>
            <p:nvSpPr>
              <p:cNvPr id="22580" name="Line 18"/>
              <p:cNvSpPr>
                <a:spLocks noChangeShapeType="1"/>
              </p:cNvSpPr>
              <p:nvPr/>
            </p:nvSpPr>
            <p:spPr bwMode="auto">
              <a:xfrm>
                <a:off x="703" y="255"/>
                <a:ext cx="0" cy="816"/>
              </a:xfrm>
              <a:prstGeom prst="line">
                <a:avLst/>
              </a:prstGeom>
              <a:noFill/>
              <a:ln w="25400">
                <a:solidFill>
                  <a:srgbClr val="009900"/>
                </a:solidFill>
                <a:round/>
                <a:headEnd/>
                <a:tailEnd type="triangle" w="lg"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it-IT"/>
              </a:p>
            </p:txBody>
          </p:sp>
        </p:grpSp>
        <p:sp>
          <p:nvSpPr>
            <p:cNvPr id="22568" name="Text Box 19"/>
            <p:cNvSpPr txBox="1">
              <a:spLocks noChangeArrowheads="1"/>
            </p:cNvSpPr>
            <p:nvPr/>
          </p:nvSpPr>
          <p:spPr bwMode="auto">
            <a:xfrm>
              <a:off x="703" y="255"/>
              <a:ext cx="998" cy="1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it-IT" altLang="it-IT" sz="1400">
                  <a:solidFill>
                    <a:schemeClr val="bg1"/>
                  </a:solidFill>
                  <a:latin typeface="Garamond" pitchFamily="18" charset="0"/>
                </a:rPr>
                <a:t>Physical effect </a:t>
              </a:r>
            </a:p>
          </p:txBody>
        </p:sp>
        <p:sp>
          <p:nvSpPr>
            <p:cNvPr id="22569" name="Text Box 20"/>
            <p:cNvSpPr txBox="1">
              <a:spLocks noChangeArrowheads="1"/>
            </p:cNvSpPr>
            <p:nvPr/>
          </p:nvSpPr>
          <p:spPr bwMode="auto">
            <a:xfrm>
              <a:off x="2790" y="1043"/>
              <a:ext cx="1179" cy="981"/>
            </a:xfrm>
            <a:prstGeom prst="rect">
              <a:avLst/>
            </a:prstGeom>
            <a:solidFill>
              <a:srgbClr val="3333CC"/>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spcBef>
                  <a:spcPct val="50000"/>
                </a:spcBef>
              </a:pPr>
              <a:r>
                <a:rPr lang="it-IT" altLang="it-IT" sz="1400">
                  <a:solidFill>
                    <a:schemeClr val="bg1"/>
                  </a:solidFill>
                  <a:latin typeface="Century Schoolbook" pitchFamily="18" charset="0"/>
                </a:rPr>
                <a:t>Riduzione delle abbondanze degli stock</a:t>
              </a:r>
            </a:p>
            <a:p>
              <a:pPr algn="ctr" eaLnBrk="1" hangingPunct="1">
                <a:lnSpc>
                  <a:spcPct val="90000"/>
                </a:lnSpc>
                <a:spcBef>
                  <a:spcPct val="50000"/>
                </a:spcBef>
              </a:pPr>
              <a:r>
                <a:rPr lang="it-IT" altLang="it-IT" sz="1400">
                  <a:solidFill>
                    <a:schemeClr val="bg1"/>
                  </a:solidFill>
                  <a:latin typeface="Century Schoolbook" pitchFamily="18" charset="0"/>
                </a:rPr>
                <a:t>Aumento delle fluttuazioni di abbondanza delle catture</a:t>
              </a:r>
            </a:p>
          </p:txBody>
        </p:sp>
        <p:sp>
          <p:nvSpPr>
            <p:cNvPr id="22570" name="Text Box 21"/>
            <p:cNvSpPr txBox="1">
              <a:spLocks noChangeArrowheads="1"/>
            </p:cNvSpPr>
            <p:nvPr/>
          </p:nvSpPr>
          <p:spPr bwMode="auto">
            <a:xfrm>
              <a:off x="929" y="2062"/>
              <a:ext cx="1043" cy="384"/>
            </a:xfrm>
            <a:prstGeom prst="rect">
              <a:avLst/>
            </a:prstGeom>
            <a:solidFill>
              <a:srgbClr val="3333CC"/>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80000"/>
                </a:lnSpc>
                <a:spcBef>
                  <a:spcPct val="50000"/>
                </a:spcBef>
              </a:pPr>
              <a:r>
                <a:rPr lang="it-IT" altLang="it-IT" sz="1400">
                  <a:solidFill>
                    <a:schemeClr val="bg1"/>
                  </a:solidFill>
                  <a:latin typeface="Century Schoolbook" pitchFamily="18" charset="0"/>
                </a:rPr>
                <a:t>Modifiche nella composizione in specie</a:t>
              </a:r>
            </a:p>
          </p:txBody>
        </p:sp>
        <p:sp>
          <p:nvSpPr>
            <p:cNvPr id="22571" name="Text Box 22"/>
            <p:cNvSpPr txBox="1">
              <a:spLocks noChangeArrowheads="1"/>
            </p:cNvSpPr>
            <p:nvPr/>
          </p:nvSpPr>
          <p:spPr bwMode="auto">
            <a:xfrm>
              <a:off x="929" y="2560"/>
              <a:ext cx="1043" cy="275"/>
            </a:xfrm>
            <a:prstGeom prst="rect">
              <a:avLst/>
            </a:prstGeom>
            <a:solidFill>
              <a:srgbClr val="3333CC"/>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80000"/>
                </a:lnSpc>
                <a:spcBef>
                  <a:spcPct val="50000"/>
                </a:spcBef>
              </a:pPr>
              <a:r>
                <a:rPr lang="it-IT" altLang="it-IT" sz="1400">
                  <a:solidFill>
                    <a:schemeClr val="bg1"/>
                  </a:solidFill>
                  <a:latin typeface="Century Schoolbook" pitchFamily="18" charset="0"/>
                </a:rPr>
                <a:t>Riduzione della Biodiversità</a:t>
              </a:r>
            </a:p>
          </p:txBody>
        </p:sp>
        <p:sp>
          <p:nvSpPr>
            <p:cNvPr id="22572" name="Text Box 23"/>
            <p:cNvSpPr txBox="1">
              <a:spLocks noChangeArrowheads="1"/>
            </p:cNvSpPr>
            <p:nvPr/>
          </p:nvSpPr>
          <p:spPr bwMode="auto">
            <a:xfrm>
              <a:off x="929" y="3073"/>
              <a:ext cx="1043" cy="492"/>
            </a:xfrm>
            <a:prstGeom prst="rect">
              <a:avLst/>
            </a:prstGeom>
            <a:solidFill>
              <a:srgbClr val="3333CC"/>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80000"/>
                </a:lnSpc>
                <a:spcBef>
                  <a:spcPct val="50000"/>
                </a:spcBef>
              </a:pPr>
              <a:r>
                <a:rPr lang="it-IT" altLang="it-IT" sz="1400">
                  <a:solidFill>
                    <a:schemeClr val="bg1"/>
                  </a:solidFill>
                  <a:latin typeface="Century Schoolbook" pitchFamily="18" charset="0"/>
                </a:rPr>
                <a:t>Modifiche nei rates di predazione e competizione</a:t>
              </a:r>
            </a:p>
          </p:txBody>
        </p:sp>
        <p:sp>
          <p:nvSpPr>
            <p:cNvPr id="22573" name="Line 24"/>
            <p:cNvSpPr>
              <a:spLocks noChangeShapeType="1"/>
            </p:cNvSpPr>
            <p:nvPr/>
          </p:nvSpPr>
          <p:spPr bwMode="auto">
            <a:xfrm flipH="1">
              <a:off x="1927" y="447"/>
              <a:ext cx="681" cy="1452"/>
            </a:xfrm>
            <a:prstGeom prst="line">
              <a:avLst/>
            </a:prstGeom>
            <a:noFill/>
            <a:ln w="25400">
              <a:solidFill>
                <a:srgbClr val="009900"/>
              </a:solidFill>
              <a:round/>
              <a:headEnd/>
              <a:tailEnd type="triangle" w="lg"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it-IT"/>
            </a:p>
          </p:txBody>
        </p:sp>
        <p:sp>
          <p:nvSpPr>
            <p:cNvPr id="22574" name="Text Box 25"/>
            <p:cNvSpPr txBox="1">
              <a:spLocks noChangeArrowheads="1"/>
            </p:cNvSpPr>
            <p:nvPr/>
          </p:nvSpPr>
          <p:spPr bwMode="auto">
            <a:xfrm>
              <a:off x="762" y="572"/>
              <a:ext cx="1679" cy="2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80000"/>
                </a:lnSpc>
                <a:spcBef>
                  <a:spcPct val="50000"/>
                </a:spcBef>
              </a:pPr>
              <a:r>
                <a:rPr lang="it-IT" altLang="it-IT" sz="1400" b="1">
                  <a:solidFill>
                    <a:srgbClr val="660033"/>
                  </a:solidFill>
                  <a:latin typeface="Century Schoolbook" pitchFamily="18" charset="0"/>
                </a:rPr>
                <a:t>Cattura selettiva esemplari di grande taglia</a:t>
              </a:r>
            </a:p>
          </p:txBody>
        </p:sp>
        <p:sp>
          <p:nvSpPr>
            <p:cNvPr id="22575" name="Line 26"/>
            <p:cNvSpPr>
              <a:spLocks noChangeShapeType="1"/>
            </p:cNvSpPr>
            <p:nvPr/>
          </p:nvSpPr>
          <p:spPr bwMode="auto">
            <a:xfrm>
              <a:off x="1111" y="1173"/>
              <a:ext cx="1679" cy="0"/>
            </a:xfrm>
            <a:prstGeom prst="line">
              <a:avLst/>
            </a:prstGeom>
            <a:noFill/>
            <a:ln w="25400">
              <a:solidFill>
                <a:srgbClr val="660033"/>
              </a:solidFill>
              <a:round/>
              <a:headEnd/>
              <a:tailEnd type="triangle" w="lg"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it-IT"/>
            </a:p>
          </p:txBody>
        </p:sp>
        <p:sp>
          <p:nvSpPr>
            <p:cNvPr id="22576" name="Line 27"/>
            <p:cNvSpPr>
              <a:spLocks noChangeShapeType="1"/>
            </p:cNvSpPr>
            <p:nvPr/>
          </p:nvSpPr>
          <p:spPr bwMode="auto">
            <a:xfrm>
              <a:off x="726" y="1445"/>
              <a:ext cx="249" cy="499"/>
            </a:xfrm>
            <a:prstGeom prst="line">
              <a:avLst/>
            </a:prstGeom>
            <a:noFill/>
            <a:ln w="25400">
              <a:solidFill>
                <a:srgbClr val="660033"/>
              </a:solidFill>
              <a:round/>
              <a:headEnd/>
              <a:tailEnd type="triangle" w="lg"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it-IT"/>
            </a:p>
          </p:txBody>
        </p:sp>
        <p:sp>
          <p:nvSpPr>
            <p:cNvPr id="22577" name="Line 28"/>
            <p:cNvSpPr>
              <a:spLocks noChangeShapeType="1"/>
            </p:cNvSpPr>
            <p:nvPr/>
          </p:nvSpPr>
          <p:spPr bwMode="auto">
            <a:xfrm flipH="1">
              <a:off x="2109" y="1533"/>
              <a:ext cx="611" cy="683"/>
            </a:xfrm>
            <a:prstGeom prst="line">
              <a:avLst/>
            </a:prstGeom>
            <a:noFill/>
            <a:ln w="25400">
              <a:solidFill>
                <a:srgbClr val="660033"/>
              </a:solidFill>
              <a:round/>
              <a:headEnd/>
              <a:tailEnd type="triangle" w="lg"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it-IT"/>
            </a:p>
          </p:txBody>
        </p:sp>
        <p:sp>
          <p:nvSpPr>
            <p:cNvPr id="22578" name="Text Box 29"/>
            <p:cNvSpPr txBox="1">
              <a:spLocks noChangeArrowheads="1"/>
            </p:cNvSpPr>
            <p:nvPr/>
          </p:nvSpPr>
          <p:spPr bwMode="auto">
            <a:xfrm>
              <a:off x="2109" y="2275"/>
              <a:ext cx="1315" cy="31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70000"/>
                </a:lnSpc>
                <a:spcBef>
                  <a:spcPct val="50000"/>
                </a:spcBef>
              </a:pPr>
              <a:r>
                <a:rPr lang="it-IT" altLang="it-IT" sz="1400" b="1">
                  <a:solidFill>
                    <a:srgbClr val="660033"/>
                  </a:solidFill>
                  <a:latin typeface="Century Schoolbook" pitchFamily="18" charset="0"/>
                </a:rPr>
                <a:t>Effetti </a:t>
              </a:r>
            </a:p>
            <a:p>
              <a:pPr algn="ctr" eaLnBrk="1" hangingPunct="1">
                <a:lnSpc>
                  <a:spcPct val="70000"/>
                </a:lnSpc>
                <a:spcBef>
                  <a:spcPct val="50000"/>
                </a:spcBef>
              </a:pPr>
              <a:r>
                <a:rPr lang="it-IT" altLang="it-IT" sz="1400" b="1">
                  <a:solidFill>
                    <a:srgbClr val="660033"/>
                  </a:solidFill>
                  <a:latin typeface="Century Schoolbook" pitchFamily="18" charset="0"/>
                </a:rPr>
                <a:t>Densità-dipendente</a:t>
              </a:r>
            </a:p>
          </p:txBody>
        </p:sp>
      </p:grpSp>
      <p:sp>
        <p:nvSpPr>
          <p:cNvPr id="22536" name="Line 30"/>
          <p:cNvSpPr>
            <a:spLocks noChangeShapeType="1"/>
          </p:cNvSpPr>
          <p:nvPr/>
        </p:nvSpPr>
        <p:spPr bwMode="auto">
          <a:xfrm>
            <a:off x="5435600" y="612775"/>
            <a:ext cx="0" cy="1016000"/>
          </a:xfrm>
          <a:prstGeom prst="line">
            <a:avLst/>
          </a:prstGeom>
          <a:noFill/>
          <a:ln w="25400">
            <a:solidFill>
              <a:srgbClr val="009900"/>
            </a:solidFill>
            <a:round/>
            <a:headEnd/>
            <a:tailEnd type="triangle" w="lg"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it-IT"/>
          </a:p>
        </p:txBody>
      </p:sp>
      <p:sp>
        <p:nvSpPr>
          <p:cNvPr id="22537" name="Text Box 31"/>
          <p:cNvSpPr txBox="1">
            <a:spLocks noChangeArrowheads="1"/>
          </p:cNvSpPr>
          <p:nvPr/>
        </p:nvSpPr>
        <p:spPr bwMode="auto">
          <a:xfrm>
            <a:off x="4860925" y="4724400"/>
            <a:ext cx="1079500" cy="954088"/>
          </a:xfrm>
          <a:prstGeom prst="rect">
            <a:avLst/>
          </a:prstGeom>
          <a:solidFill>
            <a:srgbClr val="3333CC"/>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it-IT" altLang="it-IT" sz="1400">
                <a:solidFill>
                  <a:schemeClr val="bg1"/>
                </a:solidFill>
                <a:latin typeface="Century Schoolbook" pitchFamily="18" charset="0"/>
              </a:rPr>
              <a:t>Modifiche nella struttura trofica</a:t>
            </a:r>
          </a:p>
        </p:txBody>
      </p:sp>
      <p:sp>
        <p:nvSpPr>
          <p:cNvPr id="22538" name="Line 32"/>
          <p:cNvSpPr>
            <a:spLocks noChangeShapeType="1"/>
          </p:cNvSpPr>
          <p:nvPr/>
        </p:nvSpPr>
        <p:spPr bwMode="auto">
          <a:xfrm>
            <a:off x="5437188" y="3311525"/>
            <a:ext cx="0" cy="1368425"/>
          </a:xfrm>
          <a:prstGeom prst="line">
            <a:avLst/>
          </a:prstGeom>
          <a:noFill/>
          <a:ln w="25400">
            <a:solidFill>
              <a:srgbClr val="660033"/>
            </a:solidFill>
            <a:round/>
            <a:headEnd/>
            <a:tailEnd type="triangle" w="lg"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it-IT"/>
          </a:p>
        </p:txBody>
      </p:sp>
      <p:sp>
        <p:nvSpPr>
          <p:cNvPr id="22539" name="Line 33"/>
          <p:cNvSpPr>
            <a:spLocks noChangeShapeType="1"/>
          </p:cNvSpPr>
          <p:nvPr/>
        </p:nvSpPr>
        <p:spPr bwMode="auto">
          <a:xfrm>
            <a:off x="3490913" y="5111750"/>
            <a:ext cx="1296987" cy="0"/>
          </a:xfrm>
          <a:prstGeom prst="line">
            <a:avLst/>
          </a:prstGeom>
          <a:noFill/>
          <a:ln w="25400">
            <a:solidFill>
              <a:srgbClr val="660033"/>
            </a:solidFill>
            <a:round/>
            <a:headEnd/>
            <a:tailEnd type="triangle" w="lg"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it-IT"/>
          </a:p>
        </p:txBody>
      </p:sp>
      <p:sp>
        <p:nvSpPr>
          <p:cNvPr id="22540" name="Text Box 34"/>
          <p:cNvSpPr txBox="1">
            <a:spLocks noChangeArrowheads="1"/>
          </p:cNvSpPr>
          <p:nvPr/>
        </p:nvSpPr>
        <p:spPr bwMode="auto">
          <a:xfrm>
            <a:off x="1639888" y="2241550"/>
            <a:ext cx="1490662" cy="3937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70000"/>
              </a:lnSpc>
              <a:spcBef>
                <a:spcPct val="50000"/>
              </a:spcBef>
            </a:pPr>
            <a:r>
              <a:rPr lang="it-IT" altLang="it-IT" sz="1400" b="1">
                <a:solidFill>
                  <a:srgbClr val="660033"/>
                </a:solidFill>
                <a:latin typeface="Century Schoolbook" pitchFamily="18" charset="0"/>
              </a:rPr>
              <a:t>Effetti sul recrutamento</a:t>
            </a:r>
          </a:p>
        </p:txBody>
      </p:sp>
      <p:grpSp>
        <p:nvGrpSpPr>
          <p:cNvPr id="22541" name="Group 35"/>
          <p:cNvGrpSpPr>
            <a:grpSpLocks/>
          </p:cNvGrpSpPr>
          <p:nvPr/>
        </p:nvGrpSpPr>
        <p:grpSpPr bwMode="auto">
          <a:xfrm>
            <a:off x="5940425" y="404813"/>
            <a:ext cx="3311525" cy="6264275"/>
            <a:chOff x="3787" y="300"/>
            <a:chExt cx="1992" cy="3946"/>
          </a:xfrm>
        </p:grpSpPr>
        <p:grpSp>
          <p:nvGrpSpPr>
            <p:cNvPr id="22543" name="Group 36"/>
            <p:cNvGrpSpPr>
              <a:grpSpLocks/>
            </p:cNvGrpSpPr>
            <p:nvPr/>
          </p:nvGrpSpPr>
          <p:grpSpPr bwMode="auto">
            <a:xfrm>
              <a:off x="3787" y="300"/>
              <a:ext cx="1992" cy="3946"/>
              <a:chOff x="3787" y="300"/>
              <a:chExt cx="1992" cy="3946"/>
            </a:xfrm>
          </p:grpSpPr>
          <p:grpSp>
            <p:nvGrpSpPr>
              <p:cNvPr id="22545" name="Group 37"/>
              <p:cNvGrpSpPr>
                <a:grpSpLocks/>
              </p:cNvGrpSpPr>
              <p:nvPr/>
            </p:nvGrpSpPr>
            <p:grpSpPr bwMode="auto">
              <a:xfrm>
                <a:off x="3787" y="300"/>
                <a:ext cx="1860" cy="3946"/>
                <a:chOff x="3787" y="255"/>
                <a:chExt cx="1860" cy="3946"/>
              </a:xfrm>
            </p:grpSpPr>
            <p:sp>
              <p:nvSpPr>
                <p:cNvPr id="22547" name="Rectangle 38"/>
                <p:cNvSpPr>
                  <a:spLocks noChangeArrowheads="1"/>
                </p:cNvSpPr>
                <p:nvPr/>
              </p:nvSpPr>
              <p:spPr bwMode="auto">
                <a:xfrm>
                  <a:off x="4195" y="527"/>
                  <a:ext cx="1452" cy="3674"/>
                </a:xfrm>
                <a:prstGeom prst="rect">
                  <a:avLst/>
                </a:prstGeom>
                <a:solidFill>
                  <a:srgbClr val="99CCF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GB" altLang="it-IT"/>
                </a:p>
              </p:txBody>
            </p:sp>
            <p:sp>
              <p:nvSpPr>
                <p:cNvPr id="22548" name="AutoShape 39"/>
                <p:cNvSpPr>
                  <a:spLocks noChangeArrowheads="1"/>
                </p:cNvSpPr>
                <p:nvPr/>
              </p:nvSpPr>
              <p:spPr bwMode="auto">
                <a:xfrm>
                  <a:off x="3878" y="2251"/>
                  <a:ext cx="499" cy="318"/>
                </a:xfrm>
                <a:prstGeom prst="leftRightArrow">
                  <a:avLst>
                    <a:gd name="adj1" fmla="val 50000"/>
                    <a:gd name="adj2" fmla="val 31384"/>
                  </a:avLst>
                </a:prstGeom>
                <a:solidFill>
                  <a:schemeClr val="bg1"/>
                </a:solidFill>
                <a:ln w="25400">
                  <a:solidFill>
                    <a:srgbClr val="660033"/>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GB" altLang="it-IT"/>
                </a:p>
              </p:txBody>
            </p:sp>
            <p:grpSp>
              <p:nvGrpSpPr>
                <p:cNvPr id="22549" name="Group 40"/>
                <p:cNvGrpSpPr>
                  <a:grpSpLocks/>
                </p:cNvGrpSpPr>
                <p:nvPr/>
              </p:nvGrpSpPr>
              <p:grpSpPr bwMode="auto">
                <a:xfrm flipH="1">
                  <a:off x="3878" y="255"/>
                  <a:ext cx="1134" cy="363"/>
                  <a:chOff x="703" y="255"/>
                  <a:chExt cx="1179" cy="816"/>
                </a:xfrm>
              </p:grpSpPr>
              <p:sp>
                <p:nvSpPr>
                  <p:cNvPr id="22561" name="Line 41"/>
                  <p:cNvSpPr>
                    <a:spLocks noChangeShapeType="1"/>
                  </p:cNvSpPr>
                  <p:nvPr/>
                </p:nvSpPr>
                <p:spPr bwMode="auto">
                  <a:xfrm flipH="1">
                    <a:off x="703" y="255"/>
                    <a:ext cx="1179" cy="0"/>
                  </a:xfrm>
                  <a:prstGeom prst="line">
                    <a:avLst/>
                  </a:prstGeom>
                  <a:noFill/>
                  <a:ln w="25400">
                    <a:solidFill>
                      <a:srgbClr val="0099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it-IT"/>
                  </a:p>
                </p:txBody>
              </p:sp>
              <p:sp>
                <p:nvSpPr>
                  <p:cNvPr id="22562" name="Line 42"/>
                  <p:cNvSpPr>
                    <a:spLocks noChangeShapeType="1"/>
                  </p:cNvSpPr>
                  <p:nvPr/>
                </p:nvSpPr>
                <p:spPr bwMode="auto">
                  <a:xfrm>
                    <a:off x="703" y="255"/>
                    <a:ext cx="0" cy="816"/>
                  </a:xfrm>
                  <a:prstGeom prst="line">
                    <a:avLst/>
                  </a:prstGeom>
                  <a:noFill/>
                  <a:ln w="25400">
                    <a:solidFill>
                      <a:srgbClr val="009900"/>
                    </a:solidFill>
                    <a:round/>
                    <a:headEnd/>
                    <a:tailEnd type="triangle" w="lg"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it-IT"/>
                  </a:p>
                </p:txBody>
              </p:sp>
            </p:grpSp>
            <p:sp>
              <p:nvSpPr>
                <p:cNvPr id="22550" name="Text Box 43"/>
                <p:cNvSpPr txBox="1">
                  <a:spLocks noChangeArrowheads="1"/>
                </p:cNvSpPr>
                <p:nvPr/>
              </p:nvSpPr>
              <p:spPr bwMode="auto">
                <a:xfrm>
                  <a:off x="4422" y="618"/>
                  <a:ext cx="1043" cy="275"/>
                </a:xfrm>
                <a:prstGeom prst="rect">
                  <a:avLst/>
                </a:prstGeom>
                <a:solidFill>
                  <a:srgbClr val="FF00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80000"/>
                    </a:lnSpc>
                    <a:spcBef>
                      <a:spcPct val="50000"/>
                    </a:spcBef>
                  </a:pPr>
                  <a:r>
                    <a:rPr lang="it-IT" altLang="it-IT" sz="1400">
                      <a:solidFill>
                        <a:schemeClr val="bg1"/>
                      </a:solidFill>
                      <a:latin typeface="Century Schoolbook" pitchFamily="18" charset="0"/>
                    </a:rPr>
                    <a:t>Riduzione in taglia</a:t>
                  </a:r>
                </a:p>
              </p:txBody>
            </p:sp>
            <p:sp>
              <p:nvSpPr>
                <p:cNvPr id="22551" name="Text Box 44"/>
                <p:cNvSpPr txBox="1">
                  <a:spLocks noChangeArrowheads="1"/>
                </p:cNvSpPr>
                <p:nvPr/>
              </p:nvSpPr>
              <p:spPr bwMode="auto">
                <a:xfrm>
                  <a:off x="3787" y="281"/>
                  <a:ext cx="1270" cy="15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70000"/>
                    </a:lnSpc>
                    <a:spcBef>
                      <a:spcPct val="50000"/>
                    </a:spcBef>
                  </a:pPr>
                  <a:r>
                    <a:rPr lang="it-IT" altLang="it-IT" sz="1400">
                      <a:solidFill>
                        <a:schemeClr val="bg1"/>
                      </a:solidFill>
                      <a:latin typeface="Garamond" pitchFamily="18" charset="0"/>
                    </a:rPr>
                    <a:t>Increasing of mortality</a:t>
                  </a:r>
                </a:p>
              </p:txBody>
            </p:sp>
            <p:sp>
              <p:nvSpPr>
                <p:cNvPr id="22552" name="Text Box 45"/>
                <p:cNvSpPr txBox="1">
                  <a:spLocks noChangeArrowheads="1"/>
                </p:cNvSpPr>
                <p:nvPr/>
              </p:nvSpPr>
              <p:spPr bwMode="auto">
                <a:xfrm>
                  <a:off x="4468" y="1162"/>
                  <a:ext cx="1043" cy="384"/>
                </a:xfrm>
                <a:prstGeom prst="rect">
                  <a:avLst/>
                </a:prstGeom>
                <a:solidFill>
                  <a:srgbClr val="FF00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80000"/>
                    </a:lnSpc>
                    <a:spcBef>
                      <a:spcPct val="50000"/>
                    </a:spcBef>
                  </a:pPr>
                  <a:r>
                    <a:rPr lang="it-IT" altLang="it-IT" sz="1400">
                      <a:solidFill>
                        <a:schemeClr val="bg1"/>
                      </a:solidFill>
                      <a:latin typeface="Century Schoolbook" pitchFamily="18" charset="0"/>
                    </a:rPr>
                    <a:t>Riduzione in taglia/età  di maturità sessuale</a:t>
                  </a:r>
                </a:p>
              </p:txBody>
            </p:sp>
            <p:sp>
              <p:nvSpPr>
                <p:cNvPr id="22553" name="Text Box 46"/>
                <p:cNvSpPr txBox="1">
                  <a:spLocks noChangeArrowheads="1"/>
                </p:cNvSpPr>
                <p:nvPr/>
              </p:nvSpPr>
              <p:spPr bwMode="auto">
                <a:xfrm>
                  <a:off x="4468" y="1915"/>
                  <a:ext cx="1043" cy="343"/>
                </a:xfrm>
                <a:prstGeom prst="rect">
                  <a:avLst/>
                </a:prstGeom>
                <a:solidFill>
                  <a:srgbClr val="FF00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80000"/>
                    </a:lnSpc>
                    <a:spcBef>
                      <a:spcPct val="50000"/>
                    </a:spcBef>
                  </a:pPr>
                  <a:r>
                    <a:rPr lang="it-IT" altLang="it-IT" sz="1400">
                      <a:solidFill>
                        <a:schemeClr val="bg1"/>
                      </a:solidFill>
                      <a:latin typeface="Century Schoolbook" pitchFamily="18" charset="0"/>
                    </a:rPr>
                    <a:t>Modifiche della</a:t>
                  </a:r>
                </a:p>
                <a:p>
                  <a:pPr algn="ctr" eaLnBrk="1" hangingPunct="1">
                    <a:lnSpc>
                      <a:spcPct val="80000"/>
                    </a:lnSpc>
                    <a:spcBef>
                      <a:spcPct val="50000"/>
                    </a:spcBef>
                  </a:pPr>
                  <a:r>
                    <a:rPr lang="it-IT" altLang="it-IT" sz="1400">
                      <a:solidFill>
                        <a:schemeClr val="bg1"/>
                      </a:solidFill>
                      <a:latin typeface="Century Schoolbook" pitchFamily="18" charset="0"/>
                    </a:rPr>
                    <a:t>sex ratio</a:t>
                  </a:r>
                </a:p>
              </p:txBody>
            </p:sp>
            <p:sp>
              <p:nvSpPr>
                <p:cNvPr id="22554" name="Text Box 47"/>
                <p:cNvSpPr txBox="1">
                  <a:spLocks noChangeArrowheads="1"/>
                </p:cNvSpPr>
                <p:nvPr/>
              </p:nvSpPr>
              <p:spPr bwMode="auto">
                <a:xfrm>
                  <a:off x="4468" y="3366"/>
                  <a:ext cx="1043" cy="384"/>
                </a:xfrm>
                <a:prstGeom prst="rect">
                  <a:avLst/>
                </a:prstGeom>
                <a:solidFill>
                  <a:srgbClr val="FF00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80000"/>
                    </a:lnSpc>
                    <a:spcBef>
                      <a:spcPct val="50000"/>
                    </a:spcBef>
                  </a:pPr>
                  <a:r>
                    <a:rPr lang="it-IT" altLang="it-IT" sz="1400">
                      <a:solidFill>
                        <a:schemeClr val="bg1"/>
                      </a:solidFill>
                      <a:latin typeface="Century Schoolbook" pitchFamily="18" charset="0"/>
                    </a:rPr>
                    <a:t>Riduzione del potenziale genetico</a:t>
                  </a:r>
                </a:p>
              </p:txBody>
            </p:sp>
            <p:sp>
              <p:nvSpPr>
                <p:cNvPr id="22555" name="Line 48"/>
                <p:cNvSpPr>
                  <a:spLocks noChangeShapeType="1"/>
                </p:cNvSpPr>
                <p:nvPr/>
              </p:nvSpPr>
              <p:spPr bwMode="auto">
                <a:xfrm>
                  <a:off x="5012" y="924"/>
                  <a:ext cx="0" cy="238"/>
                </a:xfrm>
                <a:prstGeom prst="line">
                  <a:avLst/>
                </a:prstGeom>
                <a:noFill/>
                <a:ln w="25400">
                  <a:solidFill>
                    <a:srgbClr val="660033"/>
                  </a:solidFill>
                  <a:round/>
                  <a:headEnd/>
                  <a:tailEnd type="triangle" w="lg"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it-IT"/>
                </a:p>
              </p:txBody>
            </p:sp>
            <p:sp>
              <p:nvSpPr>
                <p:cNvPr id="22556" name="Line 49"/>
                <p:cNvSpPr>
                  <a:spLocks noChangeShapeType="1"/>
                </p:cNvSpPr>
                <p:nvPr/>
              </p:nvSpPr>
              <p:spPr bwMode="auto">
                <a:xfrm>
                  <a:off x="5012" y="1592"/>
                  <a:ext cx="0" cy="296"/>
                </a:xfrm>
                <a:prstGeom prst="line">
                  <a:avLst/>
                </a:prstGeom>
                <a:noFill/>
                <a:ln w="25400">
                  <a:solidFill>
                    <a:srgbClr val="B11768"/>
                  </a:solidFill>
                  <a:round/>
                  <a:headEnd/>
                  <a:tailEnd type="triangle" w="lg"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it-IT"/>
                </a:p>
              </p:txBody>
            </p:sp>
            <p:sp>
              <p:nvSpPr>
                <p:cNvPr id="22557" name="Line 50"/>
                <p:cNvSpPr>
                  <a:spLocks noChangeShapeType="1"/>
                </p:cNvSpPr>
                <p:nvPr/>
              </p:nvSpPr>
              <p:spPr bwMode="auto">
                <a:xfrm>
                  <a:off x="5012" y="2296"/>
                  <a:ext cx="0" cy="273"/>
                </a:xfrm>
                <a:prstGeom prst="line">
                  <a:avLst/>
                </a:prstGeom>
                <a:noFill/>
                <a:ln w="25400">
                  <a:solidFill>
                    <a:srgbClr val="B11768"/>
                  </a:solidFill>
                  <a:round/>
                  <a:headEnd/>
                  <a:tailEnd type="triangle" w="lg"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it-IT"/>
                </a:p>
              </p:txBody>
            </p:sp>
            <p:sp>
              <p:nvSpPr>
                <p:cNvPr id="22558" name="Line 51"/>
                <p:cNvSpPr>
                  <a:spLocks noChangeShapeType="1"/>
                </p:cNvSpPr>
                <p:nvPr/>
              </p:nvSpPr>
              <p:spPr bwMode="auto">
                <a:xfrm>
                  <a:off x="5511" y="1344"/>
                  <a:ext cx="91" cy="0"/>
                </a:xfrm>
                <a:prstGeom prst="line">
                  <a:avLst/>
                </a:prstGeom>
                <a:noFill/>
                <a:ln w="28575">
                  <a:solidFill>
                    <a:srgbClr val="B11768"/>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it-IT"/>
                </a:p>
              </p:txBody>
            </p:sp>
            <p:sp>
              <p:nvSpPr>
                <p:cNvPr id="22559" name="Line 52"/>
                <p:cNvSpPr>
                  <a:spLocks noChangeShapeType="1"/>
                </p:cNvSpPr>
                <p:nvPr/>
              </p:nvSpPr>
              <p:spPr bwMode="auto">
                <a:xfrm flipH="1">
                  <a:off x="5511" y="2795"/>
                  <a:ext cx="91" cy="0"/>
                </a:xfrm>
                <a:prstGeom prst="line">
                  <a:avLst/>
                </a:prstGeom>
                <a:noFill/>
                <a:ln w="25400">
                  <a:solidFill>
                    <a:srgbClr val="B11768"/>
                  </a:solidFill>
                  <a:round/>
                  <a:headEnd/>
                  <a:tailEnd type="triangle" w="lg"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it-IT"/>
                </a:p>
              </p:txBody>
            </p:sp>
            <p:sp>
              <p:nvSpPr>
                <p:cNvPr id="22560" name="Line 53"/>
                <p:cNvSpPr>
                  <a:spLocks noChangeShapeType="1"/>
                </p:cNvSpPr>
                <p:nvPr/>
              </p:nvSpPr>
              <p:spPr bwMode="auto">
                <a:xfrm>
                  <a:off x="5602" y="1344"/>
                  <a:ext cx="0" cy="1451"/>
                </a:xfrm>
                <a:prstGeom prst="line">
                  <a:avLst/>
                </a:prstGeom>
                <a:noFill/>
                <a:ln w="25400">
                  <a:solidFill>
                    <a:srgbClr val="B11768"/>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it-IT"/>
                </a:p>
              </p:txBody>
            </p:sp>
          </p:grpSp>
          <p:sp>
            <p:nvSpPr>
              <p:cNvPr id="22546" name="Text Box 54"/>
              <p:cNvSpPr txBox="1">
                <a:spLocks noChangeArrowheads="1"/>
              </p:cNvSpPr>
              <p:nvPr/>
            </p:nvSpPr>
            <p:spPr bwMode="auto">
              <a:xfrm>
                <a:off x="4101" y="3929"/>
                <a:ext cx="1678" cy="29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it-IT" sz="2400">
                    <a:latin typeface="Century Schoolbook" pitchFamily="18" charset="0"/>
                  </a:rPr>
                  <a:t>POPOLAZIONE</a:t>
                </a:r>
              </a:p>
            </p:txBody>
          </p:sp>
        </p:grpSp>
        <p:sp>
          <p:nvSpPr>
            <p:cNvPr id="22544" name="Text Box 55"/>
            <p:cNvSpPr txBox="1">
              <a:spLocks noChangeArrowheads="1"/>
            </p:cNvSpPr>
            <p:nvPr/>
          </p:nvSpPr>
          <p:spPr bwMode="auto">
            <a:xfrm>
              <a:off x="4468" y="2633"/>
              <a:ext cx="1043" cy="384"/>
            </a:xfrm>
            <a:prstGeom prst="rect">
              <a:avLst/>
            </a:prstGeom>
            <a:solidFill>
              <a:srgbClr val="FF00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80000"/>
                </a:lnSpc>
                <a:spcBef>
                  <a:spcPct val="50000"/>
                </a:spcBef>
              </a:pPr>
              <a:r>
                <a:rPr lang="it-IT" altLang="it-IT" sz="1400">
                  <a:solidFill>
                    <a:schemeClr val="bg1"/>
                  </a:solidFill>
                  <a:latin typeface="Century Schoolbook" pitchFamily="18" charset="0"/>
                </a:rPr>
                <a:t>Riduzione del potenziale riproduttivo</a:t>
              </a:r>
            </a:p>
          </p:txBody>
        </p:sp>
      </p:grpSp>
      <p:sp>
        <p:nvSpPr>
          <p:cNvPr id="259128" name="Text Box 56"/>
          <p:cNvSpPr txBox="1">
            <a:spLocks noChangeArrowheads="1"/>
          </p:cNvSpPr>
          <p:nvPr/>
        </p:nvSpPr>
        <p:spPr bwMode="auto">
          <a:xfrm>
            <a:off x="2986088" y="260350"/>
            <a:ext cx="3241675" cy="376238"/>
          </a:xfrm>
          <a:prstGeom prst="rect">
            <a:avLst/>
          </a:prstGeom>
          <a:solidFill>
            <a:srgbClr val="73E0F4"/>
          </a:solidFill>
          <a:ln w="9525">
            <a:solidFill>
              <a:srgbClr val="008000"/>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lgn="ctr">
              <a:spcBef>
                <a:spcPct val="50000"/>
              </a:spcBef>
              <a:defRPr/>
            </a:pPr>
            <a:r>
              <a:rPr lang="en-US" b="1" dirty="0" err="1">
                <a:solidFill>
                  <a:srgbClr val="FF0000"/>
                </a:solidFill>
                <a:latin typeface="Garamond" pitchFamily="18" charset="0"/>
              </a:rPr>
              <a:t>Impatto</a:t>
            </a:r>
            <a:r>
              <a:rPr lang="en-US" b="1" dirty="0">
                <a:solidFill>
                  <a:srgbClr val="FF0000"/>
                </a:solidFill>
                <a:latin typeface="Garamond" pitchFamily="18" charset="0"/>
              </a:rPr>
              <a:t> </a:t>
            </a:r>
            <a:r>
              <a:rPr lang="en-US" b="1" dirty="0" err="1">
                <a:solidFill>
                  <a:srgbClr val="FF0000"/>
                </a:solidFill>
                <a:latin typeface="Garamond" pitchFamily="18" charset="0"/>
              </a:rPr>
              <a:t>della</a:t>
            </a:r>
            <a:r>
              <a:rPr lang="en-US" b="1" dirty="0">
                <a:solidFill>
                  <a:srgbClr val="FF0000"/>
                </a:solidFill>
                <a:latin typeface="Garamond" pitchFamily="18" charset="0"/>
              </a:rPr>
              <a:t> </a:t>
            </a:r>
            <a:r>
              <a:rPr lang="en-US" b="1" dirty="0" err="1">
                <a:solidFill>
                  <a:srgbClr val="FF0000"/>
                </a:solidFill>
                <a:latin typeface="Garamond" pitchFamily="18" charset="0"/>
              </a:rPr>
              <a:t>Pesca</a:t>
            </a:r>
            <a:endParaRPr lang="en-US" b="1" dirty="0">
              <a:solidFill>
                <a:srgbClr val="FF0000"/>
              </a:solidFill>
              <a:latin typeface="Garamond" pitchFamily="18" charset="0"/>
            </a:endParaRPr>
          </a:p>
        </p:txBody>
      </p:sp>
    </p:spTree>
    <p:extLst>
      <p:ext uri="{BB962C8B-B14F-4D97-AF65-F5344CB8AC3E}">
        <p14:creationId xmlns:p14="http://schemas.microsoft.com/office/powerpoint/2010/main" xmlns="" val="1969776427"/>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35" name="Rettangolo arrotondato 34"/>
          <p:cNvSpPr/>
          <p:nvPr/>
        </p:nvSpPr>
        <p:spPr>
          <a:xfrm>
            <a:off x="155533" y="651593"/>
            <a:ext cx="3901360" cy="536134"/>
          </a:xfrm>
          <a:prstGeom prst="roundRect">
            <a:avLst/>
          </a:prstGeom>
          <a:solidFill>
            <a:schemeClr val="bg1"/>
          </a:solidFill>
          <a:scene3d>
            <a:camera prst="orthographicFront"/>
            <a:lightRig rig="threePt" dir="t"/>
          </a:scene3d>
          <a:sp3d>
            <a:bevelT w="82550" prst="angle"/>
          </a:sp3d>
        </p:spPr>
        <p:style>
          <a:lnRef idx="1">
            <a:schemeClr val="accent1"/>
          </a:lnRef>
          <a:fillRef idx="3">
            <a:schemeClr val="accent1"/>
          </a:fillRef>
          <a:effectRef idx="2">
            <a:schemeClr val="accent1"/>
          </a:effectRef>
          <a:fontRef idx="minor">
            <a:schemeClr val="lt1"/>
          </a:fontRef>
        </p:style>
        <p:txBody>
          <a:bodyPr anchor="ctr"/>
          <a:lstStyle/>
          <a:p>
            <a:pPr algn="ctr">
              <a:defRPr/>
            </a:pPr>
            <a:r>
              <a:rPr lang="it-IT" sz="1600" dirty="0"/>
              <a:t>1982</a:t>
            </a:r>
          </a:p>
        </p:txBody>
      </p:sp>
      <p:sp>
        <p:nvSpPr>
          <p:cNvPr id="41" name="Rettangolo arrotondato 40"/>
          <p:cNvSpPr/>
          <p:nvPr/>
        </p:nvSpPr>
        <p:spPr>
          <a:xfrm>
            <a:off x="150597" y="5961887"/>
            <a:ext cx="3976716" cy="847909"/>
          </a:xfrm>
          <a:prstGeom prst="roundRect">
            <a:avLst/>
          </a:prstGeom>
          <a:solidFill>
            <a:srgbClr val="32D096"/>
          </a:solidFill>
          <a:scene3d>
            <a:camera prst="orthographicFront"/>
            <a:lightRig rig="threePt" dir="t"/>
          </a:scene3d>
          <a:sp3d>
            <a:bevelT w="82550" prst="angle"/>
          </a:sp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it-IT" sz="1600"/>
          </a:p>
        </p:txBody>
      </p:sp>
      <p:grpSp>
        <p:nvGrpSpPr>
          <p:cNvPr id="3" name="Gruppo 2"/>
          <p:cNvGrpSpPr/>
          <p:nvPr/>
        </p:nvGrpSpPr>
        <p:grpSpPr>
          <a:xfrm>
            <a:off x="131861" y="711384"/>
            <a:ext cx="4038105" cy="1759748"/>
            <a:chOff x="107504" y="437547"/>
            <a:chExt cx="4038105" cy="1759748"/>
          </a:xfrm>
        </p:grpSpPr>
        <p:sp>
          <p:nvSpPr>
            <p:cNvPr id="2" name="Rettangolo arrotondato 1"/>
            <p:cNvSpPr/>
            <p:nvPr/>
          </p:nvSpPr>
          <p:spPr>
            <a:xfrm>
              <a:off x="107504" y="1018134"/>
              <a:ext cx="4038105" cy="1179161"/>
            </a:xfrm>
            <a:prstGeom prst="roundRect">
              <a:avLst/>
            </a:prstGeom>
            <a:solidFill>
              <a:srgbClr val="32D096"/>
            </a:solidFill>
            <a:scene3d>
              <a:camera prst="orthographicFront"/>
              <a:lightRig rig="threePt" dir="t"/>
            </a:scene3d>
            <a:sp3d>
              <a:bevelT w="82550" prst="angle"/>
            </a:sp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it-IT" sz="1600"/>
            </a:p>
          </p:txBody>
        </p:sp>
        <p:sp>
          <p:nvSpPr>
            <p:cNvPr id="29701" name="CasellaDiTesto 2"/>
            <p:cNvSpPr txBox="1">
              <a:spLocks noChangeArrowheads="1"/>
            </p:cNvSpPr>
            <p:nvPr/>
          </p:nvSpPr>
          <p:spPr bwMode="auto">
            <a:xfrm>
              <a:off x="755650" y="1040560"/>
              <a:ext cx="3389959" cy="10772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285750" indent="-285750" eaLnBrk="1" hangingPunct="1">
                <a:buFont typeface="Arial"/>
                <a:buChar char="•"/>
              </a:pPr>
              <a:r>
                <a:rPr lang="it-IT" sz="1600" i="1" dirty="0">
                  <a:solidFill>
                    <a:srgbClr val="000090"/>
                  </a:solidFill>
                  <a:latin typeface="+mn-lt"/>
                  <a:cs typeface="Cambria" charset="0"/>
                </a:rPr>
                <a:t>Conferenza Internazionale sulla Pesca </a:t>
              </a:r>
              <a:r>
                <a:rPr lang="it-IT" sz="1600" i="1" dirty="0" smtClean="0">
                  <a:solidFill>
                    <a:srgbClr val="000090"/>
                  </a:solidFill>
                  <a:latin typeface="+mn-lt"/>
                  <a:cs typeface="Cambria" charset="0"/>
                </a:rPr>
                <a:t>Responsabile (</a:t>
              </a:r>
              <a:r>
                <a:rPr lang="it-IT" sz="1600" i="1" dirty="0" err="1">
                  <a:solidFill>
                    <a:srgbClr val="000090"/>
                  </a:solidFill>
                  <a:latin typeface="+mn-lt"/>
                  <a:cs typeface="Cambria" charset="0"/>
                </a:rPr>
                <a:t>Cancun</a:t>
              </a:r>
              <a:r>
                <a:rPr lang="it-IT" sz="1600" i="1" dirty="0">
                  <a:solidFill>
                    <a:srgbClr val="000090"/>
                  </a:solidFill>
                  <a:latin typeface="+mn-lt"/>
                  <a:cs typeface="Cambria" charset="0"/>
                </a:rPr>
                <a:t>) </a:t>
              </a:r>
            </a:p>
            <a:p>
              <a:pPr marL="285750" indent="-285750" eaLnBrk="1" hangingPunct="1">
                <a:buFont typeface="Arial"/>
                <a:buChar char="•"/>
              </a:pPr>
              <a:r>
                <a:rPr lang="it-IT" sz="1600" i="1" dirty="0" smtClean="0">
                  <a:solidFill>
                    <a:srgbClr val="000090"/>
                  </a:solidFill>
                  <a:latin typeface="+mn-lt"/>
                  <a:cs typeface="Cambria" charset="0"/>
                </a:rPr>
                <a:t>Conferenza </a:t>
              </a:r>
              <a:r>
                <a:rPr lang="it-IT" sz="1600" i="1" dirty="0">
                  <a:solidFill>
                    <a:srgbClr val="000090"/>
                  </a:solidFill>
                  <a:latin typeface="+mn-lt"/>
                  <a:cs typeface="Cambria" charset="0"/>
                </a:rPr>
                <a:t>su Ambiente e Sviluppo (Rio de Janeiro)</a:t>
              </a:r>
            </a:p>
          </p:txBody>
        </p:sp>
        <p:sp>
          <p:nvSpPr>
            <p:cNvPr id="39" name="CasellaDiTesto 2"/>
            <p:cNvSpPr txBox="1">
              <a:spLocks noChangeArrowheads="1"/>
            </p:cNvSpPr>
            <p:nvPr/>
          </p:nvSpPr>
          <p:spPr bwMode="auto">
            <a:xfrm>
              <a:off x="706536" y="437547"/>
              <a:ext cx="3389959"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285750" indent="-285750" eaLnBrk="1" hangingPunct="1">
                <a:buFont typeface="Arial"/>
                <a:buChar char="•"/>
              </a:pPr>
              <a:r>
                <a:rPr lang="it-IT" sz="1600" i="1" dirty="0" smtClean="0">
                  <a:solidFill>
                    <a:srgbClr val="020E76"/>
                  </a:solidFill>
                  <a:latin typeface="+mn-lt"/>
                </a:rPr>
                <a:t>Legge </a:t>
              </a:r>
              <a:r>
                <a:rPr lang="it-IT" sz="1600" i="1" dirty="0">
                  <a:solidFill>
                    <a:srgbClr val="020E76"/>
                  </a:solidFill>
                  <a:latin typeface="+mn-lt"/>
                </a:rPr>
                <a:t>n. 41, </a:t>
              </a:r>
              <a:r>
                <a:rPr lang="it-IT" sz="1600" dirty="0" err="1">
                  <a:solidFill>
                    <a:srgbClr val="020E76"/>
                  </a:solidFill>
                  <a:latin typeface="+mn-lt"/>
                </a:rPr>
                <a:t>MiPAAF</a:t>
              </a:r>
              <a:r>
                <a:rPr lang="it-IT" sz="1600" dirty="0">
                  <a:solidFill>
                    <a:srgbClr val="020E76"/>
                  </a:solidFill>
                  <a:latin typeface="+mn-lt"/>
                </a:rPr>
                <a:t> </a:t>
              </a:r>
            </a:p>
          </p:txBody>
        </p:sp>
      </p:grpSp>
      <p:sp>
        <p:nvSpPr>
          <p:cNvPr id="29702" name="CasellaDiTesto 3"/>
          <p:cNvSpPr txBox="1">
            <a:spLocks noChangeArrowheads="1"/>
          </p:cNvSpPr>
          <p:nvPr/>
        </p:nvSpPr>
        <p:spPr bwMode="auto">
          <a:xfrm>
            <a:off x="5308409" y="1543137"/>
            <a:ext cx="2166520" cy="64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r>
              <a:rPr lang="it-IT" sz="1800" dirty="0">
                <a:solidFill>
                  <a:srgbClr val="FFFFFF"/>
                </a:solidFill>
                <a:latin typeface="+mn-lt"/>
                <a:cs typeface="Cambria" charset="0"/>
              </a:rPr>
              <a:t>Concetto di </a:t>
            </a:r>
          </a:p>
          <a:p>
            <a:pPr eaLnBrk="1" hangingPunct="1"/>
            <a:r>
              <a:rPr lang="it-IT" sz="1800" dirty="0">
                <a:solidFill>
                  <a:srgbClr val="FFFFFF"/>
                </a:solidFill>
                <a:latin typeface="+mn-lt"/>
                <a:cs typeface="Cambria" charset="0"/>
              </a:rPr>
              <a:t>pesca responsabile</a:t>
            </a:r>
          </a:p>
        </p:txBody>
      </p:sp>
      <p:sp>
        <p:nvSpPr>
          <p:cNvPr id="5" name="Freccia destra 4"/>
          <p:cNvSpPr/>
          <p:nvPr/>
        </p:nvSpPr>
        <p:spPr>
          <a:xfrm>
            <a:off x="4607282" y="1709713"/>
            <a:ext cx="381000" cy="284162"/>
          </a:xfrm>
          <a:prstGeom prst="rightArrow">
            <a:avLst>
              <a:gd name="adj1" fmla="val 50000"/>
              <a:gd name="adj2" fmla="val 53694"/>
            </a:avLst>
          </a:prstGeom>
          <a:solidFill>
            <a:srgbClr val="2FFFB2"/>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it-IT" sz="1600"/>
          </a:p>
        </p:txBody>
      </p:sp>
      <p:sp>
        <p:nvSpPr>
          <p:cNvPr id="29704" name="CasellaDiTesto 5"/>
          <p:cNvSpPr txBox="1">
            <a:spLocks noChangeArrowheads="1"/>
          </p:cNvSpPr>
          <p:nvPr/>
        </p:nvSpPr>
        <p:spPr bwMode="auto">
          <a:xfrm>
            <a:off x="179388" y="1643548"/>
            <a:ext cx="785812"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r>
              <a:rPr lang="it-IT" sz="1600" b="1" dirty="0">
                <a:solidFill>
                  <a:srgbClr val="000090"/>
                </a:solidFill>
                <a:latin typeface="+mn-lt"/>
                <a:cs typeface="Cambria" charset="0"/>
              </a:rPr>
              <a:t>1992</a:t>
            </a:r>
          </a:p>
        </p:txBody>
      </p:sp>
      <p:sp>
        <p:nvSpPr>
          <p:cNvPr id="29709" name="CasellaDiTesto 8"/>
          <p:cNvSpPr txBox="1">
            <a:spLocks noChangeArrowheads="1"/>
          </p:cNvSpPr>
          <p:nvPr/>
        </p:nvSpPr>
        <p:spPr bwMode="auto">
          <a:xfrm>
            <a:off x="5291191" y="2736222"/>
            <a:ext cx="1828310" cy="64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r>
              <a:rPr lang="it-IT" sz="1800" dirty="0">
                <a:solidFill>
                  <a:srgbClr val="FFFFFF"/>
                </a:solidFill>
                <a:latin typeface="+mn-lt"/>
                <a:cs typeface="Cambria" charset="0"/>
              </a:rPr>
              <a:t>Principio precauzionale </a:t>
            </a:r>
          </a:p>
        </p:txBody>
      </p:sp>
      <p:grpSp>
        <p:nvGrpSpPr>
          <p:cNvPr id="4" name="Gruppo 3"/>
          <p:cNvGrpSpPr/>
          <p:nvPr/>
        </p:nvGrpSpPr>
        <p:grpSpPr>
          <a:xfrm>
            <a:off x="98643" y="2525329"/>
            <a:ext cx="4046966" cy="1191279"/>
            <a:chOff x="98643" y="2197201"/>
            <a:chExt cx="4046966" cy="1191279"/>
          </a:xfrm>
        </p:grpSpPr>
        <p:sp>
          <p:nvSpPr>
            <p:cNvPr id="7" name="Rettangolo arrotondato 6"/>
            <p:cNvSpPr/>
            <p:nvPr/>
          </p:nvSpPr>
          <p:spPr>
            <a:xfrm>
              <a:off x="150597" y="2197201"/>
              <a:ext cx="3995012" cy="1191279"/>
            </a:xfrm>
            <a:prstGeom prst="roundRect">
              <a:avLst/>
            </a:prstGeom>
            <a:solidFill>
              <a:srgbClr val="32D096"/>
            </a:solidFill>
            <a:scene3d>
              <a:camera prst="orthographicFront"/>
              <a:lightRig rig="threePt" dir="t"/>
            </a:scene3d>
            <a:sp3d>
              <a:bevelT w="82550" prst="angle"/>
            </a:sp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it-IT" sz="1600"/>
            </a:p>
          </p:txBody>
        </p:sp>
        <p:sp>
          <p:nvSpPr>
            <p:cNvPr id="29708" name="CasellaDiTesto 7"/>
            <p:cNvSpPr txBox="1">
              <a:spLocks noChangeArrowheads="1"/>
            </p:cNvSpPr>
            <p:nvPr/>
          </p:nvSpPr>
          <p:spPr bwMode="auto">
            <a:xfrm>
              <a:off x="727532" y="2341136"/>
              <a:ext cx="3132656"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285750" indent="-285750" eaLnBrk="1" hangingPunct="1">
                <a:buFont typeface="Arial"/>
                <a:buChar char="•"/>
              </a:pPr>
              <a:r>
                <a:rPr lang="it-IT" sz="1600" i="1" dirty="0">
                  <a:solidFill>
                    <a:srgbClr val="000090"/>
                  </a:solidFill>
                  <a:latin typeface="+mn-lt"/>
                  <a:cs typeface="Cambria" charset="0"/>
                </a:rPr>
                <a:t>Legge del Mare o Costituzione degli Oceani (Convenzione delle Nazioni Unite) </a:t>
              </a:r>
            </a:p>
          </p:txBody>
        </p:sp>
        <p:sp>
          <p:nvSpPr>
            <p:cNvPr id="29711" name="CasellaDiTesto 10"/>
            <p:cNvSpPr txBox="1">
              <a:spLocks noChangeArrowheads="1"/>
            </p:cNvSpPr>
            <p:nvPr/>
          </p:nvSpPr>
          <p:spPr bwMode="auto">
            <a:xfrm>
              <a:off x="98643" y="2544408"/>
              <a:ext cx="785812"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r>
                <a:rPr lang="it-IT" sz="1600" b="1" dirty="0">
                  <a:solidFill>
                    <a:srgbClr val="000090"/>
                  </a:solidFill>
                  <a:latin typeface="+mn-lt"/>
                  <a:cs typeface="Cambria" charset="0"/>
                </a:rPr>
                <a:t>1994</a:t>
              </a:r>
            </a:p>
          </p:txBody>
        </p:sp>
      </p:grpSp>
      <p:sp>
        <p:nvSpPr>
          <p:cNvPr id="29716" name="CasellaDiTesto 13"/>
          <p:cNvSpPr txBox="1">
            <a:spLocks noChangeArrowheads="1"/>
          </p:cNvSpPr>
          <p:nvPr/>
        </p:nvSpPr>
        <p:spPr bwMode="auto">
          <a:xfrm>
            <a:off x="5296926" y="3942158"/>
            <a:ext cx="2194391" cy="923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r>
              <a:rPr lang="it-IT" sz="1800" dirty="0">
                <a:solidFill>
                  <a:schemeClr val="bg1"/>
                </a:solidFill>
                <a:latin typeface="+mn-lt"/>
                <a:cs typeface="Cambria" charset="0"/>
              </a:rPr>
              <a:t>Verso l’uso sostenibile delle risorse marine</a:t>
            </a:r>
            <a:endParaRPr lang="it-IT" sz="1800" i="1" dirty="0">
              <a:solidFill>
                <a:schemeClr val="bg1"/>
              </a:solidFill>
              <a:latin typeface="+mn-lt"/>
              <a:cs typeface="Cambria" charset="0"/>
            </a:endParaRPr>
          </a:p>
        </p:txBody>
      </p:sp>
      <p:grpSp>
        <p:nvGrpSpPr>
          <p:cNvPr id="6" name="Gruppo 5"/>
          <p:cNvGrpSpPr/>
          <p:nvPr/>
        </p:nvGrpSpPr>
        <p:grpSpPr>
          <a:xfrm>
            <a:off x="155533" y="3795110"/>
            <a:ext cx="3995012" cy="1191279"/>
            <a:chOff x="155533" y="3537734"/>
            <a:chExt cx="3995012" cy="1191279"/>
          </a:xfrm>
        </p:grpSpPr>
        <p:sp>
          <p:nvSpPr>
            <p:cNvPr id="34" name="Rettangolo arrotondato 33"/>
            <p:cNvSpPr/>
            <p:nvPr/>
          </p:nvSpPr>
          <p:spPr>
            <a:xfrm>
              <a:off x="155533" y="3537734"/>
              <a:ext cx="3995012" cy="1191279"/>
            </a:xfrm>
            <a:prstGeom prst="roundRect">
              <a:avLst/>
            </a:prstGeom>
            <a:solidFill>
              <a:srgbClr val="32D096"/>
            </a:solidFill>
            <a:scene3d>
              <a:camera prst="orthographicFront"/>
              <a:lightRig rig="threePt" dir="t"/>
            </a:scene3d>
            <a:sp3d>
              <a:bevelT w="82550" prst="angle"/>
            </a:sp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it-IT" sz="1600"/>
            </a:p>
          </p:txBody>
        </p:sp>
        <p:sp>
          <p:nvSpPr>
            <p:cNvPr id="29715" name="CasellaDiTesto 12"/>
            <p:cNvSpPr txBox="1">
              <a:spLocks noChangeArrowheads="1"/>
            </p:cNvSpPr>
            <p:nvPr/>
          </p:nvSpPr>
          <p:spPr bwMode="auto">
            <a:xfrm>
              <a:off x="780007" y="3789742"/>
              <a:ext cx="3195168" cy="5847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285750" indent="-285750" eaLnBrk="1" hangingPunct="1">
                <a:buFont typeface="Arial"/>
                <a:buChar char="•"/>
              </a:pPr>
              <a:r>
                <a:rPr lang="it-IT" sz="1600" i="1" dirty="0">
                  <a:solidFill>
                    <a:srgbClr val="000090"/>
                  </a:solidFill>
                  <a:latin typeface="+mn-lt"/>
                  <a:cs typeface="Cambria" charset="0"/>
                </a:rPr>
                <a:t>Codice di Condotta per la Pesca </a:t>
              </a:r>
              <a:r>
                <a:rPr lang="it-IT" sz="1600" i="1" dirty="0" smtClean="0">
                  <a:solidFill>
                    <a:srgbClr val="000090"/>
                  </a:solidFill>
                  <a:latin typeface="+mn-lt"/>
                  <a:cs typeface="Cambria" charset="0"/>
                </a:rPr>
                <a:t>Responsabile (</a:t>
              </a:r>
              <a:r>
                <a:rPr lang="it-IT" sz="1600" i="1" dirty="0">
                  <a:solidFill>
                    <a:srgbClr val="000090"/>
                  </a:solidFill>
                  <a:latin typeface="+mn-lt"/>
                  <a:cs typeface="Cambria" charset="0"/>
                </a:rPr>
                <a:t>FAO)</a:t>
              </a:r>
            </a:p>
          </p:txBody>
        </p:sp>
        <p:sp>
          <p:nvSpPr>
            <p:cNvPr id="29718" name="CasellaDiTesto 15"/>
            <p:cNvSpPr txBox="1">
              <a:spLocks noChangeArrowheads="1"/>
            </p:cNvSpPr>
            <p:nvPr/>
          </p:nvSpPr>
          <p:spPr bwMode="auto">
            <a:xfrm>
              <a:off x="206243" y="3928286"/>
              <a:ext cx="785812"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r>
                <a:rPr lang="it-IT" sz="1600" b="1" dirty="0">
                  <a:solidFill>
                    <a:srgbClr val="000090"/>
                  </a:solidFill>
                  <a:latin typeface="+mn-lt"/>
                  <a:cs typeface="Cambria" charset="0"/>
                </a:rPr>
                <a:t>1995</a:t>
              </a:r>
            </a:p>
          </p:txBody>
        </p:sp>
      </p:grpSp>
      <p:sp>
        <p:nvSpPr>
          <p:cNvPr id="29723" name="CasellaDiTesto 19"/>
          <p:cNvSpPr txBox="1">
            <a:spLocks noChangeArrowheads="1"/>
          </p:cNvSpPr>
          <p:nvPr/>
        </p:nvSpPr>
        <p:spPr bwMode="auto">
          <a:xfrm>
            <a:off x="5288732" y="5047786"/>
            <a:ext cx="2152650" cy="922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r>
              <a:rPr lang="it-IT" sz="1800" dirty="0">
                <a:solidFill>
                  <a:srgbClr val="FFFFFF"/>
                </a:solidFill>
                <a:latin typeface="+mn-lt"/>
                <a:cs typeface="Cambria" charset="0"/>
              </a:rPr>
              <a:t>Contenimento delle pressioni </a:t>
            </a:r>
            <a:r>
              <a:rPr lang="it-IT" sz="1800" dirty="0" smtClean="0">
                <a:solidFill>
                  <a:srgbClr val="FFFFFF"/>
                </a:solidFill>
                <a:latin typeface="+mn-lt"/>
                <a:cs typeface="Cambria" charset="0"/>
              </a:rPr>
              <a:t>dell’attività </a:t>
            </a:r>
            <a:r>
              <a:rPr lang="it-IT" sz="1800" dirty="0">
                <a:solidFill>
                  <a:srgbClr val="FFFFFF"/>
                </a:solidFill>
                <a:latin typeface="+mn-lt"/>
                <a:cs typeface="Cambria" charset="0"/>
              </a:rPr>
              <a:t>di pesca</a:t>
            </a:r>
          </a:p>
        </p:txBody>
      </p:sp>
      <p:grpSp>
        <p:nvGrpSpPr>
          <p:cNvPr id="8" name="Gruppo 7"/>
          <p:cNvGrpSpPr/>
          <p:nvPr/>
        </p:nvGrpSpPr>
        <p:grpSpPr>
          <a:xfrm>
            <a:off x="168893" y="5042264"/>
            <a:ext cx="3976716" cy="847909"/>
            <a:chOff x="168893" y="4704616"/>
            <a:chExt cx="3976716" cy="847909"/>
          </a:xfrm>
        </p:grpSpPr>
        <p:sp>
          <p:nvSpPr>
            <p:cNvPr id="36" name="Rettangolo arrotondato 35"/>
            <p:cNvSpPr/>
            <p:nvPr/>
          </p:nvSpPr>
          <p:spPr>
            <a:xfrm>
              <a:off x="168893" y="4704616"/>
              <a:ext cx="3976716" cy="847909"/>
            </a:xfrm>
            <a:prstGeom prst="roundRect">
              <a:avLst/>
            </a:prstGeom>
            <a:solidFill>
              <a:srgbClr val="32D096"/>
            </a:solidFill>
            <a:scene3d>
              <a:camera prst="orthographicFront"/>
              <a:lightRig rig="threePt" dir="t"/>
            </a:scene3d>
            <a:sp3d>
              <a:bevelT w="82550" prst="angle"/>
            </a:sp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it-IT" sz="1600"/>
            </a:p>
          </p:txBody>
        </p:sp>
        <p:sp>
          <p:nvSpPr>
            <p:cNvPr id="29722" name="CasellaDiTesto 18"/>
            <p:cNvSpPr txBox="1">
              <a:spLocks noChangeArrowheads="1"/>
            </p:cNvSpPr>
            <p:nvPr/>
          </p:nvSpPr>
          <p:spPr bwMode="auto">
            <a:xfrm>
              <a:off x="831980" y="4926055"/>
              <a:ext cx="2440013"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285750" indent="-285750" eaLnBrk="1" hangingPunct="1">
                <a:buFont typeface="Arial"/>
                <a:buChar char="•"/>
              </a:pPr>
              <a:r>
                <a:rPr lang="it-IT" sz="1600" i="1" dirty="0">
                  <a:solidFill>
                    <a:srgbClr val="000090"/>
                  </a:solidFill>
                  <a:latin typeface="+mn-lt"/>
                  <a:cs typeface="Cambria" charset="0"/>
                </a:rPr>
                <a:t>Regolamento CE</a:t>
              </a:r>
            </a:p>
          </p:txBody>
        </p:sp>
        <p:sp>
          <p:nvSpPr>
            <p:cNvPr id="29725" name="CasellaDiTesto 21"/>
            <p:cNvSpPr txBox="1">
              <a:spLocks noChangeArrowheads="1"/>
            </p:cNvSpPr>
            <p:nvPr/>
          </p:nvSpPr>
          <p:spPr bwMode="auto">
            <a:xfrm>
              <a:off x="242963" y="4917138"/>
              <a:ext cx="785812"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r>
                <a:rPr lang="it-IT" sz="1600" b="1" dirty="0">
                  <a:solidFill>
                    <a:srgbClr val="000090"/>
                  </a:solidFill>
                  <a:latin typeface="+mn-lt"/>
                  <a:cs typeface="Cambria" charset="0"/>
                </a:rPr>
                <a:t>2006</a:t>
              </a:r>
            </a:p>
          </p:txBody>
        </p:sp>
      </p:grpSp>
      <p:sp>
        <p:nvSpPr>
          <p:cNvPr id="29729" name="CasellaDiTesto 23"/>
          <p:cNvSpPr txBox="1">
            <a:spLocks noChangeArrowheads="1"/>
          </p:cNvSpPr>
          <p:nvPr/>
        </p:nvSpPr>
        <p:spPr bwMode="auto">
          <a:xfrm>
            <a:off x="852970" y="6087419"/>
            <a:ext cx="3090720" cy="5847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285750" indent="-285750" eaLnBrk="1" hangingPunct="1">
              <a:buFont typeface="Arial"/>
              <a:buChar char="•"/>
            </a:pPr>
            <a:r>
              <a:rPr lang="it-IT" sz="1600" i="1" dirty="0">
                <a:solidFill>
                  <a:srgbClr val="000090"/>
                </a:solidFill>
                <a:latin typeface="+mn-lt"/>
                <a:cs typeface="Cambria" charset="0"/>
              </a:rPr>
              <a:t>Marine </a:t>
            </a:r>
            <a:r>
              <a:rPr lang="it-IT" sz="1600" i="1" dirty="0" err="1">
                <a:solidFill>
                  <a:srgbClr val="000090"/>
                </a:solidFill>
                <a:latin typeface="+mn-lt"/>
                <a:cs typeface="Cambria" charset="0"/>
              </a:rPr>
              <a:t>Strategy</a:t>
            </a:r>
            <a:r>
              <a:rPr lang="it-IT" sz="1600" i="1" dirty="0">
                <a:solidFill>
                  <a:srgbClr val="000090"/>
                </a:solidFill>
                <a:latin typeface="+mn-lt"/>
                <a:cs typeface="Cambria" charset="0"/>
              </a:rPr>
              <a:t> Framework Directory (MSFD) </a:t>
            </a:r>
          </a:p>
        </p:txBody>
      </p:sp>
      <p:sp>
        <p:nvSpPr>
          <p:cNvPr id="29730" name="CasellaDiTesto 24"/>
          <p:cNvSpPr txBox="1">
            <a:spLocks noChangeArrowheads="1"/>
          </p:cNvSpPr>
          <p:nvPr/>
        </p:nvSpPr>
        <p:spPr bwMode="auto">
          <a:xfrm>
            <a:off x="248223" y="6245768"/>
            <a:ext cx="785812"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r>
              <a:rPr lang="it-IT" sz="1600" b="1" dirty="0">
                <a:solidFill>
                  <a:srgbClr val="000090"/>
                </a:solidFill>
                <a:latin typeface="+mn-lt"/>
                <a:cs typeface="Cambria" charset="0"/>
              </a:rPr>
              <a:t>2008</a:t>
            </a:r>
          </a:p>
        </p:txBody>
      </p:sp>
      <p:sp>
        <p:nvSpPr>
          <p:cNvPr id="29731" name="CasellaDiTesto 25"/>
          <p:cNvSpPr txBox="1">
            <a:spLocks noChangeArrowheads="1"/>
          </p:cNvSpPr>
          <p:nvPr/>
        </p:nvSpPr>
        <p:spPr bwMode="auto">
          <a:xfrm>
            <a:off x="5292835" y="6163683"/>
            <a:ext cx="2152650"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r>
              <a:rPr lang="it-IT" sz="1800" dirty="0">
                <a:solidFill>
                  <a:srgbClr val="FFFFFF"/>
                </a:solidFill>
                <a:latin typeface="+mn-lt"/>
                <a:cs typeface="Cambria" charset="0"/>
              </a:rPr>
              <a:t>Approccio </a:t>
            </a:r>
            <a:r>
              <a:rPr lang="it-IT" sz="1800" dirty="0" err="1">
                <a:solidFill>
                  <a:srgbClr val="FFFFFF"/>
                </a:solidFill>
                <a:latin typeface="+mn-lt"/>
                <a:cs typeface="Cambria" charset="0"/>
              </a:rPr>
              <a:t>ecosistemico</a:t>
            </a:r>
            <a:r>
              <a:rPr lang="it-IT" sz="1800" dirty="0">
                <a:solidFill>
                  <a:srgbClr val="FFFFFF"/>
                </a:solidFill>
                <a:latin typeface="+mn-lt"/>
                <a:cs typeface="Cambria" charset="0"/>
              </a:rPr>
              <a:t> </a:t>
            </a:r>
          </a:p>
        </p:txBody>
      </p:sp>
      <p:sp>
        <p:nvSpPr>
          <p:cNvPr id="29733" name="Rettangolo 27"/>
          <p:cNvSpPr>
            <a:spLocks noChangeArrowheads="1"/>
          </p:cNvSpPr>
          <p:nvPr/>
        </p:nvSpPr>
        <p:spPr bwMode="auto">
          <a:xfrm>
            <a:off x="226993" y="103081"/>
            <a:ext cx="861190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ctr"/>
            <a:r>
              <a:rPr lang="en-US" sz="2400" dirty="0" smtClean="0">
                <a:solidFill>
                  <a:schemeClr val="bg1"/>
                </a:solidFill>
                <a:ea typeface="MS PGothic" pitchFamily="34" charset="-128"/>
              </a:rPr>
              <a:t>I </a:t>
            </a:r>
            <a:r>
              <a:rPr lang="en-US" sz="2400" dirty="0" err="1" smtClean="0">
                <a:solidFill>
                  <a:schemeClr val="bg1"/>
                </a:solidFill>
                <a:ea typeface="MS PGothic" pitchFamily="34" charset="-128"/>
              </a:rPr>
              <a:t>principali</a:t>
            </a:r>
            <a:r>
              <a:rPr lang="en-US" sz="2400" dirty="0" smtClean="0">
                <a:solidFill>
                  <a:schemeClr val="bg1"/>
                </a:solidFill>
                <a:ea typeface="MS PGothic" pitchFamily="34" charset="-128"/>
              </a:rPr>
              <a:t> </a:t>
            </a:r>
            <a:r>
              <a:rPr lang="en-US" sz="2400" dirty="0" err="1" smtClean="0">
                <a:solidFill>
                  <a:schemeClr val="bg1"/>
                </a:solidFill>
                <a:ea typeface="MS PGothic" pitchFamily="34" charset="-128"/>
              </a:rPr>
              <a:t>provvedimenti</a:t>
            </a:r>
            <a:r>
              <a:rPr lang="en-US" sz="2400" dirty="0" smtClean="0">
                <a:solidFill>
                  <a:schemeClr val="bg1"/>
                </a:solidFill>
                <a:ea typeface="MS PGothic" pitchFamily="34" charset="-128"/>
              </a:rPr>
              <a:t> </a:t>
            </a:r>
            <a:r>
              <a:rPr lang="en-US" sz="2400" dirty="0" err="1" smtClean="0">
                <a:solidFill>
                  <a:schemeClr val="bg1"/>
                </a:solidFill>
                <a:ea typeface="MS PGothic" pitchFamily="34" charset="-128"/>
              </a:rPr>
              <a:t>nazionali</a:t>
            </a:r>
            <a:r>
              <a:rPr lang="en-US" sz="2400" dirty="0" smtClean="0">
                <a:solidFill>
                  <a:schemeClr val="bg1"/>
                </a:solidFill>
                <a:ea typeface="MS PGothic" pitchFamily="34" charset="-128"/>
              </a:rPr>
              <a:t> e </a:t>
            </a:r>
            <a:r>
              <a:rPr lang="en-US" sz="2400" dirty="0" err="1" smtClean="0">
                <a:solidFill>
                  <a:schemeClr val="bg1"/>
                </a:solidFill>
                <a:ea typeface="MS PGothic" pitchFamily="34" charset="-128"/>
              </a:rPr>
              <a:t>internazionali</a:t>
            </a:r>
            <a:endParaRPr lang="en-US" sz="2400" dirty="0">
              <a:solidFill>
                <a:srgbClr val="FFFF00"/>
              </a:solidFill>
              <a:ea typeface="MS PGothic" pitchFamily="34" charset="-128"/>
            </a:endParaRPr>
          </a:p>
        </p:txBody>
      </p:sp>
      <p:sp>
        <p:nvSpPr>
          <p:cNvPr id="44" name="Freccia destra 43"/>
          <p:cNvSpPr/>
          <p:nvPr/>
        </p:nvSpPr>
        <p:spPr>
          <a:xfrm>
            <a:off x="4601465" y="2912113"/>
            <a:ext cx="381000" cy="284162"/>
          </a:xfrm>
          <a:prstGeom prst="rightArrow">
            <a:avLst>
              <a:gd name="adj1" fmla="val 50000"/>
              <a:gd name="adj2" fmla="val 53694"/>
            </a:avLst>
          </a:prstGeom>
          <a:solidFill>
            <a:srgbClr val="2FFFB2"/>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it-IT" sz="1600"/>
          </a:p>
        </p:txBody>
      </p:sp>
      <p:sp>
        <p:nvSpPr>
          <p:cNvPr id="45" name="Freccia destra 44"/>
          <p:cNvSpPr/>
          <p:nvPr/>
        </p:nvSpPr>
        <p:spPr>
          <a:xfrm>
            <a:off x="4595648" y="4206257"/>
            <a:ext cx="381000" cy="284162"/>
          </a:xfrm>
          <a:prstGeom prst="rightArrow">
            <a:avLst>
              <a:gd name="adj1" fmla="val 50000"/>
              <a:gd name="adj2" fmla="val 53694"/>
            </a:avLst>
          </a:prstGeom>
          <a:solidFill>
            <a:srgbClr val="2FFFB2"/>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it-IT" sz="1600"/>
          </a:p>
        </p:txBody>
      </p:sp>
      <p:sp>
        <p:nvSpPr>
          <p:cNvPr id="46" name="Freccia destra 45"/>
          <p:cNvSpPr/>
          <p:nvPr/>
        </p:nvSpPr>
        <p:spPr>
          <a:xfrm>
            <a:off x="4589831" y="5336545"/>
            <a:ext cx="381000" cy="284162"/>
          </a:xfrm>
          <a:prstGeom prst="rightArrow">
            <a:avLst>
              <a:gd name="adj1" fmla="val 50000"/>
              <a:gd name="adj2" fmla="val 53694"/>
            </a:avLst>
          </a:prstGeom>
          <a:solidFill>
            <a:srgbClr val="2FFFB2"/>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it-IT" sz="1600"/>
          </a:p>
        </p:txBody>
      </p:sp>
      <p:sp>
        <p:nvSpPr>
          <p:cNvPr id="47" name="Freccia destra 46"/>
          <p:cNvSpPr/>
          <p:nvPr/>
        </p:nvSpPr>
        <p:spPr>
          <a:xfrm>
            <a:off x="4584014" y="6258241"/>
            <a:ext cx="381000" cy="284162"/>
          </a:xfrm>
          <a:prstGeom prst="rightArrow">
            <a:avLst>
              <a:gd name="adj1" fmla="val 50000"/>
              <a:gd name="adj2" fmla="val 53694"/>
            </a:avLst>
          </a:prstGeom>
          <a:solidFill>
            <a:srgbClr val="2FFFB2"/>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it-IT" sz="1600"/>
          </a:p>
        </p:txBody>
      </p:sp>
      <p:sp>
        <p:nvSpPr>
          <p:cNvPr id="37" name="CasellaDiTesto 25"/>
          <p:cNvSpPr txBox="1">
            <a:spLocks noChangeArrowheads="1"/>
          </p:cNvSpPr>
          <p:nvPr/>
        </p:nvSpPr>
        <p:spPr bwMode="auto">
          <a:xfrm>
            <a:off x="5311663" y="641202"/>
            <a:ext cx="3283107"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r>
              <a:rPr lang="it-IT" sz="1800" dirty="0" smtClean="0">
                <a:solidFill>
                  <a:srgbClr val="FFFFFF"/>
                </a:solidFill>
                <a:latin typeface="+mn-lt"/>
                <a:cs typeface="Cambria" charset="0"/>
              </a:rPr>
              <a:t>Razionalizzazione </a:t>
            </a:r>
            <a:r>
              <a:rPr lang="it-IT" sz="1800" dirty="0">
                <a:solidFill>
                  <a:srgbClr val="FFFFFF"/>
                </a:solidFill>
                <a:latin typeface="+mn-lt"/>
                <a:cs typeface="Cambria" charset="0"/>
              </a:rPr>
              <a:t>e </a:t>
            </a:r>
            <a:r>
              <a:rPr lang="it-IT" sz="1800" dirty="0" smtClean="0">
                <a:solidFill>
                  <a:srgbClr val="FFFFFF"/>
                </a:solidFill>
                <a:latin typeface="+mn-lt"/>
                <a:cs typeface="Cambria" charset="0"/>
              </a:rPr>
              <a:t>sviluppo </a:t>
            </a:r>
            <a:r>
              <a:rPr lang="it-IT" sz="1800" dirty="0">
                <a:solidFill>
                  <a:srgbClr val="FFFFFF"/>
                </a:solidFill>
                <a:latin typeface="+mn-lt"/>
                <a:cs typeface="Cambria" charset="0"/>
              </a:rPr>
              <a:t>della pesca marittima </a:t>
            </a:r>
          </a:p>
        </p:txBody>
      </p:sp>
      <p:sp>
        <p:nvSpPr>
          <p:cNvPr id="38" name="Freccia destra 37"/>
          <p:cNvSpPr/>
          <p:nvPr/>
        </p:nvSpPr>
        <p:spPr>
          <a:xfrm>
            <a:off x="4576763" y="796701"/>
            <a:ext cx="381000" cy="284162"/>
          </a:xfrm>
          <a:prstGeom prst="rightArrow">
            <a:avLst>
              <a:gd name="adj1" fmla="val 50000"/>
              <a:gd name="adj2" fmla="val 53694"/>
            </a:avLst>
          </a:prstGeom>
          <a:solidFill>
            <a:srgbClr val="2FFFB2"/>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it-IT" sz="1600"/>
          </a:p>
        </p:txBody>
      </p:sp>
      <p:sp>
        <p:nvSpPr>
          <p:cNvPr id="40" name="CasellaDiTesto 5"/>
          <p:cNvSpPr txBox="1">
            <a:spLocks noChangeArrowheads="1"/>
          </p:cNvSpPr>
          <p:nvPr/>
        </p:nvSpPr>
        <p:spPr bwMode="auto">
          <a:xfrm>
            <a:off x="82437" y="707212"/>
            <a:ext cx="785812"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r>
              <a:rPr lang="it-IT" sz="1600" b="1" dirty="0" smtClean="0">
                <a:solidFill>
                  <a:srgbClr val="000090"/>
                </a:solidFill>
                <a:latin typeface="+mn-lt"/>
                <a:cs typeface="Cambria" charset="0"/>
              </a:rPr>
              <a:t>1982</a:t>
            </a:r>
            <a:endParaRPr lang="it-IT" sz="1600" b="1" dirty="0">
              <a:solidFill>
                <a:srgbClr val="000090"/>
              </a:solidFill>
              <a:latin typeface="+mn-lt"/>
              <a:cs typeface="Cambria" charset="0"/>
            </a:endParaRPr>
          </a:p>
        </p:txBody>
      </p:sp>
    </p:spTree>
    <p:extLst>
      <p:ext uri="{BB962C8B-B14F-4D97-AF65-F5344CB8AC3E}">
        <p14:creationId xmlns:p14="http://schemas.microsoft.com/office/powerpoint/2010/main" xmlns="" val="43815970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Rectangle 33"/>
          <p:cNvSpPr>
            <a:spLocks noChangeArrowheads="1"/>
          </p:cNvSpPr>
          <p:nvPr/>
        </p:nvSpPr>
        <p:spPr bwMode="auto">
          <a:xfrm>
            <a:off x="144072" y="698624"/>
            <a:ext cx="8631356" cy="70788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lgn="ctr">
              <a:spcBef>
                <a:spcPct val="0"/>
              </a:spcBef>
            </a:pPr>
            <a:r>
              <a:rPr lang="it-IT" sz="2000" dirty="0">
                <a:solidFill>
                  <a:srgbClr val="FFFFFF"/>
                </a:solidFill>
                <a:ea typeface="ＭＳ Ｐゴシック" charset="0"/>
                <a:cs typeface="ＭＳ Ｐゴシック" charset="0"/>
              </a:rPr>
              <a:t>Direttiva quadro 2008/56/</a:t>
            </a:r>
            <a:r>
              <a:rPr lang="it-IT" sz="2000" dirty="0" smtClean="0">
                <a:solidFill>
                  <a:srgbClr val="FFFFFF"/>
                </a:solidFill>
                <a:ea typeface="ＭＳ Ｐゴシック" charset="0"/>
                <a:cs typeface="ＭＳ Ｐゴシック" charset="0"/>
              </a:rPr>
              <a:t>CE</a:t>
            </a:r>
          </a:p>
          <a:p>
            <a:pPr algn="ctr">
              <a:spcBef>
                <a:spcPct val="0"/>
              </a:spcBef>
            </a:pPr>
            <a:r>
              <a:rPr lang="it-IT" sz="2000" dirty="0" smtClean="0">
                <a:solidFill>
                  <a:srgbClr val="FFFFFF"/>
                </a:solidFill>
                <a:ea typeface="ＭＳ Ｐゴシック" charset="0"/>
                <a:cs typeface="ＭＳ Ｐゴシック" charset="0"/>
              </a:rPr>
              <a:t>recepita </a:t>
            </a:r>
            <a:r>
              <a:rPr lang="it-IT" sz="2000" dirty="0">
                <a:solidFill>
                  <a:srgbClr val="FFFFFF"/>
                </a:solidFill>
                <a:ea typeface="ＭＳ Ｐゴシック" charset="0"/>
                <a:cs typeface="ＭＳ Ｐゴシック" charset="0"/>
              </a:rPr>
              <a:t>in Italia con il </a:t>
            </a:r>
            <a:r>
              <a:rPr lang="it-IT" sz="2000" dirty="0" smtClean="0">
                <a:solidFill>
                  <a:srgbClr val="FFFFFF"/>
                </a:solidFill>
                <a:ea typeface="ＭＳ Ｐゴシック" charset="0"/>
                <a:cs typeface="ＭＳ Ｐゴシック" charset="0"/>
              </a:rPr>
              <a:t>d.lgs</a:t>
            </a:r>
            <a:r>
              <a:rPr lang="it-IT" sz="2000" dirty="0">
                <a:solidFill>
                  <a:srgbClr val="FFFFFF"/>
                </a:solidFill>
                <a:ea typeface="ＭＳ Ｐゴシック" charset="0"/>
                <a:cs typeface="ＭＳ Ｐゴシック" charset="0"/>
              </a:rPr>
              <a:t>. n. 190 del </a:t>
            </a:r>
            <a:r>
              <a:rPr lang="it-IT" sz="2000" dirty="0" smtClean="0">
                <a:solidFill>
                  <a:srgbClr val="FFFFFF"/>
                </a:solidFill>
                <a:ea typeface="ＭＳ Ｐゴシック" charset="0"/>
                <a:cs typeface="ＭＳ Ｐゴシック" charset="0"/>
              </a:rPr>
              <a:t>2010   </a:t>
            </a:r>
            <a:endParaRPr lang="it-IT" sz="2000" dirty="0">
              <a:solidFill>
                <a:srgbClr val="FFFFFF"/>
              </a:solidFill>
              <a:ea typeface="ＭＳ Ｐゴシック" charset="0"/>
              <a:cs typeface="ＭＳ Ｐゴシック" charset="0"/>
            </a:endParaRPr>
          </a:p>
        </p:txBody>
      </p:sp>
      <p:sp>
        <p:nvSpPr>
          <p:cNvPr id="3" name="Rectangle 33"/>
          <p:cNvSpPr>
            <a:spLocks noChangeArrowheads="1"/>
          </p:cNvSpPr>
          <p:nvPr/>
        </p:nvSpPr>
        <p:spPr bwMode="auto">
          <a:xfrm>
            <a:off x="263407" y="115888"/>
            <a:ext cx="8631356" cy="58477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lgn="ctr">
              <a:spcBef>
                <a:spcPct val="0"/>
              </a:spcBef>
            </a:pPr>
            <a:r>
              <a:rPr lang="it-IT" sz="3200" dirty="0">
                <a:solidFill>
                  <a:srgbClr val="14E7FF"/>
                </a:solidFill>
                <a:cs typeface="Times New Roman"/>
              </a:rPr>
              <a:t>La strategia per l’ambiente marino</a:t>
            </a:r>
          </a:p>
        </p:txBody>
      </p:sp>
      <p:sp>
        <p:nvSpPr>
          <p:cNvPr id="7" name="Rettangolo 6"/>
          <p:cNvSpPr/>
          <p:nvPr/>
        </p:nvSpPr>
        <p:spPr>
          <a:xfrm>
            <a:off x="180407" y="2614052"/>
            <a:ext cx="3935269" cy="1261884"/>
          </a:xfrm>
          <a:prstGeom prst="rect">
            <a:avLst/>
          </a:prstGeom>
        </p:spPr>
        <p:txBody>
          <a:bodyPr wrap="square">
            <a:spAutoFit/>
          </a:bodyPr>
          <a:lstStyle/>
          <a:p>
            <a:pPr algn="r">
              <a:buClr>
                <a:srgbClr val="3AEAFF"/>
              </a:buClr>
            </a:pPr>
            <a:r>
              <a:rPr lang="it-IT" dirty="0" smtClean="0">
                <a:solidFill>
                  <a:srgbClr val="FFFFFF"/>
                </a:solidFill>
                <a:ea typeface="ＭＳ Ｐゴシック" charset="0"/>
                <a:cs typeface="ＭＳ Ｐゴシック" charset="0"/>
              </a:rPr>
              <a:t>Obiettivo degli </a:t>
            </a:r>
            <a:r>
              <a:rPr lang="it-IT" dirty="0">
                <a:solidFill>
                  <a:srgbClr val="FFFFFF"/>
                </a:solidFill>
                <a:ea typeface="ＭＳ Ｐゴシック" charset="0"/>
                <a:cs typeface="ＭＳ Ｐゴシック" charset="0"/>
              </a:rPr>
              <a:t>Stati </a:t>
            </a:r>
            <a:r>
              <a:rPr lang="it-IT" dirty="0" smtClean="0">
                <a:solidFill>
                  <a:srgbClr val="FFFFFF"/>
                </a:solidFill>
                <a:ea typeface="ＭＳ Ｐゴシック" charset="0"/>
                <a:cs typeface="ＭＳ Ｐゴシック" charset="0"/>
              </a:rPr>
              <a:t>membri: raggiungere </a:t>
            </a:r>
            <a:r>
              <a:rPr lang="it-IT" dirty="0">
                <a:solidFill>
                  <a:srgbClr val="FFFFFF"/>
                </a:solidFill>
                <a:ea typeface="ＭＳ Ｐゴシック" charset="0"/>
                <a:cs typeface="ＭＳ Ｐゴシック" charset="0"/>
              </a:rPr>
              <a:t>entro il 2020 </a:t>
            </a:r>
            <a:endParaRPr lang="it-IT" dirty="0" smtClean="0">
              <a:solidFill>
                <a:srgbClr val="FFFFFF"/>
              </a:solidFill>
              <a:ea typeface="ＭＳ Ｐゴシック" charset="0"/>
              <a:cs typeface="ＭＳ Ｐゴシック" charset="0"/>
            </a:endParaRPr>
          </a:p>
          <a:p>
            <a:pPr algn="r">
              <a:buClr>
                <a:srgbClr val="3AEAFF"/>
              </a:buClr>
            </a:pPr>
            <a:r>
              <a:rPr lang="it-IT" dirty="0" smtClean="0">
                <a:solidFill>
                  <a:srgbClr val="FFFFFF"/>
                </a:solidFill>
                <a:ea typeface="ＭＳ Ｐゴシック" charset="0"/>
                <a:cs typeface="ＭＳ Ｐゴシック" charset="0"/>
              </a:rPr>
              <a:t>il </a:t>
            </a:r>
            <a:r>
              <a:rPr lang="it-IT" dirty="0">
                <a:solidFill>
                  <a:srgbClr val="FFFFFF"/>
                </a:solidFill>
                <a:ea typeface="ＭＳ Ｐゴシック" charset="0"/>
                <a:cs typeface="ＭＳ Ｐゴシック" charset="0"/>
              </a:rPr>
              <a:t>buono stato ambientale </a:t>
            </a:r>
            <a:endParaRPr lang="it-IT" dirty="0" smtClean="0">
              <a:solidFill>
                <a:srgbClr val="FFFFFF"/>
              </a:solidFill>
              <a:ea typeface="ＭＳ Ｐゴシック" charset="0"/>
              <a:cs typeface="ＭＳ Ｐゴシック" charset="0"/>
            </a:endParaRPr>
          </a:p>
          <a:p>
            <a:pPr algn="r">
              <a:buClr>
                <a:srgbClr val="3AEAFF"/>
              </a:buClr>
            </a:pPr>
            <a:r>
              <a:rPr lang="it-IT" sz="2000" dirty="0" smtClean="0">
                <a:solidFill>
                  <a:srgbClr val="3AEAFF"/>
                </a:solidFill>
                <a:ea typeface="ＭＳ Ｐゴシック" charset="0"/>
                <a:cs typeface="ＭＳ Ｐゴシック" charset="0"/>
              </a:rPr>
              <a:t>(</a:t>
            </a:r>
            <a:r>
              <a:rPr lang="it-IT" sz="2000" dirty="0">
                <a:solidFill>
                  <a:srgbClr val="3AEAFF"/>
                </a:solidFill>
                <a:ea typeface="ＭＳ Ｐゴシック" charset="0"/>
                <a:cs typeface="ＭＳ Ｐゴシック" charset="0"/>
              </a:rPr>
              <a:t>GES, “</a:t>
            </a:r>
            <a:r>
              <a:rPr lang="it-IT" sz="2000" dirty="0" err="1">
                <a:solidFill>
                  <a:srgbClr val="3AEAFF"/>
                </a:solidFill>
                <a:ea typeface="ＭＳ Ｐゴシック" charset="0"/>
                <a:cs typeface="ＭＳ Ｐゴシック" charset="0"/>
              </a:rPr>
              <a:t>Good</a:t>
            </a:r>
            <a:r>
              <a:rPr lang="it-IT" sz="2000" dirty="0">
                <a:solidFill>
                  <a:srgbClr val="3AEAFF"/>
                </a:solidFill>
                <a:ea typeface="ＭＳ Ｐゴシック" charset="0"/>
                <a:cs typeface="ＭＳ Ｐゴシック" charset="0"/>
              </a:rPr>
              <a:t> </a:t>
            </a:r>
            <a:r>
              <a:rPr lang="it-IT" sz="2000" dirty="0" err="1">
                <a:solidFill>
                  <a:srgbClr val="3AEAFF"/>
                </a:solidFill>
                <a:ea typeface="ＭＳ Ｐゴシック" charset="0"/>
                <a:cs typeface="ＭＳ Ｐゴシック" charset="0"/>
              </a:rPr>
              <a:t>Environmental</a:t>
            </a:r>
            <a:r>
              <a:rPr lang="it-IT" sz="2000" dirty="0">
                <a:solidFill>
                  <a:srgbClr val="3AEAFF"/>
                </a:solidFill>
                <a:ea typeface="ＭＳ Ｐゴシック" charset="0"/>
                <a:cs typeface="ＭＳ Ｐゴシック" charset="0"/>
              </a:rPr>
              <a:t> </a:t>
            </a:r>
            <a:r>
              <a:rPr lang="it-IT" sz="2000" dirty="0" smtClean="0">
                <a:solidFill>
                  <a:srgbClr val="3AEAFF"/>
                </a:solidFill>
                <a:ea typeface="ＭＳ Ｐゴシック" charset="0"/>
                <a:cs typeface="ＭＳ Ｐゴシック" charset="0"/>
              </a:rPr>
              <a:t>Status)</a:t>
            </a:r>
            <a:r>
              <a:rPr lang="it-IT" dirty="0" smtClean="0">
                <a:solidFill>
                  <a:srgbClr val="3AEAFF"/>
                </a:solidFill>
                <a:ea typeface="ＭＳ Ｐゴシック" charset="0"/>
                <a:cs typeface="ＭＳ Ｐゴシック" charset="0"/>
              </a:rPr>
              <a:t> </a:t>
            </a:r>
            <a:endParaRPr lang="en-GB" dirty="0">
              <a:solidFill>
                <a:srgbClr val="3AEAFF"/>
              </a:solidFill>
              <a:ea typeface="ＭＳ Ｐゴシック" charset="0"/>
              <a:cs typeface="ＭＳ Ｐゴシック" charset="0"/>
            </a:endParaRPr>
          </a:p>
        </p:txBody>
      </p:sp>
      <p:sp>
        <p:nvSpPr>
          <p:cNvPr id="4" name="Rettangolo 3"/>
          <p:cNvSpPr/>
          <p:nvPr/>
        </p:nvSpPr>
        <p:spPr>
          <a:xfrm>
            <a:off x="1926449" y="6079892"/>
            <a:ext cx="5151217" cy="646331"/>
          </a:xfrm>
          <a:prstGeom prst="rect">
            <a:avLst/>
          </a:prstGeom>
        </p:spPr>
        <p:txBody>
          <a:bodyPr wrap="square">
            <a:spAutoFit/>
          </a:bodyPr>
          <a:lstStyle/>
          <a:p>
            <a:pPr algn="ctr">
              <a:buClr>
                <a:srgbClr val="3AEAFF"/>
              </a:buClr>
            </a:pPr>
            <a:r>
              <a:rPr lang="it-IT" dirty="0" smtClean="0">
                <a:solidFill>
                  <a:srgbClr val="3AEAFF"/>
                </a:solidFill>
                <a:ea typeface="ＭＳ Ｐゴシック" charset="0"/>
                <a:cs typeface="ＭＳ Ｐゴシック" charset="0"/>
              </a:rPr>
              <a:t>La </a:t>
            </a:r>
            <a:r>
              <a:rPr lang="it-IT" dirty="0">
                <a:solidFill>
                  <a:srgbClr val="3AEAFF"/>
                </a:solidFill>
                <a:ea typeface="ＭＳ Ｐゴシック" charset="0"/>
                <a:cs typeface="ＭＳ Ｐゴシック" charset="0"/>
              </a:rPr>
              <a:t>comunità umana come parte integrante degli ecosistemi e dei meccanismi che li regolano </a:t>
            </a:r>
            <a:endParaRPr lang="en-GB" dirty="0">
              <a:solidFill>
                <a:srgbClr val="3AEAFF"/>
              </a:solidFill>
              <a:ea typeface="ＭＳ Ｐゴシック" charset="0"/>
              <a:cs typeface="ＭＳ Ｐゴシック" charset="0"/>
            </a:endParaRPr>
          </a:p>
        </p:txBody>
      </p:sp>
      <p:pic>
        <p:nvPicPr>
          <p:cNvPr id="9" name="Immagine 4" descr="stra1.tiff"/>
          <p:cNvPicPr>
            <a:picLocks noChangeAspect="1"/>
          </p:cNvPicPr>
          <p:nvPr/>
        </p:nvPicPr>
        <p:blipFill>
          <a:blip r:embed="rId2" cstate="print"/>
          <a:srcRect/>
          <a:stretch>
            <a:fillRect/>
          </a:stretch>
        </p:blipFill>
        <p:spPr bwMode="auto">
          <a:xfrm>
            <a:off x="4145745" y="1804572"/>
            <a:ext cx="4448175" cy="4106863"/>
          </a:xfrm>
          <a:prstGeom prst="rect">
            <a:avLst/>
          </a:prstGeom>
          <a:noFill/>
          <a:ln w="9525">
            <a:noFill/>
            <a:miter lim="800000"/>
            <a:headEnd/>
            <a:tailEnd/>
          </a:ln>
        </p:spPr>
      </p:pic>
    </p:spTree>
    <p:extLst>
      <p:ext uri="{BB962C8B-B14F-4D97-AF65-F5344CB8AC3E}">
        <p14:creationId xmlns:p14="http://schemas.microsoft.com/office/powerpoint/2010/main" xmlns="" val="359618762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562475" y="3419475"/>
            <a:ext cx="19050" cy="1905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3" name="Immagine 2"/>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35496" y="332656"/>
            <a:ext cx="6324600" cy="3749040"/>
          </a:xfrm>
          <a:prstGeom prst="rect">
            <a:avLst/>
          </a:prstGeom>
        </p:spPr>
      </p:pic>
      <p:sp>
        <p:nvSpPr>
          <p:cNvPr id="4" name="CasellaDiTesto 3"/>
          <p:cNvSpPr txBox="1"/>
          <p:nvPr/>
        </p:nvSpPr>
        <p:spPr>
          <a:xfrm>
            <a:off x="-36512" y="-27384"/>
            <a:ext cx="5544616" cy="369332"/>
          </a:xfrm>
          <a:prstGeom prst="rect">
            <a:avLst/>
          </a:prstGeom>
          <a:noFill/>
        </p:spPr>
        <p:txBody>
          <a:bodyPr wrap="square" rtlCol="0">
            <a:spAutoFit/>
          </a:bodyPr>
          <a:lstStyle/>
          <a:p>
            <a:r>
              <a:rPr lang="it-IT" dirty="0" smtClean="0"/>
              <a:t>Lo stato della pesca e dell’acquacoltura nei mari italiani</a:t>
            </a:r>
            <a:endParaRPr lang="it-IT" dirty="0"/>
          </a:p>
        </p:txBody>
      </p:sp>
      <p:pic>
        <p:nvPicPr>
          <p:cNvPr id="8" name="Picture 2" descr="Ministero delle politiche agricole alimentari e forestali"/>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5496" y="4149080"/>
            <a:ext cx="4572000" cy="120015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Rettangolo 1"/>
          <p:cNvSpPr/>
          <p:nvPr/>
        </p:nvSpPr>
        <p:spPr>
          <a:xfrm>
            <a:off x="6444208" y="260648"/>
            <a:ext cx="2664296" cy="3970318"/>
          </a:xfrm>
          <a:prstGeom prst="rect">
            <a:avLst/>
          </a:prstGeom>
        </p:spPr>
        <p:txBody>
          <a:bodyPr wrap="square">
            <a:spAutoFit/>
          </a:bodyPr>
          <a:lstStyle/>
          <a:p>
            <a:pPr algn="just"/>
            <a:r>
              <a:rPr lang="it-IT" sz="1400" dirty="0" smtClean="0"/>
              <a:t>Le politiche comunitarie e </a:t>
            </a:r>
            <a:r>
              <a:rPr lang="it-IT" sz="1400" dirty="0"/>
              <a:t>nazionali messe in campo nell’ultimo decennio hanno prodotto una profonda razionalizzazione del settore rinnovando in parte le imbarcazioni, ma pagando un prezzo pesante in termini di </a:t>
            </a:r>
            <a:r>
              <a:rPr lang="it-IT" sz="1400" dirty="0" smtClean="0"/>
              <a:t>dismissioni. </a:t>
            </a:r>
            <a:r>
              <a:rPr lang="it-IT" sz="1400" dirty="0"/>
              <a:t>Queste politiche hanno determinato una consistente riduzione dello sforzo di pesca senza peraltro contribuire in maniera decisiva alla ricostituzione degli stock ittici. L’esame degli indicatori di sostenibilità sociale ed economica </a:t>
            </a:r>
            <a:r>
              <a:rPr lang="it-IT" sz="1400" dirty="0" smtClean="0"/>
              <a:t>dimostra il </a:t>
            </a:r>
            <a:r>
              <a:rPr lang="it-IT" sz="1400" dirty="0"/>
              <a:t>perdurare di una crisi settoriale </a:t>
            </a:r>
            <a:r>
              <a:rPr lang="it-IT" sz="1400" dirty="0" smtClean="0"/>
              <a:t>della produzione. </a:t>
            </a:r>
            <a:endParaRPr lang="it-IT" sz="1400" dirty="0"/>
          </a:p>
        </p:txBody>
      </p:sp>
      <p:sp>
        <p:nvSpPr>
          <p:cNvPr id="7" name="Rettangolo 6"/>
          <p:cNvSpPr/>
          <p:nvPr/>
        </p:nvSpPr>
        <p:spPr>
          <a:xfrm>
            <a:off x="60986" y="5445224"/>
            <a:ext cx="4583021" cy="954107"/>
          </a:xfrm>
          <a:prstGeom prst="rect">
            <a:avLst/>
          </a:prstGeom>
        </p:spPr>
        <p:txBody>
          <a:bodyPr wrap="square">
            <a:spAutoFit/>
          </a:bodyPr>
          <a:lstStyle/>
          <a:p>
            <a:pPr algn="just"/>
            <a:r>
              <a:rPr lang="it-IT" sz="1400" dirty="0"/>
              <a:t>Obiettivo della </a:t>
            </a:r>
            <a:r>
              <a:rPr lang="it-IT" sz="1400" dirty="0" smtClean="0"/>
              <a:t>politica </a:t>
            </a:r>
            <a:r>
              <a:rPr lang="it-IT" sz="1400" dirty="0"/>
              <a:t>della pesca è la </a:t>
            </a:r>
            <a:r>
              <a:rPr lang="it-IT" sz="1400" dirty="0" smtClean="0"/>
              <a:t>contemporanea sostenibilità delle </a:t>
            </a:r>
            <a:r>
              <a:rPr lang="it-IT" sz="1400" dirty="0"/>
              <a:t>risorse biologiche e </a:t>
            </a:r>
            <a:r>
              <a:rPr lang="it-IT" sz="1400" dirty="0" smtClean="0"/>
              <a:t>della </a:t>
            </a:r>
            <a:r>
              <a:rPr lang="it-IT" sz="1400" dirty="0"/>
              <a:t>redditività delle attività di impresa, la salvaguardia dell'occupazione e la coesione territoriale nelle realtà </a:t>
            </a:r>
            <a:r>
              <a:rPr lang="it-IT" sz="1400" dirty="0" smtClean="0"/>
              <a:t>costiere.</a:t>
            </a:r>
            <a:endParaRPr lang="it-IT" sz="1400" dirty="0"/>
          </a:p>
        </p:txBody>
      </p:sp>
      <p:pic>
        <p:nvPicPr>
          <p:cNvPr id="31746" name="Picture 2" descr="http://www.tigullionews.com/wp-content/uploads/corteo-genova.jpg">
            <a:hlinkClick r:id="rId5"/>
          </p:cNvPr>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5940152" y="4168945"/>
            <a:ext cx="3168352" cy="237626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95879047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4508" y="6975"/>
            <a:ext cx="8949979" cy="552727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195879047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799" y="260648"/>
            <a:ext cx="8920432" cy="511256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18101188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3825" y="79792"/>
            <a:ext cx="7860543" cy="349322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34819"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5496" y="3429000"/>
            <a:ext cx="7572161" cy="335867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cxnSp>
        <p:nvCxnSpPr>
          <p:cNvPr id="3" name="Connettore 1 2"/>
          <p:cNvCxnSpPr/>
          <p:nvPr/>
        </p:nvCxnSpPr>
        <p:spPr>
          <a:xfrm>
            <a:off x="7884368" y="3573016"/>
            <a:ext cx="0" cy="3096344"/>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xmlns="" val="44611878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23154"/>
            <a:ext cx="9144000" cy="607014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23848228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ChangeArrowheads="1"/>
          </p:cNvSpPr>
          <p:nvPr/>
        </p:nvSpPr>
        <p:spPr bwMode="auto">
          <a:xfrm>
            <a:off x="304800" y="0"/>
            <a:ext cx="9144000" cy="461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it-IT" altLang="it-IT" sz="2400" b="1">
                <a:latin typeface="Times New Roman" pitchFamily="18" charset="0"/>
              </a:rPr>
              <a:t>Componenti critici minimi di un sistema pesca</a:t>
            </a:r>
            <a:endParaRPr lang="it-IT" altLang="it-IT" sz="4400" b="1">
              <a:latin typeface="Times New Roman" pitchFamily="18" charset="0"/>
            </a:endParaRPr>
          </a:p>
        </p:txBody>
      </p:sp>
      <p:pic>
        <p:nvPicPr>
          <p:cNvPr id="12291" name="Picture 3" descr="AN01375_"/>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62000" y="762000"/>
            <a:ext cx="2362200" cy="2282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292" name="Picture 4" descr="BS00561_"/>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300788" y="723900"/>
            <a:ext cx="2182812" cy="1603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293" name="Picture 5" descr="j0090216"/>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3492500" y="2327275"/>
            <a:ext cx="2655888" cy="1997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294" name="Picture 6" descr="PE02097_"/>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971550" y="3933825"/>
            <a:ext cx="2382838" cy="1908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295" name="Text Box 7"/>
          <p:cNvSpPr txBox="1">
            <a:spLocks noChangeArrowheads="1"/>
          </p:cNvSpPr>
          <p:nvPr/>
        </p:nvSpPr>
        <p:spPr bwMode="auto">
          <a:xfrm>
            <a:off x="1066800" y="3252788"/>
            <a:ext cx="1539875" cy="3698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it-IT" altLang="it-IT" b="1">
                <a:latin typeface="Century Schoolbook" pitchFamily="18" charset="0"/>
              </a:rPr>
              <a:t>Ecosistema</a:t>
            </a:r>
          </a:p>
        </p:txBody>
      </p:sp>
      <p:sp>
        <p:nvSpPr>
          <p:cNvPr id="12296" name="Text Box 8"/>
          <p:cNvSpPr txBox="1">
            <a:spLocks noChangeArrowheads="1"/>
          </p:cNvSpPr>
          <p:nvPr/>
        </p:nvSpPr>
        <p:spPr bwMode="auto">
          <a:xfrm>
            <a:off x="4846638" y="754063"/>
            <a:ext cx="1376362" cy="4619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it-IT" altLang="it-IT" b="1">
                <a:latin typeface="Century Schoolbook" pitchFamily="18" charset="0"/>
              </a:rPr>
              <a:t>Economia</a:t>
            </a:r>
            <a:endParaRPr lang="it-IT" altLang="it-IT" sz="2400" b="1">
              <a:latin typeface="Century Schoolbook" pitchFamily="18" charset="0"/>
            </a:endParaRPr>
          </a:p>
        </p:txBody>
      </p:sp>
      <p:sp>
        <p:nvSpPr>
          <p:cNvPr id="12297" name="Text Box 9"/>
          <p:cNvSpPr txBox="1">
            <a:spLocks noChangeArrowheads="1"/>
          </p:cNvSpPr>
          <p:nvPr/>
        </p:nvSpPr>
        <p:spPr bwMode="auto">
          <a:xfrm>
            <a:off x="1262063" y="5818188"/>
            <a:ext cx="1063625" cy="4619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it-IT" altLang="it-IT" b="1">
                <a:latin typeface="Century Schoolbook" pitchFamily="18" charset="0"/>
              </a:rPr>
              <a:t>Società</a:t>
            </a:r>
            <a:endParaRPr lang="it-IT" altLang="it-IT" sz="2400" b="1">
              <a:latin typeface="Century Schoolbook" pitchFamily="18" charset="0"/>
            </a:endParaRPr>
          </a:p>
        </p:txBody>
      </p:sp>
      <p:sp>
        <p:nvSpPr>
          <p:cNvPr id="12298" name="Text Box 10"/>
          <p:cNvSpPr txBox="1">
            <a:spLocks noChangeArrowheads="1"/>
          </p:cNvSpPr>
          <p:nvPr/>
        </p:nvSpPr>
        <p:spPr bwMode="auto">
          <a:xfrm>
            <a:off x="3978275" y="6227763"/>
            <a:ext cx="1119188" cy="3698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it-IT" altLang="it-IT" b="1">
                <a:latin typeface="Century Schoolbook" pitchFamily="18" charset="0"/>
              </a:rPr>
              <a:t>Politica</a:t>
            </a:r>
          </a:p>
        </p:txBody>
      </p:sp>
      <p:pic>
        <p:nvPicPr>
          <p:cNvPr id="12299" name="Picture 11" descr="BD07044_"/>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4772025" y="4456113"/>
            <a:ext cx="2005013" cy="21415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300" name="Picture 2" descr="C:\Documents and Settings\Administrator\Impostazioni locali\Temporary Internet Files\Content.IE5\749NR4CS\MC900423523[1].wmf"/>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7092950" y="2565400"/>
            <a:ext cx="1746250" cy="2144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301" name="Text Box 10"/>
          <p:cNvSpPr txBox="1">
            <a:spLocks noChangeArrowheads="1"/>
          </p:cNvSpPr>
          <p:nvPr/>
        </p:nvSpPr>
        <p:spPr bwMode="auto">
          <a:xfrm>
            <a:off x="6732588" y="4524375"/>
            <a:ext cx="2362200" cy="3698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it-IT" altLang="it-IT" b="1">
                <a:latin typeface="Century Schoolbook" pitchFamily="18" charset="0"/>
              </a:rPr>
              <a:t>Corpus legislativo</a:t>
            </a:r>
          </a:p>
        </p:txBody>
      </p:sp>
    </p:spTree>
    <p:extLst>
      <p:ext uri="{BB962C8B-B14F-4D97-AF65-F5344CB8AC3E}">
        <p14:creationId xmlns:p14="http://schemas.microsoft.com/office/powerpoint/2010/main" xmlns="" val="773599283"/>
      </p:ext>
    </p:extLst>
  </p:cSld>
  <p:clrMapOvr>
    <a:masterClrMapping/>
  </p:clrMapOvr>
  <p:transition spd="med">
    <p:dissolv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07504" y="261993"/>
            <a:ext cx="6336704" cy="345503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36867"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07504" y="3933056"/>
            <a:ext cx="6741046" cy="280831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nvGrpSpPr>
          <p:cNvPr id="3" name="Gruppo 2"/>
          <p:cNvGrpSpPr/>
          <p:nvPr/>
        </p:nvGrpSpPr>
        <p:grpSpPr>
          <a:xfrm>
            <a:off x="6516216" y="1787505"/>
            <a:ext cx="2695108" cy="2299439"/>
            <a:chOff x="6516216" y="1787505"/>
            <a:chExt cx="2695108" cy="2299439"/>
          </a:xfrm>
        </p:grpSpPr>
        <p:pic>
          <p:nvPicPr>
            <p:cNvPr id="36868" name="Picture 4" descr="C:\Users\Roberto\AppData\Roaming\Skype\rob.carlucci\media_messaging\media_cache\^BEF7468F4413F1627671FA626B583DC88CBFDCFF62C54FCAEB^pimgpsh_fullsize_distr.jpg"/>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l="4742" t="11629" r="2921" b="8083"/>
            <a:stretch/>
          </p:blipFill>
          <p:spPr bwMode="auto">
            <a:xfrm>
              <a:off x="6516216" y="1787505"/>
              <a:ext cx="2424634" cy="2145551"/>
            </a:xfrm>
            <a:prstGeom prst="rect">
              <a:avLst/>
            </a:prstGeom>
            <a:noFill/>
            <a:extLst>
              <a:ext uri="{909E8E84-426E-40DD-AFC4-6F175D3DCCD1}">
                <a14:hiddenFill xmlns:a14="http://schemas.microsoft.com/office/drawing/2010/main" xmlns="">
                  <a:solidFill>
                    <a:srgbClr val="FFFFFF"/>
                  </a:solidFill>
                </a14:hiddenFill>
              </a:ext>
            </a:extLst>
          </p:spPr>
        </p:pic>
        <p:sp>
          <p:nvSpPr>
            <p:cNvPr id="2" name="CasellaDiTesto 1"/>
            <p:cNvSpPr txBox="1"/>
            <p:nvPr/>
          </p:nvSpPr>
          <p:spPr>
            <a:xfrm>
              <a:off x="7668344" y="2286744"/>
              <a:ext cx="1542980" cy="307777"/>
            </a:xfrm>
            <a:prstGeom prst="rect">
              <a:avLst/>
            </a:prstGeom>
            <a:noFill/>
          </p:spPr>
          <p:txBody>
            <a:bodyPr wrap="square" rtlCol="0">
              <a:spAutoFit/>
            </a:bodyPr>
            <a:lstStyle/>
            <a:p>
              <a:pPr algn="r"/>
              <a:r>
                <a:rPr lang="it-IT" sz="1400" dirty="0" smtClean="0">
                  <a:latin typeface="Century Schoolbook" panose="02040604050505020304" pitchFamily="18" charset="0"/>
                </a:rPr>
                <a:t>Basso Adriatico</a:t>
              </a:r>
              <a:endParaRPr lang="it-IT" sz="1400" dirty="0">
                <a:latin typeface="Century Schoolbook" panose="02040604050505020304" pitchFamily="18" charset="0"/>
              </a:endParaRPr>
            </a:p>
          </p:txBody>
        </p:sp>
        <p:sp>
          <p:nvSpPr>
            <p:cNvPr id="6" name="CasellaDiTesto 5"/>
            <p:cNvSpPr txBox="1"/>
            <p:nvPr/>
          </p:nvSpPr>
          <p:spPr>
            <a:xfrm>
              <a:off x="6948264" y="3779167"/>
              <a:ext cx="1961774" cy="307777"/>
            </a:xfrm>
            <a:prstGeom prst="rect">
              <a:avLst/>
            </a:prstGeom>
            <a:noFill/>
          </p:spPr>
          <p:txBody>
            <a:bodyPr wrap="square" rtlCol="0">
              <a:spAutoFit/>
            </a:bodyPr>
            <a:lstStyle/>
            <a:p>
              <a:pPr algn="r"/>
              <a:r>
                <a:rPr lang="it-IT" sz="1400" dirty="0" smtClean="0">
                  <a:latin typeface="Century Schoolbook" panose="02040604050505020304" pitchFamily="18" charset="0"/>
                </a:rPr>
                <a:t>Ionio settentrionale</a:t>
              </a:r>
              <a:endParaRPr lang="it-IT" sz="1400" dirty="0">
                <a:latin typeface="Century Schoolbook" panose="02040604050505020304" pitchFamily="18" charset="0"/>
              </a:endParaRPr>
            </a:p>
          </p:txBody>
        </p:sp>
      </p:grpSp>
    </p:spTree>
    <p:extLst>
      <p:ext uri="{BB962C8B-B14F-4D97-AF65-F5344CB8AC3E}">
        <p14:creationId xmlns:p14="http://schemas.microsoft.com/office/powerpoint/2010/main" xmlns="" val="23848228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 y="333720"/>
            <a:ext cx="6281004" cy="295126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37891"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5496" y="3717032"/>
            <a:ext cx="6227695" cy="309634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nvGrpSpPr>
          <p:cNvPr id="4" name="Gruppo 3"/>
          <p:cNvGrpSpPr/>
          <p:nvPr/>
        </p:nvGrpSpPr>
        <p:grpSpPr>
          <a:xfrm>
            <a:off x="6516216" y="2281689"/>
            <a:ext cx="2695108" cy="2299439"/>
            <a:chOff x="6516216" y="1787505"/>
            <a:chExt cx="2695108" cy="2299439"/>
          </a:xfrm>
        </p:grpSpPr>
        <p:pic>
          <p:nvPicPr>
            <p:cNvPr id="5" name="Picture 4" descr="C:\Users\Roberto\AppData\Roaming\Skype\rob.carlucci\media_messaging\media_cache\^BEF7468F4413F1627671FA626B583DC88CBFDCFF62C54FCAEB^pimgpsh_fullsize_distr.jpg"/>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l="4742" t="11629" r="2921" b="8083"/>
            <a:stretch/>
          </p:blipFill>
          <p:spPr bwMode="auto">
            <a:xfrm>
              <a:off x="6516216" y="1787505"/>
              <a:ext cx="2424634" cy="2145551"/>
            </a:xfrm>
            <a:prstGeom prst="rect">
              <a:avLst/>
            </a:prstGeom>
            <a:noFill/>
            <a:extLst>
              <a:ext uri="{909E8E84-426E-40DD-AFC4-6F175D3DCCD1}">
                <a14:hiddenFill xmlns:a14="http://schemas.microsoft.com/office/drawing/2010/main" xmlns="">
                  <a:solidFill>
                    <a:srgbClr val="FFFFFF"/>
                  </a:solidFill>
                </a14:hiddenFill>
              </a:ext>
            </a:extLst>
          </p:spPr>
        </p:pic>
        <p:sp>
          <p:nvSpPr>
            <p:cNvPr id="6" name="CasellaDiTesto 5"/>
            <p:cNvSpPr txBox="1"/>
            <p:nvPr/>
          </p:nvSpPr>
          <p:spPr>
            <a:xfrm>
              <a:off x="7668344" y="2286744"/>
              <a:ext cx="1542980" cy="307777"/>
            </a:xfrm>
            <a:prstGeom prst="rect">
              <a:avLst/>
            </a:prstGeom>
            <a:noFill/>
          </p:spPr>
          <p:txBody>
            <a:bodyPr wrap="square" rtlCol="0">
              <a:spAutoFit/>
            </a:bodyPr>
            <a:lstStyle/>
            <a:p>
              <a:pPr algn="r"/>
              <a:r>
                <a:rPr lang="it-IT" sz="1400" dirty="0" smtClean="0">
                  <a:latin typeface="Century Schoolbook" panose="02040604050505020304" pitchFamily="18" charset="0"/>
                </a:rPr>
                <a:t>Basso Adriatico</a:t>
              </a:r>
              <a:endParaRPr lang="it-IT" sz="1400" dirty="0">
                <a:latin typeface="Century Schoolbook" panose="02040604050505020304" pitchFamily="18" charset="0"/>
              </a:endParaRPr>
            </a:p>
          </p:txBody>
        </p:sp>
        <p:sp>
          <p:nvSpPr>
            <p:cNvPr id="7" name="CasellaDiTesto 6"/>
            <p:cNvSpPr txBox="1"/>
            <p:nvPr/>
          </p:nvSpPr>
          <p:spPr>
            <a:xfrm>
              <a:off x="6948264" y="3779167"/>
              <a:ext cx="1961774" cy="307777"/>
            </a:xfrm>
            <a:prstGeom prst="rect">
              <a:avLst/>
            </a:prstGeom>
            <a:noFill/>
          </p:spPr>
          <p:txBody>
            <a:bodyPr wrap="square" rtlCol="0">
              <a:spAutoFit/>
            </a:bodyPr>
            <a:lstStyle/>
            <a:p>
              <a:pPr algn="r"/>
              <a:r>
                <a:rPr lang="it-IT" sz="1400" dirty="0" smtClean="0">
                  <a:latin typeface="Century Schoolbook" panose="02040604050505020304" pitchFamily="18" charset="0"/>
                </a:rPr>
                <a:t>Ionio settentrionale</a:t>
              </a:r>
              <a:endParaRPr lang="it-IT" sz="1400" dirty="0">
                <a:latin typeface="Century Schoolbook" panose="02040604050505020304" pitchFamily="18" charset="0"/>
              </a:endParaRPr>
            </a:p>
          </p:txBody>
        </p:sp>
      </p:grpSp>
    </p:spTree>
    <p:extLst>
      <p:ext uri="{BB962C8B-B14F-4D97-AF65-F5344CB8AC3E}">
        <p14:creationId xmlns:p14="http://schemas.microsoft.com/office/powerpoint/2010/main" xmlns="" val="23848228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12" descr="pasquale_Cristina1 copia"/>
          <p:cNvPicPr>
            <a:picLocks noChangeAspect="1" noChangeArrowheads="1"/>
          </p:cNvPicPr>
          <p:nvPr/>
        </p:nvPicPr>
        <p:blipFill>
          <a:blip r:embed="rId2" cstate="print"/>
          <a:srcRect/>
          <a:stretch>
            <a:fillRect/>
          </a:stretch>
        </p:blipFill>
        <p:spPr bwMode="auto">
          <a:xfrm>
            <a:off x="48281" y="1029640"/>
            <a:ext cx="3166796" cy="2375609"/>
          </a:xfrm>
          <a:prstGeom prst="rect">
            <a:avLst/>
          </a:prstGeom>
          <a:noFill/>
        </p:spPr>
      </p:pic>
      <p:pic>
        <p:nvPicPr>
          <p:cNvPr id="41" name="Picture 19" descr="rete foto"/>
          <p:cNvPicPr>
            <a:picLocks noChangeAspect="1" noChangeArrowheads="1"/>
          </p:cNvPicPr>
          <p:nvPr/>
        </p:nvPicPr>
        <p:blipFill>
          <a:blip r:embed="rId3" cstate="print"/>
          <a:srcRect/>
          <a:stretch>
            <a:fillRect/>
          </a:stretch>
        </p:blipFill>
        <p:spPr bwMode="auto">
          <a:xfrm>
            <a:off x="1907704" y="2659608"/>
            <a:ext cx="1692926" cy="2432254"/>
          </a:xfrm>
          <a:prstGeom prst="rect">
            <a:avLst/>
          </a:prstGeom>
          <a:noFill/>
          <a:ln w="38100" cmpd="dbl">
            <a:noFill/>
            <a:miter lim="800000"/>
            <a:headEnd/>
            <a:tailEnd/>
          </a:ln>
        </p:spPr>
      </p:pic>
      <p:grpSp>
        <p:nvGrpSpPr>
          <p:cNvPr id="42" name="Group 11"/>
          <p:cNvGrpSpPr>
            <a:grpSpLocks/>
          </p:cNvGrpSpPr>
          <p:nvPr/>
        </p:nvGrpSpPr>
        <p:grpSpPr bwMode="auto">
          <a:xfrm>
            <a:off x="48281" y="53381"/>
            <a:ext cx="3644855" cy="980898"/>
            <a:chOff x="343" y="1628"/>
            <a:chExt cx="3008" cy="921"/>
          </a:xfrm>
        </p:grpSpPr>
        <p:sp>
          <p:nvSpPr>
            <p:cNvPr id="45" name="Text Box 7"/>
            <p:cNvSpPr txBox="1">
              <a:spLocks noChangeArrowheads="1"/>
            </p:cNvSpPr>
            <p:nvPr/>
          </p:nvSpPr>
          <p:spPr bwMode="auto">
            <a:xfrm>
              <a:off x="1585" y="1735"/>
              <a:ext cx="1766" cy="687"/>
            </a:xfrm>
            <a:prstGeom prst="rect">
              <a:avLst/>
            </a:prstGeom>
            <a:noFill/>
            <a:ln w="9525">
              <a:noFill/>
              <a:miter lim="800000"/>
              <a:headEnd/>
              <a:tailEnd/>
            </a:ln>
            <a:effectLst/>
          </p:spPr>
          <p:txBody>
            <a:bodyPr wrap="square">
              <a:spAutoFit/>
            </a:bodyPr>
            <a:lstStyle/>
            <a:p>
              <a:pPr>
                <a:buFont typeface="Wingdings" pitchFamily="2" charset="2"/>
                <a:buNone/>
              </a:pPr>
              <a:r>
                <a:rPr lang="en-GB" sz="1400" b="1" dirty="0" err="1" smtClean="0">
                  <a:effectLst>
                    <a:outerShdw blurRad="38100" dist="38100" dir="2700000" algn="tl">
                      <a:srgbClr val="C0C0C0"/>
                    </a:outerShdw>
                  </a:effectLst>
                  <a:latin typeface="Times New Roman" pitchFamily="18" charset="0"/>
                  <a:cs typeface="Times New Roman" pitchFamily="18" charset="0"/>
                </a:rPr>
                <a:t>MEDiterranean</a:t>
              </a:r>
              <a:endParaRPr lang="en-GB" sz="1400" b="1" dirty="0" smtClean="0">
                <a:effectLst>
                  <a:outerShdw blurRad="38100" dist="38100" dir="2700000" algn="tl">
                    <a:srgbClr val="C0C0C0"/>
                  </a:outerShdw>
                </a:effectLst>
                <a:latin typeface="Times New Roman" pitchFamily="18" charset="0"/>
                <a:cs typeface="Times New Roman" pitchFamily="18" charset="0"/>
              </a:endParaRPr>
            </a:p>
            <a:p>
              <a:pPr>
                <a:buFont typeface="Wingdings" pitchFamily="2" charset="2"/>
                <a:buNone/>
              </a:pPr>
              <a:r>
                <a:rPr lang="en-GB" sz="1400" b="1" dirty="0" smtClean="0">
                  <a:effectLst>
                    <a:outerShdw blurRad="38100" dist="38100" dir="2700000" algn="tl">
                      <a:srgbClr val="C0C0C0"/>
                    </a:outerShdw>
                  </a:effectLst>
                  <a:latin typeface="Times New Roman" pitchFamily="18" charset="0"/>
                  <a:cs typeface="Times New Roman" pitchFamily="18" charset="0"/>
                </a:rPr>
                <a:t>International </a:t>
              </a:r>
            </a:p>
            <a:p>
              <a:pPr>
                <a:buFont typeface="Wingdings" pitchFamily="2" charset="2"/>
                <a:buNone/>
              </a:pPr>
              <a:r>
                <a:rPr lang="en-GB" sz="1400" b="1" dirty="0" smtClean="0">
                  <a:effectLst>
                    <a:outerShdw blurRad="38100" dist="38100" dir="2700000" algn="tl">
                      <a:srgbClr val="C0C0C0"/>
                    </a:outerShdw>
                  </a:effectLst>
                  <a:latin typeface="Times New Roman" pitchFamily="18" charset="0"/>
                  <a:cs typeface="Times New Roman" pitchFamily="18" charset="0"/>
                </a:rPr>
                <a:t>bottom Trawl </a:t>
              </a:r>
              <a:r>
                <a:rPr lang="en-GB" sz="1400" b="1" dirty="0">
                  <a:effectLst>
                    <a:outerShdw blurRad="38100" dist="38100" dir="2700000" algn="tl">
                      <a:srgbClr val="C0C0C0"/>
                    </a:outerShdw>
                  </a:effectLst>
                  <a:latin typeface="Times New Roman" pitchFamily="18" charset="0"/>
                  <a:cs typeface="Times New Roman" pitchFamily="18" charset="0"/>
                </a:rPr>
                <a:t>Surveys</a:t>
              </a:r>
            </a:p>
          </p:txBody>
        </p:sp>
        <p:pic>
          <p:nvPicPr>
            <p:cNvPr id="44" name="Picture 3" descr="logo_medits3"/>
            <p:cNvPicPr>
              <a:picLocks noChangeAspect="1" noChangeArrowheads="1"/>
            </p:cNvPicPr>
            <p:nvPr/>
          </p:nvPicPr>
          <p:blipFill>
            <a:blip r:embed="rId4" cstate="print"/>
            <a:srcRect/>
            <a:stretch>
              <a:fillRect/>
            </a:stretch>
          </p:blipFill>
          <p:spPr bwMode="auto">
            <a:xfrm>
              <a:off x="343" y="1628"/>
              <a:ext cx="1242" cy="921"/>
            </a:xfrm>
            <a:prstGeom prst="rect">
              <a:avLst/>
            </a:prstGeom>
            <a:noFill/>
            <a:ln>
              <a:noFill/>
            </a:ln>
          </p:spPr>
        </p:pic>
      </p:grpSp>
      <p:pic>
        <p:nvPicPr>
          <p:cNvPr id="3" name="Picture 3" descr="arEe_MEDIT"/>
          <p:cNvPicPr>
            <a:picLocks noChangeAspect="1" noChangeArrowheads="1"/>
          </p:cNvPicPr>
          <p:nvPr/>
        </p:nvPicPr>
        <p:blipFill>
          <a:blip r:embed="rId5" cstate="print"/>
          <a:srcRect/>
          <a:stretch>
            <a:fillRect/>
          </a:stretch>
        </p:blipFill>
        <p:spPr bwMode="auto">
          <a:xfrm>
            <a:off x="4507213" y="332647"/>
            <a:ext cx="4195493" cy="2233350"/>
          </a:xfrm>
          <a:prstGeom prst="rect">
            <a:avLst/>
          </a:prstGeom>
          <a:noFill/>
          <a:ln w="28575">
            <a:solidFill>
              <a:schemeClr val="tx2">
                <a:lumMod val="60000"/>
                <a:lumOff val="40000"/>
              </a:schemeClr>
            </a:solidFill>
          </a:ln>
        </p:spPr>
      </p:pic>
      <p:grpSp>
        <p:nvGrpSpPr>
          <p:cNvPr id="4" name="Group 11"/>
          <p:cNvGrpSpPr>
            <a:grpSpLocks/>
          </p:cNvGrpSpPr>
          <p:nvPr/>
        </p:nvGrpSpPr>
        <p:grpSpPr bwMode="auto">
          <a:xfrm>
            <a:off x="3851920" y="2132856"/>
            <a:ext cx="2520280" cy="2592288"/>
            <a:chOff x="3288" y="1797"/>
            <a:chExt cx="1804" cy="1934"/>
          </a:xfrm>
        </p:grpSpPr>
        <p:pic>
          <p:nvPicPr>
            <p:cNvPr id="5" name="Picture 12" descr="arEe_Grund"/>
            <p:cNvPicPr>
              <a:picLocks noChangeAspect="1" noChangeArrowheads="1"/>
            </p:cNvPicPr>
            <p:nvPr/>
          </p:nvPicPr>
          <p:blipFill>
            <a:blip r:embed="rId6" cstate="print"/>
            <a:srcRect/>
            <a:stretch>
              <a:fillRect/>
            </a:stretch>
          </p:blipFill>
          <p:spPr bwMode="auto">
            <a:xfrm>
              <a:off x="3288" y="1797"/>
              <a:ext cx="1804" cy="1934"/>
            </a:xfrm>
            <a:prstGeom prst="rect">
              <a:avLst/>
            </a:prstGeom>
            <a:noFill/>
            <a:ln w="25400">
              <a:solidFill>
                <a:schemeClr val="tx2">
                  <a:lumMod val="60000"/>
                  <a:lumOff val="40000"/>
                </a:schemeClr>
              </a:solidFill>
              <a:miter lim="800000"/>
              <a:headEnd/>
              <a:tailEnd/>
            </a:ln>
          </p:spPr>
        </p:pic>
        <p:sp>
          <p:nvSpPr>
            <p:cNvPr id="6" name="Rectangle 13"/>
            <p:cNvSpPr>
              <a:spLocks noChangeArrowheads="1"/>
            </p:cNvSpPr>
            <p:nvPr/>
          </p:nvSpPr>
          <p:spPr bwMode="auto">
            <a:xfrm>
              <a:off x="3424" y="2478"/>
              <a:ext cx="182" cy="182"/>
            </a:xfrm>
            <a:prstGeom prst="rect">
              <a:avLst/>
            </a:prstGeom>
            <a:solidFill>
              <a:schemeClr val="bg1"/>
            </a:solidFill>
            <a:ln w="9525">
              <a:noFill/>
              <a:miter lim="800000"/>
              <a:headEnd/>
              <a:tailEnd/>
            </a:ln>
            <a:effectLst/>
          </p:spPr>
          <p:txBody>
            <a:bodyPr wrap="none" anchor="ctr"/>
            <a:lstStyle/>
            <a:p>
              <a:endParaRPr lang="it-IT"/>
            </a:p>
          </p:txBody>
        </p:sp>
        <p:sp>
          <p:nvSpPr>
            <p:cNvPr id="7" name="Rectangle 14"/>
            <p:cNvSpPr>
              <a:spLocks noChangeArrowheads="1"/>
            </p:cNvSpPr>
            <p:nvPr/>
          </p:nvSpPr>
          <p:spPr bwMode="auto">
            <a:xfrm>
              <a:off x="4241" y="3475"/>
              <a:ext cx="182" cy="182"/>
            </a:xfrm>
            <a:prstGeom prst="rect">
              <a:avLst/>
            </a:prstGeom>
            <a:solidFill>
              <a:schemeClr val="bg1"/>
            </a:solidFill>
            <a:ln w="9525">
              <a:noFill/>
              <a:miter lim="800000"/>
              <a:headEnd/>
              <a:tailEnd/>
            </a:ln>
            <a:effectLst/>
          </p:spPr>
          <p:txBody>
            <a:bodyPr wrap="none" anchor="ctr"/>
            <a:lstStyle/>
            <a:p>
              <a:endParaRPr lang="it-IT"/>
            </a:p>
          </p:txBody>
        </p:sp>
      </p:grpSp>
      <p:sp>
        <p:nvSpPr>
          <p:cNvPr id="11" name="Text Box 8"/>
          <p:cNvSpPr txBox="1">
            <a:spLocks noChangeArrowheads="1"/>
          </p:cNvSpPr>
          <p:nvPr/>
        </p:nvSpPr>
        <p:spPr bwMode="auto">
          <a:xfrm>
            <a:off x="4416488" y="35953"/>
            <a:ext cx="4286217" cy="276999"/>
          </a:xfrm>
          <a:prstGeom prst="rect">
            <a:avLst/>
          </a:prstGeom>
          <a:noFill/>
          <a:ln w="9525">
            <a:noFill/>
            <a:miter lim="800000"/>
            <a:headEnd/>
            <a:tailEnd/>
          </a:ln>
          <a:effectLst/>
        </p:spPr>
        <p:txBody>
          <a:bodyPr wrap="square">
            <a:spAutoFit/>
          </a:bodyPr>
          <a:lstStyle/>
          <a:p>
            <a:pPr algn="ctr">
              <a:buFont typeface="Wingdings" pitchFamily="2" charset="2"/>
              <a:buNone/>
            </a:pPr>
            <a:r>
              <a:rPr lang="en-GB" sz="1200" b="1" dirty="0">
                <a:latin typeface="Times New Roman" pitchFamily="18" charset="0"/>
                <a:cs typeface="Times New Roman" pitchFamily="18" charset="0"/>
              </a:rPr>
              <a:t>11 </a:t>
            </a:r>
            <a:r>
              <a:rPr lang="en-GB" sz="1200" b="1" dirty="0" smtClean="0">
                <a:latin typeface="Times New Roman" pitchFamily="18" charset="0"/>
                <a:cs typeface="Times New Roman" pitchFamily="18" charset="0"/>
              </a:rPr>
              <a:t>Mediterranean  countries distributed on 18 GSAs</a:t>
            </a:r>
            <a:endParaRPr lang="en-GB" sz="1200" b="1" dirty="0">
              <a:latin typeface="Times New Roman" pitchFamily="18" charset="0"/>
              <a:cs typeface="Times New Roman" pitchFamily="18" charset="0"/>
            </a:endParaRPr>
          </a:p>
        </p:txBody>
      </p:sp>
      <p:sp>
        <p:nvSpPr>
          <p:cNvPr id="56" name="Text Box 15"/>
          <p:cNvSpPr txBox="1">
            <a:spLocks noChangeArrowheads="1"/>
          </p:cNvSpPr>
          <p:nvPr/>
        </p:nvSpPr>
        <p:spPr bwMode="auto">
          <a:xfrm>
            <a:off x="6333416" y="3806002"/>
            <a:ext cx="2919104" cy="307777"/>
          </a:xfrm>
          <a:prstGeom prst="rect">
            <a:avLst/>
          </a:prstGeom>
          <a:noFill/>
          <a:ln w="9525">
            <a:noFill/>
            <a:miter lim="800000"/>
            <a:headEnd/>
            <a:tailEnd/>
          </a:ln>
          <a:effectLst/>
        </p:spPr>
        <p:txBody>
          <a:bodyPr wrap="square">
            <a:spAutoFit/>
          </a:bodyPr>
          <a:lstStyle/>
          <a:p>
            <a:pPr algn="ctr">
              <a:buFont typeface="Wingdings" pitchFamily="2" charset="2"/>
              <a:buNone/>
            </a:pPr>
            <a:r>
              <a:rPr lang="en-GB" sz="1400" b="1" dirty="0" smtClean="0">
                <a:solidFill>
                  <a:srgbClr val="FF0000"/>
                </a:solidFill>
                <a:latin typeface="Times New Roman" pitchFamily="18" charset="0"/>
                <a:cs typeface="Times New Roman" pitchFamily="18" charset="0"/>
              </a:rPr>
              <a:t>North-western Ionian Sea (GSA 19)</a:t>
            </a:r>
            <a:endParaRPr lang="en-GB" sz="1400" b="1" dirty="0">
              <a:solidFill>
                <a:srgbClr val="FF0000"/>
              </a:solidFill>
              <a:latin typeface="Times New Roman" pitchFamily="18" charset="0"/>
              <a:cs typeface="Times New Roman" pitchFamily="18" charset="0"/>
            </a:endParaRPr>
          </a:p>
        </p:txBody>
      </p:sp>
      <p:sp>
        <p:nvSpPr>
          <p:cNvPr id="66" name="CasellaDiTesto 65"/>
          <p:cNvSpPr txBox="1"/>
          <p:nvPr/>
        </p:nvSpPr>
        <p:spPr>
          <a:xfrm>
            <a:off x="5868144" y="4376137"/>
            <a:ext cx="389195" cy="276999"/>
          </a:xfrm>
          <a:prstGeom prst="rect">
            <a:avLst/>
          </a:prstGeom>
          <a:solidFill>
            <a:schemeClr val="bg1"/>
          </a:solidFill>
          <a:ln w="57150">
            <a:solidFill>
              <a:srgbClr val="FF0000"/>
            </a:solidFill>
          </a:ln>
        </p:spPr>
        <p:txBody>
          <a:bodyPr wrap="square" rtlCol="0">
            <a:spAutoFit/>
          </a:bodyPr>
          <a:lstStyle/>
          <a:p>
            <a:r>
              <a:rPr lang="it-IT" sz="1200" b="1" dirty="0" smtClean="0"/>
              <a:t>19</a:t>
            </a:r>
            <a:endParaRPr lang="it-IT" sz="1200" b="1" dirty="0"/>
          </a:p>
        </p:txBody>
      </p:sp>
      <p:sp>
        <p:nvSpPr>
          <p:cNvPr id="2" name="Freccia a destra 1"/>
          <p:cNvSpPr/>
          <p:nvPr/>
        </p:nvSpPr>
        <p:spPr>
          <a:xfrm rot="20006244">
            <a:off x="6433749" y="4130008"/>
            <a:ext cx="530782" cy="26952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7" name="Text Box 15"/>
          <p:cNvSpPr txBox="1">
            <a:spLocks noChangeArrowheads="1"/>
          </p:cNvSpPr>
          <p:nvPr/>
        </p:nvSpPr>
        <p:spPr bwMode="auto">
          <a:xfrm>
            <a:off x="6626522" y="2643724"/>
            <a:ext cx="2409974" cy="307777"/>
          </a:xfrm>
          <a:prstGeom prst="rect">
            <a:avLst/>
          </a:prstGeom>
          <a:noFill/>
          <a:ln w="9525">
            <a:noFill/>
            <a:miter lim="800000"/>
            <a:headEnd/>
            <a:tailEnd/>
          </a:ln>
          <a:effectLst/>
        </p:spPr>
        <p:txBody>
          <a:bodyPr wrap="square">
            <a:spAutoFit/>
          </a:bodyPr>
          <a:lstStyle/>
          <a:p>
            <a:pPr algn="ctr">
              <a:buFont typeface="Wingdings" pitchFamily="2" charset="2"/>
              <a:buNone/>
            </a:pPr>
            <a:r>
              <a:rPr lang="en-GB" sz="1400" b="1" dirty="0" smtClean="0">
                <a:solidFill>
                  <a:srgbClr val="FF0000"/>
                </a:solidFill>
                <a:latin typeface="Times New Roman" pitchFamily="18" charset="0"/>
                <a:cs typeface="Times New Roman" pitchFamily="18" charset="0"/>
              </a:rPr>
              <a:t>South Adriatic Sea (GSA 18)</a:t>
            </a:r>
            <a:endParaRPr lang="en-GB" sz="1400" b="1" dirty="0">
              <a:solidFill>
                <a:srgbClr val="FF0000"/>
              </a:solidFill>
              <a:latin typeface="Times New Roman" pitchFamily="18" charset="0"/>
              <a:cs typeface="Times New Roman" pitchFamily="18" charset="0"/>
            </a:endParaRPr>
          </a:p>
        </p:txBody>
      </p:sp>
      <p:sp>
        <p:nvSpPr>
          <p:cNvPr id="18" name="CasellaDiTesto 17"/>
          <p:cNvSpPr txBox="1"/>
          <p:nvPr/>
        </p:nvSpPr>
        <p:spPr>
          <a:xfrm>
            <a:off x="5975229" y="3090000"/>
            <a:ext cx="358186" cy="276999"/>
          </a:xfrm>
          <a:prstGeom prst="rect">
            <a:avLst/>
          </a:prstGeom>
          <a:solidFill>
            <a:schemeClr val="bg1"/>
          </a:solidFill>
          <a:ln w="57150">
            <a:solidFill>
              <a:srgbClr val="FFFF00"/>
            </a:solidFill>
          </a:ln>
        </p:spPr>
        <p:txBody>
          <a:bodyPr wrap="square" rtlCol="0">
            <a:spAutoFit/>
          </a:bodyPr>
          <a:lstStyle/>
          <a:p>
            <a:r>
              <a:rPr lang="it-IT" sz="1200" b="1" dirty="0" smtClean="0"/>
              <a:t>18</a:t>
            </a:r>
            <a:endParaRPr lang="it-IT" sz="1200" b="1" dirty="0"/>
          </a:p>
        </p:txBody>
      </p:sp>
      <p:pic>
        <p:nvPicPr>
          <p:cNvPr id="9" name="Immagine 8"/>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70932" y="5357252"/>
            <a:ext cx="6877332" cy="1200308"/>
          </a:xfrm>
          <a:prstGeom prst="rect">
            <a:avLst/>
          </a:prstGeom>
        </p:spPr>
      </p:pic>
      <p:sp>
        <p:nvSpPr>
          <p:cNvPr id="8" name="CasellaDiTesto 7"/>
          <p:cNvSpPr txBox="1"/>
          <p:nvPr/>
        </p:nvSpPr>
        <p:spPr>
          <a:xfrm>
            <a:off x="7039489" y="5571817"/>
            <a:ext cx="2029514" cy="1169551"/>
          </a:xfrm>
          <a:prstGeom prst="rect">
            <a:avLst/>
          </a:prstGeom>
          <a:noFill/>
        </p:spPr>
        <p:txBody>
          <a:bodyPr wrap="square" rtlCol="0">
            <a:spAutoFit/>
          </a:bodyPr>
          <a:lstStyle/>
          <a:p>
            <a:r>
              <a:rPr lang="en-US" sz="1400" b="1" dirty="0">
                <a:latin typeface="Times New Roman" panose="02020603050405020304" pitchFamily="18" charset="0"/>
                <a:cs typeface="Times New Roman" panose="02020603050405020304" pitchFamily="18" charset="0"/>
              </a:rPr>
              <a:t>Since </a:t>
            </a:r>
            <a:r>
              <a:rPr lang="en-US" sz="1400" b="1" dirty="0" smtClean="0">
                <a:latin typeface="Times New Roman" panose="02020603050405020304" pitchFamily="18" charset="0"/>
                <a:cs typeface="Times New Roman" panose="02020603050405020304" pitchFamily="18" charset="0"/>
              </a:rPr>
              <a:t>2008 the EU Data </a:t>
            </a:r>
            <a:r>
              <a:rPr lang="en-US" sz="1400" b="1" dirty="0">
                <a:latin typeface="Times New Roman" panose="02020603050405020304" pitchFamily="18" charset="0"/>
                <a:cs typeface="Times New Roman" panose="02020603050405020304" pitchFamily="18" charset="0"/>
              </a:rPr>
              <a:t>Collection Framework (</a:t>
            </a:r>
            <a:r>
              <a:rPr lang="en-US" sz="1400" b="1" dirty="0" smtClean="0">
                <a:latin typeface="Times New Roman" panose="02020603050405020304" pitchFamily="18" charset="0"/>
                <a:cs typeface="Times New Roman" panose="02020603050405020304" pitchFamily="18" charset="0"/>
              </a:rPr>
              <a:t>DCF) </a:t>
            </a:r>
            <a:r>
              <a:rPr lang="en-US" sz="1400" b="1" dirty="0">
                <a:latin typeface="Times New Roman" panose="02020603050405020304" pitchFamily="18" charset="0"/>
                <a:cs typeface="Times New Roman" panose="02020603050405020304" pitchFamily="18" charset="0"/>
              </a:rPr>
              <a:t>for the collection and management of </a:t>
            </a:r>
            <a:r>
              <a:rPr lang="en-US" sz="1400" b="1" dirty="0" smtClean="0">
                <a:latin typeface="Times New Roman" panose="02020603050405020304" pitchFamily="18" charset="0"/>
                <a:cs typeface="Times New Roman" panose="02020603050405020304" pitchFamily="18" charset="0"/>
              </a:rPr>
              <a:t>fisheries</a:t>
            </a:r>
            <a:endParaRPr lang="it-IT" sz="1400" b="1" dirty="0">
              <a:latin typeface="Times New Roman" panose="02020603050405020304" pitchFamily="18" charset="0"/>
              <a:cs typeface="Times New Roman" panose="02020603050405020304" pitchFamily="18" charset="0"/>
            </a:endParaRPr>
          </a:p>
        </p:txBody>
      </p:sp>
      <p:sp>
        <p:nvSpPr>
          <p:cNvPr id="21" name="Freccia a destra 20"/>
          <p:cNvSpPr/>
          <p:nvPr/>
        </p:nvSpPr>
        <p:spPr>
          <a:xfrm rot="20006244">
            <a:off x="6476457" y="2993025"/>
            <a:ext cx="530782" cy="26952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po 3"/>
          <p:cNvGrpSpPr/>
          <p:nvPr/>
        </p:nvGrpSpPr>
        <p:grpSpPr>
          <a:xfrm>
            <a:off x="-108520" y="1"/>
            <a:ext cx="9128961" cy="6669359"/>
            <a:chOff x="0" y="1"/>
            <a:chExt cx="9020441" cy="6669359"/>
          </a:xfrm>
        </p:grpSpPr>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1"/>
              <a:ext cx="9020441" cy="630931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3" name="Rettangolo 2"/>
            <p:cNvSpPr/>
            <p:nvPr/>
          </p:nvSpPr>
          <p:spPr>
            <a:xfrm>
              <a:off x="1835696" y="6165304"/>
              <a:ext cx="576064" cy="5040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Rettangolo 4"/>
            <p:cNvSpPr/>
            <p:nvPr/>
          </p:nvSpPr>
          <p:spPr>
            <a:xfrm>
              <a:off x="0" y="6093296"/>
              <a:ext cx="1187505" cy="5596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2" name="Rettangolo 1"/>
          <p:cNvSpPr/>
          <p:nvPr/>
        </p:nvSpPr>
        <p:spPr>
          <a:xfrm>
            <a:off x="179512" y="6228601"/>
            <a:ext cx="8964488" cy="584775"/>
          </a:xfrm>
          <a:prstGeom prst="rect">
            <a:avLst/>
          </a:prstGeom>
        </p:spPr>
        <p:txBody>
          <a:bodyPr wrap="square">
            <a:spAutoFit/>
          </a:bodyPr>
          <a:lstStyle/>
          <a:p>
            <a:r>
              <a:rPr lang="it-IT" sz="1600" dirty="0"/>
              <a:t>Cardinale e Osio, 2014 – </a:t>
            </a:r>
            <a:r>
              <a:rPr lang="it-IT" sz="1600" dirty="0" smtClean="0"/>
              <a:t>STECF </a:t>
            </a:r>
            <a:r>
              <a:rPr lang="en-US" sz="1600" dirty="0" smtClean="0"/>
              <a:t>Scientific</a:t>
            </a:r>
            <a:r>
              <a:rPr lang="en-US" sz="1600" dirty="0"/>
              <a:t>, Technical and Economic Committee for Fisheries </a:t>
            </a:r>
            <a:r>
              <a:rPr lang="it-IT" sz="1600" dirty="0"/>
              <a:t>EWG MED</a:t>
            </a:r>
          </a:p>
          <a:p>
            <a:endParaRPr lang="it-IT" sz="1600" dirty="0"/>
          </a:p>
        </p:txBody>
      </p:sp>
    </p:spTree>
    <p:extLst>
      <p:ext uri="{BB962C8B-B14F-4D97-AF65-F5344CB8AC3E}">
        <p14:creationId xmlns:p14="http://schemas.microsoft.com/office/powerpoint/2010/main" xmlns="" val="23848228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5495" y="188640"/>
            <a:ext cx="9026279" cy="640871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23848228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po 2"/>
          <p:cNvGrpSpPr/>
          <p:nvPr/>
        </p:nvGrpSpPr>
        <p:grpSpPr>
          <a:xfrm>
            <a:off x="179512" y="260648"/>
            <a:ext cx="8856984" cy="6560256"/>
            <a:chOff x="179512" y="260648"/>
            <a:chExt cx="8856984" cy="6560256"/>
          </a:xfrm>
        </p:grpSpPr>
        <p:pic>
          <p:nvPicPr>
            <p:cNvPr id="10242"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79512" y="260648"/>
              <a:ext cx="8568952" cy="656025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 name="Rettangolo 1"/>
            <p:cNvSpPr/>
            <p:nvPr/>
          </p:nvSpPr>
          <p:spPr>
            <a:xfrm>
              <a:off x="8100392" y="764704"/>
              <a:ext cx="936104" cy="18722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Tree>
    <p:extLst>
      <p:ext uri="{BB962C8B-B14F-4D97-AF65-F5344CB8AC3E}">
        <p14:creationId xmlns:p14="http://schemas.microsoft.com/office/powerpoint/2010/main" xmlns="" val="23848228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po 2"/>
          <p:cNvGrpSpPr/>
          <p:nvPr/>
        </p:nvGrpSpPr>
        <p:grpSpPr>
          <a:xfrm>
            <a:off x="107504" y="44624"/>
            <a:ext cx="8856984" cy="6650267"/>
            <a:chOff x="107504" y="44624"/>
            <a:chExt cx="8856984" cy="6650267"/>
          </a:xfrm>
        </p:grpSpPr>
        <p:pic>
          <p:nvPicPr>
            <p:cNvPr id="1126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07504" y="44624"/>
              <a:ext cx="8496944" cy="665026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 name="Rettangolo 1"/>
            <p:cNvSpPr/>
            <p:nvPr/>
          </p:nvSpPr>
          <p:spPr>
            <a:xfrm>
              <a:off x="8100392" y="116632"/>
              <a:ext cx="864096" cy="17281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Tree>
    <p:extLst>
      <p:ext uri="{BB962C8B-B14F-4D97-AF65-F5344CB8AC3E}">
        <p14:creationId xmlns:p14="http://schemas.microsoft.com/office/powerpoint/2010/main" xmlns="" val="23848228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po 2"/>
          <p:cNvGrpSpPr/>
          <p:nvPr/>
        </p:nvGrpSpPr>
        <p:grpSpPr>
          <a:xfrm>
            <a:off x="107503" y="44623"/>
            <a:ext cx="8712969" cy="6783943"/>
            <a:chOff x="107503" y="44623"/>
            <a:chExt cx="8712969" cy="6783943"/>
          </a:xfrm>
        </p:grpSpPr>
        <p:pic>
          <p:nvPicPr>
            <p:cNvPr id="12290"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07503" y="44623"/>
              <a:ext cx="8496945" cy="678394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 name="Rettangolo 1"/>
            <p:cNvSpPr/>
            <p:nvPr/>
          </p:nvSpPr>
          <p:spPr>
            <a:xfrm>
              <a:off x="8172400" y="188640"/>
              <a:ext cx="648072" cy="17281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Tree>
    <p:extLst>
      <p:ext uri="{BB962C8B-B14F-4D97-AF65-F5344CB8AC3E}">
        <p14:creationId xmlns:p14="http://schemas.microsoft.com/office/powerpoint/2010/main" xmlns="" val="21638626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327150" y="3717032"/>
            <a:ext cx="6629226" cy="3096344"/>
          </a:xfrm>
          <a:prstGeom prst="rect">
            <a:avLst/>
          </a:prstGeom>
          <a:noFill/>
          <a:ln>
            <a:noFill/>
          </a:ln>
        </p:spPr>
      </p:pic>
      <p:sp>
        <p:nvSpPr>
          <p:cNvPr id="4" name="Rettangolo 3"/>
          <p:cNvSpPr/>
          <p:nvPr/>
        </p:nvSpPr>
        <p:spPr>
          <a:xfrm>
            <a:off x="0" y="0"/>
            <a:ext cx="9108504" cy="369332"/>
          </a:xfrm>
          <a:prstGeom prst="rect">
            <a:avLst/>
          </a:prstGeom>
        </p:spPr>
        <p:txBody>
          <a:bodyPr wrap="square">
            <a:spAutoFit/>
          </a:bodyPr>
          <a:lstStyle/>
          <a:p>
            <a:r>
              <a:rPr lang="it-IT" dirty="0"/>
              <a:t>STECF </a:t>
            </a:r>
            <a:r>
              <a:rPr lang="en-US" dirty="0"/>
              <a:t>Scientific, Technical and Economic Committee for Fisheries </a:t>
            </a:r>
            <a:r>
              <a:rPr lang="it-IT" dirty="0"/>
              <a:t>EWG MED</a:t>
            </a:r>
          </a:p>
        </p:txBody>
      </p:sp>
      <p:pic>
        <p:nvPicPr>
          <p:cNvPr id="2" name="Immagine 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511935" y="692696"/>
            <a:ext cx="6012393" cy="2894712"/>
          </a:xfrm>
          <a:prstGeom prst="rect">
            <a:avLst/>
          </a:prstGeom>
          <a:noFill/>
          <a:ln>
            <a:noFill/>
          </a:ln>
        </p:spPr>
      </p:pic>
      <p:sp>
        <p:nvSpPr>
          <p:cNvPr id="8" name="CasellaDiTesto 7"/>
          <p:cNvSpPr txBox="1"/>
          <p:nvPr/>
        </p:nvSpPr>
        <p:spPr>
          <a:xfrm>
            <a:off x="971600" y="714182"/>
            <a:ext cx="6768752" cy="523220"/>
          </a:xfrm>
          <a:prstGeom prst="rect">
            <a:avLst/>
          </a:prstGeom>
          <a:solidFill>
            <a:schemeClr val="bg1"/>
          </a:solidFill>
        </p:spPr>
        <p:txBody>
          <a:bodyPr wrap="square" rtlCol="0">
            <a:spAutoFit/>
          </a:bodyPr>
          <a:lstStyle/>
          <a:p>
            <a:r>
              <a:rPr lang="it-IT" sz="1400" dirty="0" err="1" smtClean="0">
                <a:latin typeface="Times New Roman" panose="02020603050405020304" pitchFamily="18" charset="0"/>
                <a:cs typeface="Times New Roman" panose="02020603050405020304" pitchFamily="18" charset="0"/>
              </a:rPr>
              <a:t>Synoptic</a:t>
            </a:r>
            <a:r>
              <a:rPr lang="it-IT" sz="1400" dirty="0" smtClean="0">
                <a:latin typeface="Times New Roman" panose="02020603050405020304" pitchFamily="18" charset="0"/>
                <a:cs typeface="Times New Roman" panose="02020603050405020304" pitchFamily="18" charset="0"/>
              </a:rPr>
              <a:t> </a:t>
            </a:r>
            <a:r>
              <a:rPr lang="it-IT" sz="1400" dirty="0" err="1" smtClean="0">
                <a:latin typeface="Times New Roman" panose="02020603050405020304" pitchFamily="18" charset="0"/>
                <a:cs typeface="Times New Roman" panose="02020603050405020304" pitchFamily="18" charset="0"/>
              </a:rPr>
              <a:t>table</a:t>
            </a:r>
            <a:r>
              <a:rPr lang="it-IT" sz="1400" dirty="0" smtClean="0">
                <a:latin typeface="Times New Roman" panose="02020603050405020304" pitchFamily="18" charset="0"/>
                <a:cs typeface="Times New Roman" panose="02020603050405020304" pitchFamily="18" charset="0"/>
              </a:rPr>
              <a:t> stock </a:t>
            </a:r>
            <a:r>
              <a:rPr lang="it-IT" sz="1400" dirty="0" err="1" smtClean="0">
                <a:latin typeface="Times New Roman" panose="02020603050405020304" pitchFamily="18" charset="0"/>
                <a:cs typeface="Times New Roman" panose="02020603050405020304" pitchFamily="18" charset="0"/>
              </a:rPr>
              <a:t>assessment</a:t>
            </a:r>
            <a:r>
              <a:rPr lang="it-IT" sz="1400" dirty="0" smtClean="0">
                <a:latin typeface="Times New Roman" panose="02020603050405020304" pitchFamily="18" charset="0"/>
                <a:cs typeface="Times New Roman" panose="02020603050405020304" pitchFamily="18" charset="0"/>
              </a:rPr>
              <a:t> </a:t>
            </a:r>
            <a:r>
              <a:rPr lang="it-IT" sz="1400" dirty="0" err="1" smtClean="0">
                <a:latin typeface="Times New Roman" panose="02020603050405020304" pitchFamily="18" charset="0"/>
                <a:cs typeface="Times New Roman" panose="02020603050405020304" pitchFamily="18" charset="0"/>
              </a:rPr>
              <a:t>carried</a:t>
            </a:r>
            <a:r>
              <a:rPr lang="it-IT" sz="1400" dirty="0" smtClean="0">
                <a:latin typeface="Times New Roman" panose="02020603050405020304" pitchFamily="18" charset="0"/>
                <a:cs typeface="Times New Roman" panose="02020603050405020304" pitchFamily="18" charset="0"/>
              </a:rPr>
              <a:t> out </a:t>
            </a:r>
            <a:r>
              <a:rPr lang="it-IT" sz="1400" dirty="0" err="1" smtClean="0">
                <a:latin typeface="Times New Roman" panose="02020603050405020304" pitchFamily="18" charset="0"/>
                <a:cs typeface="Times New Roman" panose="02020603050405020304" pitchFamily="18" charset="0"/>
              </a:rPr>
              <a:t>during</a:t>
            </a:r>
            <a:r>
              <a:rPr lang="it-IT" sz="1400" dirty="0" smtClean="0">
                <a:latin typeface="Times New Roman" panose="02020603050405020304" pitchFamily="18" charset="0"/>
                <a:cs typeface="Times New Roman" panose="02020603050405020304" pitchFamily="18" charset="0"/>
              </a:rPr>
              <a:t> 2014 for </a:t>
            </a:r>
            <a:r>
              <a:rPr lang="it-IT" sz="1400" dirty="0" err="1" smtClean="0">
                <a:latin typeface="Times New Roman" panose="02020603050405020304" pitchFamily="18" charset="0"/>
                <a:cs typeface="Times New Roman" panose="02020603050405020304" pitchFamily="18" charset="0"/>
              </a:rPr>
              <a:t>different</a:t>
            </a:r>
            <a:r>
              <a:rPr lang="it-IT" sz="1400" dirty="0" smtClean="0">
                <a:latin typeface="Times New Roman" panose="02020603050405020304" pitchFamily="18" charset="0"/>
                <a:cs typeface="Times New Roman" panose="02020603050405020304" pitchFamily="18" charset="0"/>
              </a:rPr>
              <a:t> </a:t>
            </a:r>
            <a:r>
              <a:rPr lang="it-IT" sz="1400" dirty="0" err="1" smtClean="0">
                <a:latin typeface="Times New Roman" panose="02020603050405020304" pitchFamily="18" charset="0"/>
                <a:cs typeface="Times New Roman" panose="02020603050405020304" pitchFamily="18" charset="0"/>
              </a:rPr>
              <a:t>Mediterranean</a:t>
            </a:r>
            <a:r>
              <a:rPr lang="it-IT" sz="1400" dirty="0" smtClean="0">
                <a:latin typeface="Times New Roman" panose="02020603050405020304" pitchFamily="18" charset="0"/>
                <a:cs typeface="Times New Roman" panose="02020603050405020304" pitchFamily="18" charset="0"/>
              </a:rPr>
              <a:t> </a:t>
            </a:r>
            <a:r>
              <a:rPr lang="it-IT" sz="1400" dirty="0" err="1" smtClean="0">
                <a:latin typeface="Times New Roman" panose="02020603050405020304" pitchFamily="18" charset="0"/>
                <a:cs typeface="Times New Roman" panose="02020603050405020304" pitchFamily="18" charset="0"/>
              </a:rPr>
              <a:t>GSAs</a:t>
            </a:r>
            <a:endParaRPr lang="it-IT" sz="1400" dirty="0" smtClean="0">
              <a:latin typeface="Times New Roman" panose="02020603050405020304" pitchFamily="18" charset="0"/>
              <a:cs typeface="Times New Roman" panose="02020603050405020304" pitchFamily="18" charset="0"/>
            </a:endParaRPr>
          </a:p>
          <a:p>
            <a:endParaRPr lang="it-IT" sz="1400" dirty="0">
              <a:latin typeface="Times New Roman" panose="02020603050405020304" pitchFamily="18" charset="0"/>
              <a:cs typeface="Times New Roman" panose="02020603050405020304" pitchFamily="18" charset="0"/>
            </a:endParaRPr>
          </a:p>
        </p:txBody>
      </p:sp>
      <p:sp>
        <p:nvSpPr>
          <p:cNvPr id="10" name="CasellaDiTesto 9"/>
          <p:cNvSpPr txBox="1"/>
          <p:nvPr/>
        </p:nvSpPr>
        <p:spPr>
          <a:xfrm>
            <a:off x="1115616" y="3625860"/>
            <a:ext cx="6768752" cy="523220"/>
          </a:xfrm>
          <a:prstGeom prst="rect">
            <a:avLst/>
          </a:prstGeom>
          <a:solidFill>
            <a:schemeClr val="bg1"/>
          </a:solidFill>
        </p:spPr>
        <p:txBody>
          <a:bodyPr wrap="square" rtlCol="0">
            <a:spAutoFit/>
          </a:bodyPr>
          <a:lstStyle/>
          <a:p>
            <a:r>
              <a:rPr lang="it-IT" sz="1400" dirty="0" err="1" smtClean="0">
                <a:latin typeface="Times New Roman" panose="02020603050405020304" pitchFamily="18" charset="0"/>
                <a:cs typeface="Times New Roman" panose="02020603050405020304" pitchFamily="18" charset="0"/>
              </a:rPr>
              <a:t>Synoptic</a:t>
            </a:r>
            <a:r>
              <a:rPr lang="it-IT" sz="1400" dirty="0" smtClean="0">
                <a:latin typeface="Times New Roman" panose="02020603050405020304" pitchFamily="18" charset="0"/>
                <a:cs typeface="Times New Roman" panose="02020603050405020304" pitchFamily="18" charset="0"/>
              </a:rPr>
              <a:t> </a:t>
            </a:r>
            <a:r>
              <a:rPr lang="it-IT" sz="1400" dirty="0" err="1" smtClean="0">
                <a:latin typeface="Times New Roman" panose="02020603050405020304" pitchFamily="18" charset="0"/>
                <a:cs typeface="Times New Roman" panose="02020603050405020304" pitchFamily="18" charset="0"/>
              </a:rPr>
              <a:t>table</a:t>
            </a:r>
            <a:r>
              <a:rPr lang="it-IT" sz="1400" dirty="0" smtClean="0">
                <a:latin typeface="Times New Roman" panose="02020603050405020304" pitchFamily="18" charset="0"/>
                <a:cs typeface="Times New Roman" panose="02020603050405020304" pitchFamily="18" charset="0"/>
              </a:rPr>
              <a:t> stock </a:t>
            </a:r>
            <a:r>
              <a:rPr lang="it-IT" sz="1400" dirty="0" err="1" smtClean="0">
                <a:latin typeface="Times New Roman" panose="02020603050405020304" pitchFamily="18" charset="0"/>
                <a:cs typeface="Times New Roman" panose="02020603050405020304" pitchFamily="18" charset="0"/>
              </a:rPr>
              <a:t>assessment</a:t>
            </a:r>
            <a:r>
              <a:rPr lang="it-IT" sz="1400" dirty="0" smtClean="0">
                <a:latin typeface="Times New Roman" panose="02020603050405020304" pitchFamily="18" charset="0"/>
                <a:cs typeface="Times New Roman" panose="02020603050405020304" pitchFamily="18" charset="0"/>
              </a:rPr>
              <a:t> </a:t>
            </a:r>
            <a:r>
              <a:rPr lang="it-IT" sz="1400" dirty="0" err="1" smtClean="0">
                <a:latin typeface="Times New Roman" panose="02020603050405020304" pitchFamily="18" charset="0"/>
                <a:cs typeface="Times New Roman" panose="02020603050405020304" pitchFamily="18" charset="0"/>
              </a:rPr>
              <a:t>carried</a:t>
            </a:r>
            <a:r>
              <a:rPr lang="it-IT" sz="1400" dirty="0" smtClean="0">
                <a:latin typeface="Times New Roman" panose="02020603050405020304" pitchFamily="18" charset="0"/>
                <a:cs typeface="Times New Roman" panose="02020603050405020304" pitchFamily="18" charset="0"/>
              </a:rPr>
              <a:t> out </a:t>
            </a:r>
            <a:r>
              <a:rPr lang="it-IT" sz="1400" dirty="0" err="1" smtClean="0">
                <a:latin typeface="Times New Roman" panose="02020603050405020304" pitchFamily="18" charset="0"/>
                <a:cs typeface="Times New Roman" panose="02020603050405020304" pitchFamily="18" charset="0"/>
              </a:rPr>
              <a:t>during</a:t>
            </a:r>
            <a:r>
              <a:rPr lang="it-IT" sz="1400" dirty="0" smtClean="0">
                <a:latin typeface="Times New Roman" panose="02020603050405020304" pitchFamily="18" charset="0"/>
                <a:cs typeface="Times New Roman" panose="02020603050405020304" pitchFamily="18" charset="0"/>
              </a:rPr>
              <a:t> 2015 for </a:t>
            </a:r>
            <a:r>
              <a:rPr lang="it-IT" sz="1400" dirty="0" err="1" smtClean="0">
                <a:latin typeface="Times New Roman" panose="02020603050405020304" pitchFamily="18" charset="0"/>
                <a:cs typeface="Times New Roman" panose="02020603050405020304" pitchFamily="18" charset="0"/>
              </a:rPr>
              <a:t>different</a:t>
            </a:r>
            <a:r>
              <a:rPr lang="it-IT" sz="1400" dirty="0" smtClean="0">
                <a:latin typeface="Times New Roman" panose="02020603050405020304" pitchFamily="18" charset="0"/>
                <a:cs typeface="Times New Roman" panose="02020603050405020304" pitchFamily="18" charset="0"/>
              </a:rPr>
              <a:t> </a:t>
            </a:r>
            <a:r>
              <a:rPr lang="it-IT" sz="1400" dirty="0" err="1" smtClean="0">
                <a:latin typeface="Times New Roman" panose="02020603050405020304" pitchFamily="18" charset="0"/>
                <a:cs typeface="Times New Roman" panose="02020603050405020304" pitchFamily="18" charset="0"/>
              </a:rPr>
              <a:t>Mediterranean</a:t>
            </a:r>
            <a:r>
              <a:rPr lang="it-IT" sz="1400" dirty="0" smtClean="0">
                <a:latin typeface="Times New Roman" panose="02020603050405020304" pitchFamily="18" charset="0"/>
                <a:cs typeface="Times New Roman" panose="02020603050405020304" pitchFamily="18" charset="0"/>
              </a:rPr>
              <a:t> </a:t>
            </a:r>
            <a:r>
              <a:rPr lang="it-IT" sz="1400" dirty="0" err="1" smtClean="0">
                <a:latin typeface="Times New Roman" panose="02020603050405020304" pitchFamily="18" charset="0"/>
                <a:cs typeface="Times New Roman" panose="02020603050405020304" pitchFamily="18" charset="0"/>
              </a:rPr>
              <a:t>GSAs</a:t>
            </a:r>
            <a:endParaRPr lang="it-IT" sz="1400" dirty="0" smtClean="0">
              <a:latin typeface="Times New Roman" panose="02020603050405020304" pitchFamily="18" charset="0"/>
              <a:cs typeface="Times New Roman" panose="02020603050405020304" pitchFamily="18" charset="0"/>
            </a:endParaRPr>
          </a:p>
          <a:p>
            <a:endParaRPr lang="it-IT" sz="1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13802892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13738"/>
            <a:ext cx="8892480" cy="552688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41096527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ChangeArrowheads="1"/>
          </p:cNvSpPr>
          <p:nvPr/>
        </p:nvSpPr>
        <p:spPr bwMode="auto">
          <a:xfrm>
            <a:off x="304800" y="5410200"/>
            <a:ext cx="8397875"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it-IT"/>
          </a:p>
        </p:txBody>
      </p:sp>
      <p:pic>
        <p:nvPicPr>
          <p:cNvPr id="16387" name="Picture 5" descr="triglia"/>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818063" y="361950"/>
            <a:ext cx="1512887" cy="1089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388" name="Picture 6" descr="kummelgrasej"/>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818063" y="1662113"/>
            <a:ext cx="1981200" cy="137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389" name="Picture 7" descr="gamberetti"/>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7156450" y="4005263"/>
            <a:ext cx="1692275" cy="137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390" name="Picture 8" descr="polpo"/>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219075" y="5006975"/>
            <a:ext cx="1663700" cy="160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391" name="Picture 10" descr="Mora_Lítlabr_4 (Small)"/>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6599238" y="296863"/>
            <a:ext cx="2374900" cy="792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392" name="Picture 11" descr="pagello"/>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7010400" y="2565400"/>
            <a:ext cx="2057400" cy="1320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393" name="Picture 13" descr="Scorfano"/>
          <p:cNvPicPr>
            <a:picLocks noChangeAspect="1" noChangeArrowheads="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2501900" y="3257550"/>
            <a:ext cx="1943100" cy="1493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394" name="Picture 14" descr="scampo"/>
          <p:cNvPicPr>
            <a:picLocks noChangeAspect="1" noChangeArrowheads="1"/>
          </p:cNvPicPr>
          <p:nvPr/>
        </p:nvPicPr>
        <p:blipFill>
          <a:blip r:embed="rId10" cstate="print">
            <a:extLst>
              <a:ext uri="{28A0092B-C50C-407E-A947-70E740481C1C}">
                <a14:useLocalDpi xmlns:a14="http://schemas.microsoft.com/office/drawing/2010/main" xmlns="" val="0"/>
              </a:ext>
            </a:extLst>
          </a:blip>
          <a:srcRect/>
          <a:stretch>
            <a:fillRect/>
          </a:stretch>
        </p:blipFill>
        <p:spPr bwMode="auto">
          <a:xfrm>
            <a:off x="2374900" y="5068888"/>
            <a:ext cx="1968500" cy="1476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395" name="Picture 16" descr="seppia"/>
          <p:cNvPicPr>
            <a:picLocks noChangeAspect="1" noChangeArrowheads="1"/>
          </p:cNvPicPr>
          <p:nvPr/>
        </p:nvPicPr>
        <p:blipFill>
          <a:blip r:embed="rId11" cstate="print">
            <a:extLst>
              <a:ext uri="{28A0092B-C50C-407E-A947-70E740481C1C}">
                <a14:useLocalDpi xmlns:a14="http://schemas.microsoft.com/office/drawing/2010/main" xmlns="" val="0"/>
              </a:ext>
            </a:extLst>
          </a:blip>
          <a:srcRect/>
          <a:stretch>
            <a:fillRect/>
          </a:stretch>
        </p:blipFill>
        <p:spPr bwMode="auto">
          <a:xfrm>
            <a:off x="4932363" y="4978400"/>
            <a:ext cx="1790700" cy="1595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396" name="Picture 17" descr="maggiore"/>
          <p:cNvPicPr>
            <a:picLocks noChangeAspect="1" noChangeArrowheads="1"/>
          </p:cNvPicPr>
          <p:nvPr/>
        </p:nvPicPr>
        <p:blipFill>
          <a:blip r:embed="rId12" cstate="print">
            <a:extLst>
              <a:ext uri="{28A0092B-C50C-407E-A947-70E740481C1C}">
                <a14:useLocalDpi xmlns:a14="http://schemas.microsoft.com/office/drawing/2010/main" xmlns="" val="0"/>
              </a:ext>
            </a:extLst>
          </a:blip>
          <a:srcRect/>
          <a:stretch>
            <a:fillRect/>
          </a:stretch>
        </p:blipFill>
        <p:spPr bwMode="auto">
          <a:xfrm>
            <a:off x="4932363" y="3311525"/>
            <a:ext cx="1700212" cy="1154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397" name="Picture 2" descr="C:\WINDOWS\Desktop\bestie\helicolenus.jpg"/>
          <p:cNvPicPr>
            <a:picLocks noChangeAspect="1" noChangeArrowheads="1"/>
          </p:cNvPicPr>
          <p:nvPr/>
        </p:nvPicPr>
        <p:blipFill>
          <a:blip r:embed="rId13" cstate="print">
            <a:extLst>
              <a:ext uri="{28A0092B-C50C-407E-A947-70E740481C1C}">
                <a14:useLocalDpi xmlns:a14="http://schemas.microsoft.com/office/drawing/2010/main" xmlns="" val="0"/>
              </a:ext>
            </a:extLst>
          </a:blip>
          <a:srcRect/>
          <a:stretch>
            <a:fillRect/>
          </a:stretch>
        </p:blipFill>
        <p:spPr bwMode="auto">
          <a:xfrm>
            <a:off x="6994525" y="5516563"/>
            <a:ext cx="1979613" cy="1296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398" name="Immagine 1"/>
          <p:cNvPicPr>
            <a:picLocks noChangeAspect="1"/>
          </p:cNvPicPr>
          <p:nvPr/>
        </p:nvPicPr>
        <p:blipFill>
          <a:blip r:embed="rId14" cstate="print">
            <a:extLst>
              <a:ext uri="{28A0092B-C50C-407E-A947-70E740481C1C}">
                <a14:useLocalDpi xmlns:a14="http://schemas.microsoft.com/office/drawing/2010/main" xmlns="" val="0"/>
              </a:ext>
            </a:extLst>
          </a:blip>
          <a:srcRect/>
          <a:stretch>
            <a:fillRect/>
          </a:stretch>
        </p:blipFill>
        <p:spPr bwMode="auto">
          <a:xfrm>
            <a:off x="80963" y="3870325"/>
            <a:ext cx="2105025" cy="1050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399" name="Immagine 2"/>
          <p:cNvPicPr>
            <a:picLocks noChangeAspect="1"/>
          </p:cNvPicPr>
          <p:nvPr/>
        </p:nvPicPr>
        <p:blipFill>
          <a:blip r:embed="rId15" cstate="print">
            <a:extLst>
              <a:ext uri="{28A0092B-C50C-407E-A947-70E740481C1C}">
                <a14:useLocalDpi xmlns:a14="http://schemas.microsoft.com/office/drawing/2010/main" xmlns="" val="0"/>
              </a:ext>
            </a:extLst>
          </a:blip>
          <a:srcRect/>
          <a:stretch>
            <a:fillRect/>
          </a:stretch>
        </p:blipFill>
        <p:spPr bwMode="auto">
          <a:xfrm>
            <a:off x="80963" y="1946275"/>
            <a:ext cx="2105025" cy="976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400" name="Immagine 3"/>
          <p:cNvPicPr>
            <a:picLocks noChangeAspect="1"/>
          </p:cNvPicPr>
          <p:nvPr/>
        </p:nvPicPr>
        <p:blipFill>
          <a:blip r:embed="rId16" cstate="print">
            <a:extLst>
              <a:ext uri="{28A0092B-C50C-407E-A947-70E740481C1C}">
                <a14:useLocalDpi xmlns:a14="http://schemas.microsoft.com/office/drawing/2010/main" xmlns="" val="0"/>
              </a:ext>
            </a:extLst>
          </a:blip>
          <a:srcRect/>
          <a:stretch>
            <a:fillRect/>
          </a:stretch>
        </p:blipFill>
        <p:spPr bwMode="auto">
          <a:xfrm>
            <a:off x="80963" y="2895600"/>
            <a:ext cx="2105025" cy="974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401" name="Immagine 5"/>
          <p:cNvPicPr>
            <a:picLocks noChangeAspect="1"/>
          </p:cNvPicPr>
          <p:nvPr/>
        </p:nvPicPr>
        <p:blipFill>
          <a:blip r:embed="rId17" cstate="print">
            <a:extLst>
              <a:ext uri="{28A0092B-C50C-407E-A947-70E740481C1C}">
                <a14:useLocalDpi xmlns:a14="http://schemas.microsoft.com/office/drawing/2010/main" xmlns="" val="0"/>
              </a:ext>
            </a:extLst>
          </a:blip>
          <a:srcRect/>
          <a:stretch>
            <a:fillRect/>
          </a:stretch>
        </p:blipFill>
        <p:spPr bwMode="auto">
          <a:xfrm>
            <a:off x="2713038" y="523875"/>
            <a:ext cx="1701800" cy="1128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402" name="Picture 15" descr="C:\WINDOWS\Desktop\specie\cefalopodi\Eledcirr\Eledcirr1.jpg"/>
          <p:cNvPicPr>
            <a:picLocks noChangeAspect="1" noChangeArrowheads="1"/>
          </p:cNvPicPr>
          <p:nvPr/>
        </p:nvPicPr>
        <p:blipFill>
          <a:blip r:embed="rId18" cstate="print">
            <a:extLst>
              <a:ext uri="{28A0092B-C50C-407E-A947-70E740481C1C}">
                <a14:useLocalDpi xmlns:a14="http://schemas.microsoft.com/office/drawing/2010/main" xmlns="" val="0"/>
              </a:ext>
            </a:extLst>
          </a:blip>
          <a:srcRect/>
          <a:stretch>
            <a:fillRect/>
          </a:stretch>
        </p:blipFill>
        <p:spPr bwMode="auto">
          <a:xfrm>
            <a:off x="320675" y="431800"/>
            <a:ext cx="1951038" cy="1312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403" name="Picture 4" descr="C:\WINDOWS\Desktop\Todeblandors copia.jpg"/>
          <p:cNvPicPr>
            <a:picLocks noChangeAspect="1" noChangeArrowheads="1"/>
          </p:cNvPicPr>
          <p:nvPr/>
        </p:nvPicPr>
        <p:blipFill>
          <a:blip r:embed="rId19" cstate="print">
            <a:extLst>
              <a:ext uri="{28A0092B-C50C-407E-A947-70E740481C1C}">
                <a14:useLocalDpi xmlns:a14="http://schemas.microsoft.com/office/drawing/2010/main" xmlns="" val="0"/>
              </a:ext>
            </a:extLst>
          </a:blip>
          <a:srcRect/>
          <a:stretch>
            <a:fillRect/>
          </a:stretch>
        </p:blipFill>
        <p:spPr bwMode="auto">
          <a:xfrm>
            <a:off x="6962775" y="1273175"/>
            <a:ext cx="2011363" cy="1125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404" name="Picture 3" descr="C:\Documenti\Immagini\specie varie\micro.jpg"/>
          <p:cNvPicPr>
            <a:picLocks noChangeAspect="1" noChangeArrowheads="1"/>
          </p:cNvPicPr>
          <p:nvPr/>
        </p:nvPicPr>
        <p:blipFill>
          <a:blip r:embed="rId20" cstate="print">
            <a:extLst>
              <a:ext uri="{28A0092B-C50C-407E-A947-70E740481C1C}">
                <a14:useLocalDpi xmlns:a14="http://schemas.microsoft.com/office/drawing/2010/main" xmlns="" val="0"/>
              </a:ext>
            </a:extLst>
          </a:blip>
          <a:srcRect/>
          <a:stretch>
            <a:fillRect/>
          </a:stretch>
        </p:blipFill>
        <p:spPr bwMode="auto">
          <a:xfrm>
            <a:off x="2414588" y="2054225"/>
            <a:ext cx="2117725" cy="871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405" name="CasellaDiTesto 6"/>
          <p:cNvSpPr txBox="1">
            <a:spLocks noChangeArrowheads="1"/>
          </p:cNvSpPr>
          <p:nvPr/>
        </p:nvSpPr>
        <p:spPr bwMode="auto">
          <a:xfrm>
            <a:off x="304800" y="0"/>
            <a:ext cx="6139408"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it-IT" altLang="it-IT" b="1" dirty="0" smtClean="0">
                <a:latin typeface="Century Schoolbook" pitchFamily="18" charset="0"/>
              </a:rPr>
              <a:t>Risorse della pesca: ne </a:t>
            </a:r>
            <a:r>
              <a:rPr lang="it-IT" altLang="it-IT" b="1" dirty="0">
                <a:latin typeface="Century Schoolbook" pitchFamily="18" charset="0"/>
              </a:rPr>
              <a:t>riconoscete qualcuna?</a:t>
            </a:r>
            <a:endParaRPr lang="en-GB" altLang="it-IT" b="1" dirty="0">
              <a:latin typeface="Century Schoolbook" pitchFamily="18" charset="0"/>
            </a:endParaRPr>
          </a:p>
        </p:txBody>
      </p:sp>
    </p:spTree>
    <p:extLst>
      <p:ext uri="{BB962C8B-B14F-4D97-AF65-F5344CB8AC3E}">
        <p14:creationId xmlns:p14="http://schemas.microsoft.com/office/powerpoint/2010/main" xmlns="" val="227911713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o 1"/>
          <p:cNvGrpSpPr/>
          <p:nvPr/>
        </p:nvGrpSpPr>
        <p:grpSpPr>
          <a:xfrm>
            <a:off x="179512" y="188640"/>
            <a:ext cx="7344816" cy="4320480"/>
            <a:chOff x="35496" y="3953375"/>
            <a:chExt cx="6840760" cy="2872395"/>
          </a:xfrm>
        </p:grpSpPr>
        <p:pic>
          <p:nvPicPr>
            <p:cNvPr id="3"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07504" y="3953375"/>
              <a:ext cx="6768752" cy="205281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4" name="Picture 4"/>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5496" y="6006906"/>
              <a:ext cx="6559806" cy="818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spTree>
    <p:extLst>
      <p:ext uri="{BB962C8B-B14F-4D97-AF65-F5344CB8AC3E}">
        <p14:creationId xmlns:p14="http://schemas.microsoft.com/office/powerpoint/2010/main" xmlns="" val="401347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CasellaDiTesto 1"/>
          <p:cNvSpPr txBox="1"/>
          <p:nvPr/>
        </p:nvSpPr>
        <p:spPr>
          <a:xfrm>
            <a:off x="0" y="260648"/>
            <a:ext cx="5652120" cy="584775"/>
          </a:xfrm>
          <a:prstGeom prst="rect">
            <a:avLst/>
          </a:prstGeom>
          <a:noFill/>
        </p:spPr>
        <p:txBody>
          <a:bodyPr wrap="square" rtlCol="0">
            <a:spAutoFit/>
          </a:bodyPr>
          <a:lstStyle/>
          <a:p>
            <a:r>
              <a:rPr lang="en-GB" sz="1600" b="1" dirty="0">
                <a:solidFill>
                  <a:prstClr val="white"/>
                </a:solidFill>
                <a:latin typeface="Times New Roman" panose="02020603050405020304" pitchFamily="18" charset="0"/>
                <a:cs typeface="Times New Roman" panose="02020603050405020304" pitchFamily="18" charset="0"/>
              </a:rPr>
              <a:t>Exploring cold-water coral communities in the Santa Maria di </a:t>
            </a:r>
            <a:r>
              <a:rPr lang="en-GB" sz="1600" b="1" dirty="0" err="1">
                <a:solidFill>
                  <a:prstClr val="white"/>
                </a:solidFill>
                <a:latin typeface="Times New Roman" panose="02020603050405020304" pitchFamily="18" charset="0"/>
                <a:cs typeface="Times New Roman" panose="02020603050405020304" pitchFamily="18" charset="0"/>
              </a:rPr>
              <a:t>Leuca</a:t>
            </a:r>
            <a:r>
              <a:rPr lang="en-GB" sz="1600" b="1" dirty="0">
                <a:solidFill>
                  <a:prstClr val="white"/>
                </a:solidFill>
                <a:latin typeface="Times New Roman" panose="02020603050405020304" pitchFamily="18" charset="0"/>
                <a:cs typeface="Times New Roman" panose="02020603050405020304" pitchFamily="18" charset="0"/>
              </a:rPr>
              <a:t> </a:t>
            </a:r>
            <a:r>
              <a:rPr lang="en-GB" sz="1600" b="1" dirty="0" smtClean="0">
                <a:solidFill>
                  <a:prstClr val="white"/>
                </a:solidFill>
                <a:latin typeface="Times New Roman" panose="02020603050405020304" pitchFamily="18" charset="0"/>
                <a:cs typeface="Times New Roman" panose="02020603050405020304" pitchFamily="18" charset="0"/>
              </a:rPr>
              <a:t>coral </a:t>
            </a:r>
            <a:r>
              <a:rPr lang="en-GB" sz="1600" b="1" dirty="0">
                <a:solidFill>
                  <a:prstClr val="white"/>
                </a:solidFill>
                <a:latin typeface="Times New Roman" panose="02020603050405020304" pitchFamily="18" charset="0"/>
                <a:cs typeface="Times New Roman" panose="02020603050405020304" pitchFamily="18" charset="0"/>
              </a:rPr>
              <a:t>province (SML) and in the Bari Canyon (BC)</a:t>
            </a:r>
            <a:r>
              <a:rPr lang="it-IT" sz="1600" b="1" dirty="0">
                <a:solidFill>
                  <a:prstClr val="white"/>
                </a:solidFill>
                <a:latin typeface="Times New Roman" panose="02020603050405020304" pitchFamily="18" charset="0"/>
                <a:cs typeface="Times New Roman" panose="02020603050405020304" pitchFamily="18" charset="0"/>
              </a:rPr>
              <a:t> </a:t>
            </a:r>
            <a:endParaRPr lang="en-GB" sz="1600" b="1" dirty="0">
              <a:solidFill>
                <a:prstClr val="white"/>
              </a:solidFill>
              <a:latin typeface="Times New Roman" panose="02020603050405020304" pitchFamily="18" charset="0"/>
              <a:cs typeface="Times New Roman" panose="02020603050405020304" pitchFamily="18" charset="0"/>
            </a:endParaRPr>
          </a:p>
        </p:txBody>
      </p:sp>
      <p:grpSp>
        <p:nvGrpSpPr>
          <p:cNvPr id="12" name="Gruppo 11"/>
          <p:cNvGrpSpPr/>
          <p:nvPr/>
        </p:nvGrpSpPr>
        <p:grpSpPr>
          <a:xfrm>
            <a:off x="539552" y="4148733"/>
            <a:ext cx="3456384" cy="2808659"/>
            <a:chOff x="2771800" y="1268413"/>
            <a:chExt cx="3456384" cy="2808659"/>
          </a:xfrm>
        </p:grpSpPr>
        <p:pic>
          <p:nvPicPr>
            <p:cNvPr id="16" name="Picture 4" descr="DSCN1556"/>
            <p:cNvPicPr>
              <a:picLocks noChangeAspect="1" noChangeArrowheads="1"/>
            </p:cNvPicPr>
            <p:nvPr/>
          </p:nvPicPr>
          <p:blipFill>
            <a:blip r:embed="rId2" cstate="print"/>
            <a:srcRect/>
            <a:stretch>
              <a:fillRect/>
            </a:stretch>
          </p:blipFill>
          <p:spPr>
            <a:xfrm>
              <a:off x="2987824" y="1268413"/>
              <a:ext cx="3168352" cy="2377256"/>
            </a:xfrm>
            <a:prstGeom prst="rect">
              <a:avLst/>
            </a:prstGeom>
            <a:noFill/>
            <a:ln>
              <a:noFill/>
            </a:ln>
          </p:spPr>
        </p:pic>
        <p:sp>
          <p:nvSpPr>
            <p:cNvPr id="17" name="Rectangle 2"/>
            <p:cNvSpPr txBox="1">
              <a:spLocks noChangeArrowheads="1"/>
            </p:cNvSpPr>
            <p:nvPr/>
          </p:nvSpPr>
          <p:spPr>
            <a:xfrm>
              <a:off x="2771800" y="3645024"/>
              <a:ext cx="3456384" cy="432048"/>
            </a:xfrm>
            <a:prstGeom prst="rect">
              <a:avLst/>
            </a:prstGeom>
          </p:spPr>
          <p:txBody>
            <a:bodyPr>
              <a:noAutofit/>
            </a:bodyPr>
            <a:lstStyle/>
            <a:p>
              <a:pPr algn="ctr">
                <a:spcBef>
                  <a:spcPct val="0"/>
                </a:spcBef>
                <a:defRPr/>
              </a:pPr>
              <a:r>
                <a:rPr lang="en-GB" sz="1600" b="1" dirty="0">
                  <a:solidFill>
                    <a:srgbClr val="FFFF00"/>
                  </a:solidFill>
                  <a:latin typeface="Times New Roman" panose="02020603050405020304" pitchFamily="18" charset="0"/>
                  <a:ea typeface="+mj-ea"/>
                  <a:cs typeface="Times New Roman" panose="02020603050405020304" pitchFamily="18" charset="0"/>
                </a:rPr>
                <a:t>ROV Pluto 1000 Gay-Marine Ltd</a:t>
              </a:r>
            </a:p>
          </p:txBody>
        </p:sp>
      </p:grpSp>
      <p:grpSp>
        <p:nvGrpSpPr>
          <p:cNvPr id="20" name="Gruppo 19"/>
          <p:cNvGrpSpPr/>
          <p:nvPr/>
        </p:nvGrpSpPr>
        <p:grpSpPr>
          <a:xfrm>
            <a:off x="6012160" y="2944914"/>
            <a:ext cx="2664296" cy="3744416"/>
            <a:chOff x="498682" y="3068960"/>
            <a:chExt cx="3240360" cy="4028062"/>
          </a:xfrm>
        </p:grpSpPr>
        <p:sp>
          <p:nvSpPr>
            <p:cNvPr id="22" name="Rettangolo 21"/>
            <p:cNvSpPr/>
            <p:nvPr/>
          </p:nvSpPr>
          <p:spPr>
            <a:xfrm>
              <a:off x="1124219" y="3068960"/>
              <a:ext cx="1617238" cy="338554"/>
            </a:xfrm>
            <a:prstGeom prst="rect">
              <a:avLst/>
            </a:prstGeom>
          </p:spPr>
          <p:txBody>
            <a:bodyPr wrap="none">
              <a:spAutoFit/>
            </a:bodyPr>
            <a:lstStyle/>
            <a:p>
              <a:pPr algn="ctr"/>
              <a:r>
                <a:rPr lang="en-GB" sz="1600" b="1" dirty="0">
                  <a:solidFill>
                    <a:srgbClr val="FFFF00"/>
                  </a:solidFill>
                  <a:latin typeface="Times New Roman" panose="02020603050405020304" pitchFamily="18" charset="0"/>
                  <a:cs typeface="Times New Roman" panose="02020603050405020304" pitchFamily="18" charset="0"/>
                </a:rPr>
                <a:t>MEMO Lander </a:t>
              </a:r>
              <a:endParaRPr lang="it-IT" sz="1600" b="1" dirty="0">
                <a:solidFill>
                  <a:srgbClr val="FFFF00"/>
                </a:solidFill>
                <a:latin typeface="Times New Roman" panose="02020603050405020304" pitchFamily="18" charset="0"/>
                <a:cs typeface="Times New Roman" panose="02020603050405020304" pitchFamily="18" charset="0"/>
              </a:endParaRPr>
            </a:p>
          </p:txBody>
        </p:sp>
        <p:pic>
          <p:nvPicPr>
            <p:cNvPr id="23" name="Immagine 22" descr="lander_abordo.jpg"/>
            <p:cNvPicPr>
              <a:picLocks noChangeAspect="1"/>
            </p:cNvPicPr>
            <p:nvPr/>
          </p:nvPicPr>
          <p:blipFill rotWithShape="1">
            <a:blip r:embed="rId3" cstate="print">
              <a:extLst>
                <a:ext uri="{28A0092B-C50C-407E-A947-70E740481C1C}">
                  <a14:useLocalDpi xmlns:a14="http://schemas.microsoft.com/office/drawing/2010/main" xmlns="" val="0"/>
                </a:ext>
              </a:extLst>
            </a:blip>
            <a:srcRect l="22415" t="4286" r="21689" b="11349"/>
            <a:stretch/>
          </p:blipFill>
          <p:spPr>
            <a:xfrm>
              <a:off x="498682" y="3429000"/>
              <a:ext cx="3240360" cy="3668022"/>
            </a:xfrm>
            <a:prstGeom prst="rect">
              <a:avLst/>
            </a:prstGeom>
          </p:spPr>
        </p:pic>
      </p:grpSp>
      <p:sp>
        <p:nvSpPr>
          <p:cNvPr id="24" name="Rettangolo 23"/>
          <p:cNvSpPr/>
          <p:nvPr/>
        </p:nvSpPr>
        <p:spPr>
          <a:xfrm>
            <a:off x="233962" y="-99392"/>
            <a:ext cx="4914102" cy="523220"/>
          </a:xfrm>
          <a:prstGeom prst="rect">
            <a:avLst/>
          </a:prstGeom>
        </p:spPr>
        <p:txBody>
          <a:bodyPr wrap="square">
            <a:spAutoFit/>
          </a:bodyPr>
          <a:lstStyle/>
          <a:p>
            <a:pPr algn="ctr"/>
            <a:r>
              <a:rPr lang="en-GB" sz="2800" dirty="0">
                <a:solidFill>
                  <a:srgbClr val="FFFF00"/>
                </a:solidFill>
                <a:latin typeface="Times New Roman" panose="02020603050405020304" pitchFamily="18" charset="0"/>
                <a:cs typeface="Times New Roman" panose="02020603050405020304" pitchFamily="18" charset="0"/>
              </a:rPr>
              <a:t>Underwater video systems </a:t>
            </a:r>
            <a:endParaRPr lang="it-IT" sz="2800" dirty="0">
              <a:solidFill>
                <a:srgbClr val="FFFF00"/>
              </a:solidFill>
              <a:latin typeface="Times New Roman" panose="02020603050405020304" pitchFamily="18" charset="0"/>
              <a:cs typeface="Times New Roman" panose="02020603050405020304" pitchFamily="18" charset="0"/>
            </a:endParaRPr>
          </a:p>
        </p:txBody>
      </p:sp>
      <p:pic>
        <p:nvPicPr>
          <p:cNvPr id="25" name="Immagine 24"/>
          <p:cNvPicPr>
            <a:picLocks noChangeAspect="1"/>
          </p:cNvPicPr>
          <p:nvPr/>
        </p:nvPicPr>
        <p:blipFill>
          <a:blip r:embed="rId4" cstate="print"/>
          <a:stretch>
            <a:fillRect/>
          </a:stretch>
        </p:blipFill>
        <p:spPr>
          <a:xfrm>
            <a:off x="5580112" y="116632"/>
            <a:ext cx="3530319" cy="2668921"/>
          </a:xfrm>
          <a:prstGeom prst="rect">
            <a:avLst/>
          </a:prstGeom>
        </p:spPr>
      </p:pic>
      <p:pic>
        <p:nvPicPr>
          <p:cNvPr id="3" name="Immagine 2"/>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141003" y="860798"/>
            <a:ext cx="2879018" cy="3216274"/>
          </a:xfrm>
          <a:prstGeom prst="rect">
            <a:avLst/>
          </a:prstGeom>
        </p:spPr>
      </p:pic>
      <p:sp>
        <p:nvSpPr>
          <p:cNvPr id="26" name="Rectangle 1038"/>
          <p:cNvSpPr>
            <a:spLocks noChangeArrowheads="1"/>
          </p:cNvSpPr>
          <p:nvPr/>
        </p:nvSpPr>
        <p:spPr bwMode="auto">
          <a:xfrm>
            <a:off x="3059832" y="1331627"/>
            <a:ext cx="2611612"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eaLnBrk="0" hangingPunct="0">
              <a:defRPr sz="2400">
                <a:solidFill>
                  <a:schemeClr val="bg2"/>
                </a:solidFill>
                <a:latin typeface="Arial" charset="0"/>
                <a:ea typeface="ＭＳ Ｐゴシック" charset="-128"/>
              </a:defRPr>
            </a:lvl1pPr>
            <a:lvl2pPr marL="37931725" indent="-37474525" eaLnBrk="0" hangingPunct="0">
              <a:defRPr sz="2400">
                <a:solidFill>
                  <a:schemeClr val="bg2"/>
                </a:solidFill>
                <a:latin typeface="Arial" charset="0"/>
                <a:ea typeface="ＭＳ Ｐゴシック" charset="-128"/>
              </a:defRPr>
            </a:lvl2pPr>
            <a:lvl3pPr eaLnBrk="0" hangingPunct="0">
              <a:defRPr sz="2400">
                <a:solidFill>
                  <a:schemeClr val="bg2"/>
                </a:solidFill>
                <a:latin typeface="Arial" charset="0"/>
                <a:ea typeface="ＭＳ Ｐゴシック" charset="-128"/>
              </a:defRPr>
            </a:lvl3pPr>
            <a:lvl4pPr eaLnBrk="0" hangingPunct="0">
              <a:defRPr sz="2400">
                <a:solidFill>
                  <a:schemeClr val="bg2"/>
                </a:solidFill>
                <a:latin typeface="Arial" charset="0"/>
                <a:ea typeface="ＭＳ Ｐゴシック" charset="-128"/>
              </a:defRPr>
            </a:lvl4pPr>
            <a:lvl5pPr eaLnBrk="0" hangingPunct="0">
              <a:defRPr sz="2400">
                <a:solidFill>
                  <a:schemeClr val="bg2"/>
                </a:solidFill>
                <a:latin typeface="Arial" charset="0"/>
                <a:ea typeface="ＭＳ Ｐゴシック" charset="-128"/>
              </a:defRPr>
            </a:lvl5pPr>
            <a:lvl6pPr marL="457200" eaLnBrk="0" fontAlgn="base" hangingPunct="0">
              <a:spcBef>
                <a:spcPct val="30000"/>
              </a:spcBef>
              <a:spcAft>
                <a:spcPct val="0"/>
              </a:spcAft>
              <a:defRPr sz="2400">
                <a:solidFill>
                  <a:schemeClr val="bg2"/>
                </a:solidFill>
                <a:latin typeface="Arial" charset="0"/>
                <a:ea typeface="ＭＳ Ｐゴシック" charset="-128"/>
              </a:defRPr>
            </a:lvl6pPr>
            <a:lvl7pPr marL="914400" eaLnBrk="0" fontAlgn="base" hangingPunct="0">
              <a:spcBef>
                <a:spcPct val="30000"/>
              </a:spcBef>
              <a:spcAft>
                <a:spcPct val="0"/>
              </a:spcAft>
              <a:defRPr sz="2400">
                <a:solidFill>
                  <a:schemeClr val="bg2"/>
                </a:solidFill>
                <a:latin typeface="Arial" charset="0"/>
                <a:ea typeface="ＭＳ Ｐゴシック" charset="-128"/>
              </a:defRPr>
            </a:lvl7pPr>
            <a:lvl8pPr marL="1371600" eaLnBrk="0" fontAlgn="base" hangingPunct="0">
              <a:spcBef>
                <a:spcPct val="30000"/>
              </a:spcBef>
              <a:spcAft>
                <a:spcPct val="0"/>
              </a:spcAft>
              <a:defRPr sz="2400">
                <a:solidFill>
                  <a:schemeClr val="bg2"/>
                </a:solidFill>
                <a:latin typeface="Arial" charset="0"/>
                <a:ea typeface="ＭＳ Ｐゴシック" charset="-128"/>
              </a:defRPr>
            </a:lvl8pPr>
            <a:lvl9pPr marL="1828800" eaLnBrk="0" fontAlgn="base" hangingPunct="0">
              <a:spcBef>
                <a:spcPct val="30000"/>
              </a:spcBef>
              <a:spcAft>
                <a:spcPct val="0"/>
              </a:spcAft>
              <a:defRPr sz="2400">
                <a:solidFill>
                  <a:schemeClr val="bg2"/>
                </a:solidFill>
                <a:latin typeface="Arial" charset="0"/>
                <a:ea typeface="ＭＳ Ｐゴシック" charset="-128"/>
              </a:defRPr>
            </a:lvl9pPr>
          </a:lstStyle>
          <a:p>
            <a:pPr algn="ctr" eaLnBrk="1" hangingPunct="1"/>
            <a:r>
              <a:rPr lang="it-IT" altLang="it-IT" sz="1800" dirty="0" smtClean="0">
                <a:solidFill>
                  <a:srgbClr val="FFFF00"/>
                </a:solidFill>
                <a:latin typeface="Times New Roman" panose="02020603050405020304" pitchFamily="18" charset="0"/>
                <a:cs typeface="Times New Roman" panose="02020603050405020304" pitchFamily="18" charset="0"/>
              </a:rPr>
              <a:t>Multi-</a:t>
            </a:r>
            <a:r>
              <a:rPr lang="it-IT" altLang="it-IT" sz="1800" dirty="0" err="1" smtClean="0">
                <a:solidFill>
                  <a:srgbClr val="FFFF00"/>
                </a:solidFill>
                <a:latin typeface="Times New Roman" panose="02020603050405020304" pitchFamily="18" charset="0"/>
                <a:cs typeface="Times New Roman" panose="02020603050405020304" pitchFamily="18" charset="0"/>
              </a:rPr>
              <a:t>beam</a:t>
            </a:r>
            <a:r>
              <a:rPr lang="it-IT" altLang="it-IT" sz="1800" dirty="0" smtClean="0">
                <a:solidFill>
                  <a:srgbClr val="FFFF00"/>
                </a:solidFill>
                <a:latin typeface="Times New Roman" panose="02020603050405020304" pitchFamily="18" charset="0"/>
                <a:cs typeface="Times New Roman" panose="02020603050405020304" pitchFamily="18" charset="0"/>
              </a:rPr>
              <a:t> </a:t>
            </a:r>
            <a:r>
              <a:rPr lang="it-IT" altLang="it-IT" sz="1800" dirty="0" err="1">
                <a:solidFill>
                  <a:srgbClr val="FFFF00"/>
                </a:solidFill>
                <a:latin typeface="Times New Roman" panose="02020603050405020304" pitchFamily="18" charset="0"/>
                <a:cs typeface="Times New Roman" panose="02020603050405020304" pitchFamily="18" charset="0"/>
              </a:rPr>
              <a:t>echo</a:t>
            </a:r>
            <a:r>
              <a:rPr lang="it-IT" altLang="it-IT" sz="1800" dirty="0">
                <a:solidFill>
                  <a:srgbClr val="FFFF00"/>
                </a:solidFill>
                <a:latin typeface="Times New Roman" panose="02020603050405020304" pitchFamily="18" charset="0"/>
                <a:cs typeface="Times New Roman" panose="02020603050405020304" pitchFamily="18" charset="0"/>
              </a:rPr>
              <a:t> </a:t>
            </a:r>
            <a:r>
              <a:rPr lang="it-IT" altLang="it-IT" sz="1800" dirty="0" err="1">
                <a:solidFill>
                  <a:srgbClr val="FFFF00"/>
                </a:solidFill>
                <a:latin typeface="Times New Roman" panose="02020603050405020304" pitchFamily="18" charset="0"/>
                <a:cs typeface="Times New Roman" panose="02020603050405020304" pitchFamily="18" charset="0"/>
              </a:rPr>
              <a:t>sounder</a:t>
            </a:r>
            <a:endParaRPr lang="it-IT" altLang="it-IT" sz="1800" dirty="0">
              <a:solidFill>
                <a:srgbClr val="FFFF00"/>
              </a:solidFill>
              <a:latin typeface="Times New Roman" panose="02020603050405020304" pitchFamily="18" charset="0"/>
              <a:cs typeface="Times New Roman" panose="02020603050405020304" pitchFamily="18" charset="0"/>
            </a:endParaRPr>
          </a:p>
        </p:txBody>
      </p:sp>
      <p:sp>
        <p:nvSpPr>
          <p:cNvPr id="27" name="Rectangle 1039"/>
          <p:cNvSpPr>
            <a:spLocks noChangeArrowheads="1"/>
          </p:cNvSpPr>
          <p:nvPr/>
        </p:nvSpPr>
        <p:spPr bwMode="auto">
          <a:xfrm>
            <a:off x="3059832" y="899827"/>
            <a:ext cx="161262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eaLnBrk="0" hangingPunct="0">
              <a:defRPr sz="2400">
                <a:solidFill>
                  <a:schemeClr val="bg2"/>
                </a:solidFill>
                <a:latin typeface="Arial" charset="0"/>
                <a:ea typeface="ＭＳ Ｐゴシック" charset="-128"/>
              </a:defRPr>
            </a:lvl1pPr>
            <a:lvl2pPr marL="37931725" indent="-37474525" eaLnBrk="0" hangingPunct="0">
              <a:defRPr sz="2400">
                <a:solidFill>
                  <a:schemeClr val="bg2"/>
                </a:solidFill>
                <a:latin typeface="Arial" charset="0"/>
                <a:ea typeface="ＭＳ Ｐゴシック" charset="-128"/>
              </a:defRPr>
            </a:lvl2pPr>
            <a:lvl3pPr eaLnBrk="0" hangingPunct="0">
              <a:defRPr sz="2400">
                <a:solidFill>
                  <a:schemeClr val="bg2"/>
                </a:solidFill>
                <a:latin typeface="Arial" charset="0"/>
                <a:ea typeface="ＭＳ Ｐゴシック" charset="-128"/>
              </a:defRPr>
            </a:lvl3pPr>
            <a:lvl4pPr eaLnBrk="0" hangingPunct="0">
              <a:defRPr sz="2400">
                <a:solidFill>
                  <a:schemeClr val="bg2"/>
                </a:solidFill>
                <a:latin typeface="Arial" charset="0"/>
                <a:ea typeface="ＭＳ Ｐゴシック" charset="-128"/>
              </a:defRPr>
            </a:lvl4pPr>
            <a:lvl5pPr eaLnBrk="0" hangingPunct="0">
              <a:defRPr sz="2400">
                <a:solidFill>
                  <a:schemeClr val="bg2"/>
                </a:solidFill>
                <a:latin typeface="Arial" charset="0"/>
                <a:ea typeface="ＭＳ Ｐゴシック" charset="-128"/>
              </a:defRPr>
            </a:lvl5pPr>
            <a:lvl6pPr marL="457200" eaLnBrk="0" fontAlgn="base" hangingPunct="0">
              <a:spcBef>
                <a:spcPct val="30000"/>
              </a:spcBef>
              <a:spcAft>
                <a:spcPct val="0"/>
              </a:spcAft>
              <a:defRPr sz="2400">
                <a:solidFill>
                  <a:schemeClr val="bg2"/>
                </a:solidFill>
                <a:latin typeface="Arial" charset="0"/>
                <a:ea typeface="ＭＳ Ｐゴシック" charset="-128"/>
              </a:defRPr>
            </a:lvl6pPr>
            <a:lvl7pPr marL="914400" eaLnBrk="0" fontAlgn="base" hangingPunct="0">
              <a:spcBef>
                <a:spcPct val="30000"/>
              </a:spcBef>
              <a:spcAft>
                <a:spcPct val="0"/>
              </a:spcAft>
              <a:defRPr sz="2400">
                <a:solidFill>
                  <a:schemeClr val="bg2"/>
                </a:solidFill>
                <a:latin typeface="Arial" charset="0"/>
                <a:ea typeface="ＭＳ Ｐゴシック" charset="-128"/>
              </a:defRPr>
            </a:lvl7pPr>
            <a:lvl8pPr marL="1371600" eaLnBrk="0" fontAlgn="base" hangingPunct="0">
              <a:spcBef>
                <a:spcPct val="30000"/>
              </a:spcBef>
              <a:spcAft>
                <a:spcPct val="0"/>
              </a:spcAft>
              <a:defRPr sz="2400">
                <a:solidFill>
                  <a:schemeClr val="bg2"/>
                </a:solidFill>
                <a:latin typeface="Arial" charset="0"/>
                <a:ea typeface="ＭＳ Ｐゴシック" charset="-128"/>
              </a:defRPr>
            </a:lvl8pPr>
            <a:lvl9pPr marL="1828800" eaLnBrk="0" fontAlgn="base" hangingPunct="0">
              <a:spcBef>
                <a:spcPct val="30000"/>
              </a:spcBef>
              <a:spcAft>
                <a:spcPct val="0"/>
              </a:spcAft>
              <a:defRPr sz="2400">
                <a:solidFill>
                  <a:schemeClr val="bg2"/>
                </a:solidFill>
                <a:latin typeface="Arial" charset="0"/>
                <a:ea typeface="ＭＳ Ｐゴシック" charset="-128"/>
              </a:defRPr>
            </a:lvl9pPr>
          </a:lstStyle>
          <a:p>
            <a:pPr algn="ctr" eaLnBrk="1" hangingPunct="1"/>
            <a:r>
              <a:rPr lang="it-IT" altLang="it-IT" sz="1800" dirty="0" smtClean="0">
                <a:solidFill>
                  <a:srgbClr val="FFFF00"/>
                </a:solidFill>
                <a:latin typeface="Times New Roman" panose="02020603050405020304" pitchFamily="18" charset="0"/>
                <a:cs typeface="Times New Roman" panose="02020603050405020304" pitchFamily="18" charset="0"/>
              </a:rPr>
              <a:t>Side </a:t>
            </a:r>
            <a:r>
              <a:rPr lang="it-IT" altLang="it-IT" sz="1800" dirty="0" err="1">
                <a:solidFill>
                  <a:srgbClr val="FFFF00"/>
                </a:solidFill>
                <a:latin typeface="Times New Roman" panose="02020603050405020304" pitchFamily="18" charset="0"/>
                <a:cs typeface="Times New Roman" panose="02020603050405020304" pitchFamily="18" charset="0"/>
              </a:rPr>
              <a:t>scan</a:t>
            </a:r>
            <a:r>
              <a:rPr lang="it-IT" altLang="it-IT" sz="1800" dirty="0">
                <a:solidFill>
                  <a:srgbClr val="FFFF00"/>
                </a:solidFill>
                <a:latin typeface="Times New Roman" panose="02020603050405020304" pitchFamily="18" charset="0"/>
                <a:cs typeface="Times New Roman" panose="02020603050405020304" pitchFamily="18" charset="0"/>
              </a:rPr>
              <a:t> sonar</a:t>
            </a:r>
          </a:p>
        </p:txBody>
      </p:sp>
      <p:sp>
        <p:nvSpPr>
          <p:cNvPr id="28" name="Rectangle 1040"/>
          <p:cNvSpPr>
            <a:spLocks noChangeArrowheads="1"/>
          </p:cNvSpPr>
          <p:nvPr/>
        </p:nvSpPr>
        <p:spPr bwMode="auto">
          <a:xfrm>
            <a:off x="3035884" y="1764439"/>
            <a:ext cx="2486578"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eaLnBrk="0" hangingPunct="0">
              <a:defRPr sz="2400">
                <a:solidFill>
                  <a:schemeClr val="bg2"/>
                </a:solidFill>
                <a:latin typeface="Arial" charset="0"/>
                <a:ea typeface="ＭＳ Ｐゴシック" charset="-128"/>
              </a:defRPr>
            </a:lvl1pPr>
            <a:lvl2pPr marL="37931725" indent="-37474525" eaLnBrk="0" hangingPunct="0">
              <a:defRPr sz="2400">
                <a:solidFill>
                  <a:schemeClr val="bg2"/>
                </a:solidFill>
                <a:latin typeface="Arial" charset="0"/>
                <a:ea typeface="ＭＳ Ｐゴシック" charset="-128"/>
              </a:defRPr>
            </a:lvl2pPr>
            <a:lvl3pPr eaLnBrk="0" hangingPunct="0">
              <a:defRPr sz="2400">
                <a:solidFill>
                  <a:schemeClr val="bg2"/>
                </a:solidFill>
                <a:latin typeface="Arial" charset="0"/>
                <a:ea typeface="ＭＳ Ｐゴシック" charset="-128"/>
              </a:defRPr>
            </a:lvl3pPr>
            <a:lvl4pPr eaLnBrk="0" hangingPunct="0">
              <a:defRPr sz="2400">
                <a:solidFill>
                  <a:schemeClr val="bg2"/>
                </a:solidFill>
                <a:latin typeface="Arial" charset="0"/>
                <a:ea typeface="ＭＳ Ｐゴシック" charset="-128"/>
              </a:defRPr>
            </a:lvl4pPr>
            <a:lvl5pPr eaLnBrk="0" hangingPunct="0">
              <a:defRPr sz="2400">
                <a:solidFill>
                  <a:schemeClr val="bg2"/>
                </a:solidFill>
                <a:latin typeface="Arial" charset="0"/>
                <a:ea typeface="ＭＳ Ｐゴシック" charset="-128"/>
              </a:defRPr>
            </a:lvl5pPr>
            <a:lvl6pPr marL="457200" eaLnBrk="0" fontAlgn="base" hangingPunct="0">
              <a:spcBef>
                <a:spcPct val="30000"/>
              </a:spcBef>
              <a:spcAft>
                <a:spcPct val="0"/>
              </a:spcAft>
              <a:defRPr sz="2400">
                <a:solidFill>
                  <a:schemeClr val="bg2"/>
                </a:solidFill>
                <a:latin typeface="Arial" charset="0"/>
                <a:ea typeface="ＭＳ Ｐゴシック" charset="-128"/>
              </a:defRPr>
            </a:lvl6pPr>
            <a:lvl7pPr marL="914400" eaLnBrk="0" fontAlgn="base" hangingPunct="0">
              <a:spcBef>
                <a:spcPct val="30000"/>
              </a:spcBef>
              <a:spcAft>
                <a:spcPct val="0"/>
              </a:spcAft>
              <a:defRPr sz="2400">
                <a:solidFill>
                  <a:schemeClr val="bg2"/>
                </a:solidFill>
                <a:latin typeface="Arial" charset="0"/>
                <a:ea typeface="ＭＳ Ｐゴシック" charset="-128"/>
              </a:defRPr>
            </a:lvl7pPr>
            <a:lvl8pPr marL="1371600" eaLnBrk="0" fontAlgn="base" hangingPunct="0">
              <a:spcBef>
                <a:spcPct val="30000"/>
              </a:spcBef>
              <a:spcAft>
                <a:spcPct val="0"/>
              </a:spcAft>
              <a:defRPr sz="2400">
                <a:solidFill>
                  <a:schemeClr val="bg2"/>
                </a:solidFill>
                <a:latin typeface="Arial" charset="0"/>
                <a:ea typeface="ＭＳ Ｐゴシック" charset="-128"/>
              </a:defRPr>
            </a:lvl8pPr>
            <a:lvl9pPr marL="1828800" eaLnBrk="0" fontAlgn="base" hangingPunct="0">
              <a:spcBef>
                <a:spcPct val="30000"/>
              </a:spcBef>
              <a:spcAft>
                <a:spcPct val="0"/>
              </a:spcAft>
              <a:defRPr sz="2400">
                <a:solidFill>
                  <a:schemeClr val="bg2"/>
                </a:solidFill>
                <a:latin typeface="Arial" charset="0"/>
                <a:ea typeface="ＭＳ Ｐゴシック" charset="-128"/>
              </a:defRPr>
            </a:lvl9pPr>
          </a:lstStyle>
          <a:p>
            <a:pPr algn="ctr" eaLnBrk="1" hangingPunct="1"/>
            <a:r>
              <a:rPr lang="it-IT" altLang="it-IT" sz="1800" dirty="0" smtClean="0">
                <a:solidFill>
                  <a:srgbClr val="FFFF00"/>
                </a:solidFill>
                <a:latin typeface="Times New Roman" panose="02020603050405020304" pitchFamily="18" charset="0"/>
                <a:cs typeface="Times New Roman" panose="02020603050405020304" pitchFamily="18" charset="0"/>
              </a:rPr>
              <a:t>High-</a:t>
            </a:r>
            <a:r>
              <a:rPr lang="it-IT" altLang="it-IT" sz="1800" dirty="0" err="1" smtClean="0">
                <a:solidFill>
                  <a:srgbClr val="FFFF00"/>
                </a:solidFill>
                <a:latin typeface="Times New Roman" panose="02020603050405020304" pitchFamily="18" charset="0"/>
                <a:cs typeface="Times New Roman" panose="02020603050405020304" pitchFamily="18" charset="0"/>
              </a:rPr>
              <a:t>resolution</a:t>
            </a:r>
            <a:r>
              <a:rPr lang="it-IT" altLang="it-IT" sz="1800" dirty="0" smtClean="0">
                <a:solidFill>
                  <a:srgbClr val="FFFF00"/>
                </a:solidFill>
                <a:latin typeface="Times New Roman" panose="02020603050405020304" pitchFamily="18" charset="0"/>
                <a:cs typeface="Times New Roman" panose="02020603050405020304" pitchFamily="18" charset="0"/>
              </a:rPr>
              <a:t> </a:t>
            </a:r>
            <a:r>
              <a:rPr lang="it-IT" altLang="it-IT" sz="1800" dirty="0" err="1">
                <a:solidFill>
                  <a:srgbClr val="FFFF00"/>
                </a:solidFill>
                <a:latin typeface="Times New Roman" panose="02020603050405020304" pitchFamily="18" charset="0"/>
                <a:cs typeface="Times New Roman" panose="02020603050405020304" pitchFamily="18" charset="0"/>
              </a:rPr>
              <a:t>seismics</a:t>
            </a:r>
            <a:endParaRPr lang="it-IT" altLang="it-IT" sz="1800"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375685166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Immagine 5" descr="St2_bottomBR.tif"/>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6732240" y="240308"/>
            <a:ext cx="2166455" cy="2108572"/>
          </a:xfrm>
          <a:prstGeom prst="rect">
            <a:avLst/>
          </a:prstGeom>
        </p:spPr>
      </p:pic>
      <p:pic>
        <p:nvPicPr>
          <p:cNvPr id="2" name="Immagine 1" descr="Canyon_Bari_colori.jp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51520" y="2463899"/>
            <a:ext cx="6120680" cy="4264358"/>
          </a:xfrm>
          <a:prstGeom prst="rect">
            <a:avLst/>
          </a:prstGeom>
        </p:spPr>
      </p:pic>
      <p:sp>
        <p:nvSpPr>
          <p:cNvPr id="4" name="Rettangolo 3"/>
          <p:cNvSpPr/>
          <p:nvPr/>
        </p:nvSpPr>
        <p:spPr>
          <a:xfrm>
            <a:off x="1187624" y="980728"/>
            <a:ext cx="1862990" cy="338554"/>
          </a:xfrm>
          <a:prstGeom prst="rect">
            <a:avLst/>
          </a:prstGeom>
        </p:spPr>
        <p:txBody>
          <a:bodyPr wrap="square">
            <a:spAutoFit/>
          </a:bodyPr>
          <a:lstStyle/>
          <a:p>
            <a:r>
              <a:rPr lang="it-IT" sz="1600" dirty="0">
                <a:solidFill>
                  <a:prstClr val="white"/>
                </a:solidFill>
              </a:rPr>
              <a:t>Depth: 443- 788 m </a:t>
            </a:r>
          </a:p>
        </p:txBody>
      </p:sp>
      <p:sp>
        <p:nvSpPr>
          <p:cNvPr id="5" name="Rettangolo 4"/>
          <p:cNvSpPr/>
          <p:nvPr/>
        </p:nvSpPr>
        <p:spPr>
          <a:xfrm>
            <a:off x="395536" y="1772816"/>
            <a:ext cx="3528392" cy="338554"/>
          </a:xfrm>
          <a:prstGeom prst="rect">
            <a:avLst/>
          </a:prstGeom>
        </p:spPr>
        <p:txBody>
          <a:bodyPr wrap="square">
            <a:spAutoFit/>
          </a:bodyPr>
          <a:lstStyle/>
          <a:p>
            <a:pPr algn="ctr"/>
            <a:r>
              <a:rPr lang="en-GB" sz="1600" dirty="0">
                <a:solidFill>
                  <a:prstClr val="white"/>
                </a:solidFill>
              </a:rPr>
              <a:t>Total time of video recordings: 43 h</a:t>
            </a:r>
          </a:p>
        </p:txBody>
      </p:sp>
      <p:pic>
        <p:nvPicPr>
          <p:cNvPr id="7" name="Immagine 6" descr="St4_bottom.tif"/>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6525989" y="4653136"/>
            <a:ext cx="2438499" cy="2134215"/>
          </a:xfrm>
          <a:prstGeom prst="rect">
            <a:avLst/>
          </a:prstGeom>
        </p:spPr>
      </p:pic>
      <p:pic>
        <p:nvPicPr>
          <p:cNvPr id="8" name="Immagine 7" descr="St3_bottom.tif"/>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6660232" y="2492896"/>
            <a:ext cx="2267744" cy="2121774"/>
          </a:xfrm>
          <a:prstGeom prst="rect">
            <a:avLst/>
          </a:prstGeom>
        </p:spPr>
      </p:pic>
      <p:pic>
        <p:nvPicPr>
          <p:cNvPr id="10" name="Immagine 9" descr="St1_bottom3.tif"/>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4388935" y="0"/>
            <a:ext cx="2271297" cy="2385337"/>
          </a:xfrm>
          <a:prstGeom prst="rect">
            <a:avLst/>
          </a:prstGeom>
        </p:spPr>
      </p:pic>
      <p:sp>
        <p:nvSpPr>
          <p:cNvPr id="3" name="Rettangolo 2"/>
          <p:cNvSpPr/>
          <p:nvPr/>
        </p:nvSpPr>
        <p:spPr>
          <a:xfrm>
            <a:off x="39289" y="148570"/>
            <a:ext cx="5468815" cy="400110"/>
          </a:xfrm>
          <a:prstGeom prst="rect">
            <a:avLst/>
          </a:prstGeom>
        </p:spPr>
        <p:txBody>
          <a:bodyPr wrap="none">
            <a:spAutoFit/>
          </a:bodyPr>
          <a:lstStyle/>
          <a:p>
            <a:r>
              <a:rPr lang="en-GB" sz="2000" dirty="0">
                <a:solidFill>
                  <a:prstClr val="white"/>
                </a:solidFill>
              </a:rPr>
              <a:t>The MEMO lander deployments in the Bari Canyon</a:t>
            </a:r>
          </a:p>
        </p:txBody>
      </p:sp>
    </p:spTree>
    <p:extLst>
      <p:ext uri="{BB962C8B-B14F-4D97-AF65-F5344CB8AC3E}">
        <p14:creationId xmlns:p14="http://schemas.microsoft.com/office/powerpoint/2010/main" xmlns="" val="19081395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Immagine 3"/>
          <p:cNvPicPr/>
          <p:nvPr/>
        </p:nvPicPr>
        <p:blipFill>
          <a:blip r:embed="rId2" cstate="print">
            <a:extLst>
              <a:ext uri="{28A0092B-C50C-407E-A947-70E740481C1C}">
                <a14:useLocalDpi xmlns:a14="http://schemas.microsoft.com/office/drawing/2010/main" xmlns="" val="0"/>
              </a:ext>
            </a:extLst>
          </a:blip>
          <a:stretch>
            <a:fillRect/>
          </a:stretch>
        </p:blipFill>
        <p:spPr>
          <a:xfrm>
            <a:off x="3995936" y="2636912"/>
            <a:ext cx="5112568" cy="4032448"/>
          </a:xfrm>
          <a:prstGeom prst="rect">
            <a:avLst/>
          </a:prstGeom>
        </p:spPr>
      </p:pic>
      <p:sp>
        <p:nvSpPr>
          <p:cNvPr id="5" name="Rettangolo 4"/>
          <p:cNvSpPr/>
          <p:nvPr/>
        </p:nvSpPr>
        <p:spPr>
          <a:xfrm>
            <a:off x="1115616" y="116632"/>
            <a:ext cx="6981899" cy="400110"/>
          </a:xfrm>
          <a:prstGeom prst="rect">
            <a:avLst/>
          </a:prstGeom>
        </p:spPr>
        <p:txBody>
          <a:bodyPr wrap="none">
            <a:spAutoFit/>
          </a:bodyPr>
          <a:lstStyle/>
          <a:p>
            <a:r>
              <a:rPr lang="en-GB" sz="2000" dirty="0">
                <a:solidFill>
                  <a:prstClr val="white"/>
                </a:solidFill>
              </a:rPr>
              <a:t>The MEMO lander deployments in SML cold-water coral province </a:t>
            </a:r>
          </a:p>
        </p:txBody>
      </p:sp>
      <p:pic>
        <p:nvPicPr>
          <p:cNvPr id="6" name="Immagine 5"/>
          <p:cNvPicPr>
            <a:picLocks noChangeAspect="1"/>
          </p:cNvPicPr>
          <p:nvPr/>
        </p:nvPicPr>
        <p:blipFill>
          <a:blip r:embed="rId3" cstate="print"/>
          <a:stretch>
            <a:fillRect/>
          </a:stretch>
        </p:blipFill>
        <p:spPr>
          <a:xfrm>
            <a:off x="107504" y="764285"/>
            <a:ext cx="6628330" cy="1440579"/>
          </a:xfrm>
          <a:prstGeom prst="rect">
            <a:avLst/>
          </a:prstGeom>
        </p:spPr>
      </p:pic>
      <p:pic>
        <p:nvPicPr>
          <p:cNvPr id="7" name="Immagine 6"/>
          <p:cNvPicPr>
            <a:picLocks noChangeAspect="1"/>
          </p:cNvPicPr>
          <p:nvPr/>
        </p:nvPicPr>
        <p:blipFill rotWithShape="1">
          <a:blip r:embed="rId4" cstate="print"/>
          <a:srcRect r="67177"/>
          <a:stretch/>
        </p:blipFill>
        <p:spPr>
          <a:xfrm>
            <a:off x="6732240" y="764704"/>
            <a:ext cx="2174288" cy="1432252"/>
          </a:xfrm>
          <a:prstGeom prst="rect">
            <a:avLst/>
          </a:prstGeom>
        </p:spPr>
      </p:pic>
      <p:pic>
        <p:nvPicPr>
          <p:cNvPr id="8" name="Immagine 7" descr="type of habitat NC.jpg"/>
          <p:cNvPicPr>
            <a:picLocks noChangeAspect="1"/>
          </p:cNvPicPr>
          <p:nvPr/>
        </p:nvPicPr>
        <p:blipFill rotWithShape="1">
          <a:blip r:embed="rId5" cstate="print">
            <a:extLst>
              <a:ext uri="{28A0092B-C50C-407E-A947-70E740481C1C}">
                <a14:useLocalDpi xmlns:a14="http://schemas.microsoft.com/office/drawing/2010/main" xmlns="" val="0"/>
              </a:ext>
            </a:extLst>
          </a:blip>
          <a:srcRect r="50286"/>
          <a:stretch/>
        </p:blipFill>
        <p:spPr>
          <a:xfrm>
            <a:off x="0" y="3947663"/>
            <a:ext cx="3826668" cy="1281537"/>
          </a:xfrm>
          <a:prstGeom prst="rect">
            <a:avLst/>
          </a:prstGeom>
        </p:spPr>
      </p:pic>
      <p:pic>
        <p:nvPicPr>
          <p:cNvPr id="9" name="Immagine 8" descr="type of habitat NC.jpg"/>
          <p:cNvPicPr>
            <a:picLocks noChangeAspect="1"/>
          </p:cNvPicPr>
          <p:nvPr/>
        </p:nvPicPr>
        <p:blipFill rotWithShape="1">
          <a:blip r:embed="rId5" cstate="print">
            <a:extLst>
              <a:ext uri="{28A0092B-C50C-407E-A947-70E740481C1C}">
                <a14:useLocalDpi xmlns:a14="http://schemas.microsoft.com/office/drawing/2010/main" xmlns="" val="0"/>
              </a:ext>
            </a:extLst>
          </a:blip>
          <a:srcRect l="49958"/>
          <a:stretch/>
        </p:blipFill>
        <p:spPr>
          <a:xfrm>
            <a:off x="0" y="5386318"/>
            <a:ext cx="3851920" cy="1281537"/>
          </a:xfrm>
          <a:prstGeom prst="rect">
            <a:avLst/>
          </a:prstGeom>
        </p:spPr>
      </p:pic>
      <p:pic>
        <p:nvPicPr>
          <p:cNvPr id="10" name="Immagine 9"/>
          <p:cNvPicPr>
            <a:picLocks noChangeAspect="1"/>
          </p:cNvPicPr>
          <p:nvPr/>
        </p:nvPicPr>
        <p:blipFill rotWithShape="1">
          <a:blip r:embed="rId4" cstate="print"/>
          <a:srcRect l="32882"/>
          <a:stretch/>
        </p:blipFill>
        <p:spPr>
          <a:xfrm>
            <a:off x="0" y="2492896"/>
            <a:ext cx="3923928" cy="1264072"/>
          </a:xfrm>
          <a:prstGeom prst="rect">
            <a:avLst/>
          </a:prstGeom>
        </p:spPr>
      </p:pic>
      <p:sp>
        <p:nvSpPr>
          <p:cNvPr id="2" name="Rettangolo 1"/>
          <p:cNvSpPr/>
          <p:nvPr/>
        </p:nvSpPr>
        <p:spPr>
          <a:xfrm>
            <a:off x="1052826" y="2204864"/>
            <a:ext cx="1862990" cy="338554"/>
          </a:xfrm>
          <a:prstGeom prst="rect">
            <a:avLst/>
          </a:prstGeom>
        </p:spPr>
        <p:txBody>
          <a:bodyPr wrap="square">
            <a:spAutoFit/>
          </a:bodyPr>
          <a:lstStyle/>
          <a:p>
            <a:r>
              <a:rPr lang="it-IT" sz="1600" dirty="0">
                <a:solidFill>
                  <a:srgbClr val="FFCC00"/>
                </a:solidFill>
              </a:rPr>
              <a:t>Depth: 547 - 790 m </a:t>
            </a:r>
          </a:p>
        </p:txBody>
      </p:sp>
      <p:sp>
        <p:nvSpPr>
          <p:cNvPr id="11" name="Rettangolo 10"/>
          <p:cNvSpPr/>
          <p:nvPr/>
        </p:nvSpPr>
        <p:spPr>
          <a:xfrm>
            <a:off x="4499992" y="2204864"/>
            <a:ext cx="4320480" cy="338554"/>
          </a:xfrm>
          <a:prstGeom prst="rect">
            <a:avLst/>
          </a:prstGeom>
        </p:spPr>
        <p:txBody>
          <a:bodyPr wrap="square">
            <a:spAutoFit/>
          </a:bodyPr>
          <a:lstStyle/>
          <a:p>
            <a:r>
              <a:rPr lang="it-IT" sz="1600" dirty="0">
                <a:solidFill>
                  <a:srgbClr val="FFCC00"/>
                </a:solidFill>
              </a:rPr>
              <a:t>Total time of video </a:t>
            </a:r>
            <a:r>
              <a:rPr lang="it-IT" sz="1600" dirty="0" err="1">
                <a:solidFill>
                  <a:srgbClr val="FFCC00"/>
                </a:solidFill>
              </a:rPr>
              <a:t>recordings</a:t>
            </a:r>
            <a:r>
              <a:rPr lang="it-IT" sz="1600" dirty="0">
                <a:solidFill>
                  <a:srgbClr val="FFCC00"/>
                </a:solidFill>
              </a:rPr>
              <a:t>: 91 h and 21 </a:t>
            </a:r>
            <a:r>
              <a:rPr lang="it-IT" sz="1600" dirty="0" err="1">
                <a:solidFill>
                  <a:srgbClr val="FFCC00"/>
                </a:solidFill>
              </a:rPr>
              <a:t>min</a:t>
            </a:r>
            <a:endParaRPr lang="it-IT" sz="1600" dirty="0">
              <a:solidFill>
                <a:srgbClr val="FFCC00"/>
              </a:solidFill>
            </a:endParaRPr>
          </a:p>
        </p:txBody>
      </p:sp>
    </p:spTree>
    <p:extLst>
      <p:ext uri="{BB962C8B-B14F-4D97-AF65-F5344CB8AC3E}">
        <p14:creationId xmlns:p14="http://schemas.microsoft.com/office/powerpoint/2010/main" xmlns="" val="83328747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Immagine 1" descr="Lander_graf_BC.tif"/>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843808" y="829712"/>
            <a:ext cx="3456384" cy="3821817"/>
          </a:xfrm>
          <a:prstGeom prst="rect">
            <a:avLst/>
          </a:prstGeom>
          <a:ln>
            <a:solidFill>
              <a:schemeClr val="tx1"/>
            </a:solidFill>
          </a:ln>
        </p:spPr>
      </p:pic>
      <p:sp>
        <p:nvSpPr>
          <p:cNvPr id="3" name="Rettangolo 2"/>
          <p:cNvSpPr/>
          <p:nvPr/>
        </p:nvSpPr>
        <p:spPr>
          <a:xfrm>
            <a:off x="539552" y="44624"/>
            <a:ext cx="8064896" cy="430887"/>
          </a:xfrm>
          <a:prstGeom prst="rect">
            <a:avLst/>
          </a:prstGeom>
        </p:spPr>
        <p:txBody>
          <a:bodyPr wrap="square">
            <a:spAutoFit/>
          </a:bodyPr>
          <a:lstStyle/>
          <a:p>
            <a:pPr algn="ctr"/>
            <a:r>
              <a:rPr lang="en-GB" sz="2200" dirty="0">
                <a:solidFill>
                  <a:prstClr val="white"/>
                </a:solidFill>
              </a:rPr>
              <a:t>Bari Canyon – MEMO Lander deployments</a:t>
            </a:r>
            <a:endParaRPr lang="it-IT" sz="2200" dirty="0">
              <a:solidFill>
                <a:prstClr val="white"/>
              </a:solidFill>
            </a:endParaRPr>
          </a:p>
        </p:txBody>
      </p:sp>
      <p:pic>
        <p:nvPicPr>
          <p:cNvPr id="7" name="Immagine 6"/>
          <p:cNvPicPr>
            <a:picLocks noChangeAspect="1"/>
          </p:cNvPicPr>
          <p:nvPr/>
        </p:nvPicPr>
        <p:blipFill>
          <a:blip r:embed="rId3" cstate="print"/>
          <a:stretch>
            <a:fillRect/>
          </a:stretch>
        </p:blipFill>
        <p:spPr>
          <a:xfrm>
            <a:off x="6461843" y="2484061"/>
            <a:ext cx="2574653" cy="1881043"/>
          </a:xfrm>
          <a:prstGeom prst="rect">
            <a:avLst/>
          </a:prstGeom>
        </p:spPr>
      </p:pic>
      <p:pic>
        <p:nvPicPr>
          <p:cNvPr id="8" name="Immagine 7"/>
          <p:cNvPicPr>
            <a:picLocks noChangeAspect="1"/>
          </p:cNvPicPr>
          <p:nvPr/>
        </p:nvPicPr>
        <p:blipFill rotWithShape="1">
          <a:blip r:embed="rId4" cstate="print"/>
          <a:srcRect t="3477"/>
          <a:stretch/>
        </p:blipFill>
        <p:spPr>
          <a:xfrm>
            <a:off x="7052182" y="4941168"/>
            <a:ext cx="1984314" cy="1738796"/>
          </a:xfrm>
          <a:prstGeom prst="rect">
            <a:avLst/>
          </a:prstGeom>
        </p:spPr>
      </p:pic>
      <p:pic>
        <p:nvPicPr>
          <p:cNvPr id="9" name="Immagine 8"/>
          <p:cNvPicPr>
            <a:picLocks noChangeAspect="1"/>
          </p:cNvPicPr>
          <p:nvPr/>
        </p:nvPicPr>
        <p:blipFill>
          <a:blip r:embed="rId5" cstate="print"/>
          <a:stretch>
            <a:fillRect/>
          </a:stretch>
        </p:blipFill>
        <p:spPr>
          <a:xfrm>
            <a:off x="179512" y="373795"/>
            <a:ext cx="1780091" cy="1789236"/>
          </a:xfrm>
          <a:prstGeom prst="rect">
            <a:avLst/>
          </a:prstGeom>
        </p:spPr>
      </p:pic>
      <p:pic>
        <p:nvPicPr>
          <p:cNvPr id="10" name="Immagine 9"/>
          <p:cNvPicPr>
            <a:picLocks noChangeAspect="1"/>
          </p:cNvPicPr>
          <p:nvPr/>
        </p:nvPicPr>
        <p:blipFill>
          <a:blip r:embed="rId6" cstate="print"/>
          <a:stretch>
            <a:fillRect/>
          </a:stretch>
        </p:blipFill>
        <p:spPr>
          <a:xfrm>
            <a:off x="323528" y="2420888"/>
            <a:ext cx="1972122" cy="1740466"/>
          </a:xfrm>
          <a:prstGeom prst="rect">
            <a:avLst/>
          </a:prstGeom>
        </p:spPr>
      </p:pic>
      <p:pic>
        <p:nvPicPr>
          <p:cNvPr id="11" name="Immagine 10"/>
          <p:cNvPicPr>
            <a:picLocks noChangeAspect="1"/>
          </p:cNvPicPr>
          <p:nvPr/>
        </p:nvPicPr>
        <p:blipFill>
          <a:blip r:embed="rId7" cstate="print"/>
          <a:stretch>
            <a:fillRect/>
          </a:stretch>
        </p:blipFill>
        <p:spPr>
          <a:xfrm>
            <a:off x="7164288" y="116632"/>
            <a:ext cx="1764851" cy="1789236"/>
          </a:xfrm>
          <a:prstGeom prst="rect">
            <a:avLst/>
          </a:prstGeom>
        </p:spPr>
      </p:pic>
      <p:grpSp>
        <p:nvGrpSpPr>
          <p:cNvPr id="14" name="Gruppo 13"/>
          <p:cNvGrpSpPr/>
          <p:nvPr/>
        </p:nvGrpSpPr>
        <p:grpSpPr>
          <a:xfrm>
            <a:off x="16768" y="4653136"/>
            <a:ext cx="2222066" cy="2072709"/>
            <a:chOff x="16768" y="4653136"/>
            <a:chExt cx="2222066" cy="2072709"/>
          </a:xfrm>
        </p:grpSpPr>
        <p:pic>
          <p:nvPicPr>
            <p:cNvPr id="5" name="Immagine 4"/>
            <p:cNvPicPr>
              <a:picLocks noChangeAspect="1"/>
            </p:cNvPicPr>
            <p:nvPr/>
          </p:nvPicPr>
          <p:blipFill>
            <a:blip r:embed="rId8" cstate="print"/>
            <a:stretch>
              <a:fillRect/>
            </a:stretch>
          </p:blipFill>
          <p:spPr>
            <a:xfrm>
              <a:off x="16768" y="4653136"/>
              <a:ext cx="2222066" cy="2072709"/>
            </a:xfrm>
            <a:prstGeom prst="rect">
              <a:avLst/>
            </a:prstGeom>
          </p:spPr>
        </p:pic>
        <p:sp>
          <p:nvSpPr>
            <p:cNvPr id="12" name="CasellaDiTesto 11"/>
            <p:cNvSpPr txBox="1"/>
            <p:nvPr/>
          </p:nvSpPr>
          <p:spPr>
            <a:xfrm>
              <a:off x="611560" y="4653136"/>
              <a:ext cx="1584176" cy="246221"/>
            </a:xfrm>
            <a:prstGeom prst="rect">
              <a:avLst/>
            </a:prstGeom>
            <a:noFill/>
          </p:spPr>
          <p:txBody>
            <a:bodyPr wrap="square" rtlCol="0">
              <a:spAutoFit/>
            </a:bodyPr>
            <a:lstStyle/>
            <a:p>
              <a:pPr algn="r"/>
              <a:r>
                <a:rPr lang="it-IT" sz="1000" i="1" dirty="0">
                  <a:solidFill>
                    <a:prstClr val="white"/>
                  </a:solidFill>
                </a:rPr>
                <a:t>Helicolenus dactylopterus</a:t>
              </a:r>
            </a:p>
          </p:txBody>
        </p:sp>
      </p:grpSp>
      <p:grpSp>
        <p:nvGrpSpPr>
          <p:cNvPr id="15" name="Gruppo 14"/>
          <p:cNvGrpSpPr/>
          <p:nvPr/>
        </p:nvGrpSpPr>
        <p:grpSpPr>
          <a:xfrm>
            <a:off x="2832207" y="2390691"/>
            <a:ext cx="6204289" cy="4422685"/>
            <a:chOff x="2832207" y="2390691"/>
            <a:chExt cx="6204289" cy="4422685"/>
          </a:xfrm>
        </p:grpSpPr>
        <p:pic>
          <p:nvPicPr>
            <p:cNvPr id="6" name="Immagine 5"/>
            <p:cNvPicPr>
              <a:picLocks noChangeAspect="1"/>
            </p:cNvPicPr>
            <p:nvPr/>
          </p:nvPicPr>
          <p:blipFill>
            <a:blip r:embed="rId9" cstate="print"/>
            <a:stretch>
              <a:fillRect/>
            </a:stretch>
          </p:blipFill>
          <p:spPr>
            <a:xfrm>
              <a:off x="2832207" y="4755102"/>
              <a:ext cx="3539993" cy="2058274"/>
            </a:xfrm>
            <a:prstGeom prst="rect">
              <a:avLst/>
            </a:prstGeom>
          </p:spPr>
        </p:pic>
        <p:sp>
          <p:nvSpPr>
            <p:cNvPr id="13" name="CasellaDiTesto 12"/>
            <p:cNvSpPr txBox="1"/>
            <p:nvPr/>
          </p:nvSpPr>
          <p:spPr>
            <a:xfrm>
              <a:off x="2843808" y="6525344"/>
              <a:ext cx="1584176" cy="246221"/>
            </a:xfrm>
            <a:prstGeom prst="rect">
              <a:avLst/>
            </a:prstGeom>
            <a:noFill/>
          </p:spPr>
          <p:txBody>
            <a:bodyPr wrap="square" rtlCol="0">
              <a:spAutoFit/>
            </a:bodyPr>
            <a:lstStyle/>
            <a:p>
              <a:r>
                <a:rPr lang="it-IT" sz="1000" i="1" dirty="0">
                  <a:solidFill>
                    <a:prstClr val="white"/>
                  </a:solidFill>
                </a:rPr>
                <a:t>Pagellus bogaraveo</a:t>
              </a:r>
            </a:p>
          </p:txBody>
        </p:sp>
        <p:sp>
          <p:nvSpPr>
            <p:cNvPr id="16" name="CasellaDiTesto 15"/>
            <p:cNvSpPr txBox="1"/>
            <p:nvPr/>
          </p:nvSpPr>
          <p:spPr>
            <a:xfrm>
              <a:off x="7452320" y="2390691"/>
              <a:ext cx="1584176" cy="246221"/>
            </a:xfrm>
            <a:prstGeom prst="rect">
              <a:avLst/>
            </a:prstGeom>
            <a:noFill/>
          </p:spPr>
          <p:txBody>
            <a:bodyPr wrap="square" rtlCol="0">
              <a:spAutoFit/>
            </a:bodyPr>
            <a:lstStyle/>
            <a:p>
              <a:pPr algn="r"/>
              <a:r>
                <a:rPr lang="it-IT" sz="1000" i="1" dirty="0" err="1">
                  <a:solidFill>
                    <a:prstClr val="white"/>
                  </a:solidFill>
                </a:rPr>
                <a:t>Conger</a:t>
              </a:r>
              <a:r>
                <a:rPr lang="it-IT" sz="1000" i="1" dirty="0">
                  <a:solidFill>
                    <a:prstClr val="white"/>
                  </a:solidFill>
                </a:rPr>
                <a:t> </a:t>
              </a:r>
              <a:r>
                <a:rPr lang="it-IT" sz="1000" i="1" dirty="0" err="1">
                  <a:solidFill>
                    <a:prstClr val="white"/>
                  </a:solidFill>
                </a:rPr>
                <a:t>conger</a:t>
              </a:r>
              <a:endParaRPr lang="it-IT" sz="1000" i="1" dirty="0">
                <a:solidFill>
                  <a:prstClr val="white"/>
                </a:solidFill>
              </a:endParaRPr>
            </a:p>
          </p:txBody>
        </p:sp>
      </p:grpSp>
      <p:sp>
        <p:nvSpPr>
          <p:cNvPr id="17" name="Rettangolo 16"/>
          <p:cNvSpPr/>
          <p:nvPr/>
        </p:nvSpPr>
        <p:spPr>
          <a:xfrm>
            <a:off x="2232248" y="467380"/>
            <a:ext cx="4572000" cy="369332"/>
          </a:xfrm>
          <a:prstGeom prst="rect">
            <a:avLst/>
          </a:prstGeom>
        </p:spPr>
        <p:txBody>
          <a:bodyPr>
            <a:spAutoFit/>
          </a:bodyPr>
          <a:lstStyle/>
          <a:p>
            <a:pPr algn="ctr"/>
            <a:r>
              <a:rPr lang="en-GB" dirty="0">
                <a:solidFill>
                  <a:srgbClr val="FF9900"/>
                </a:solidFill>
              </a:rPr>
              <a:t>12 benthopelagic species</a:t>
            </a:r>
            <a:endParaRPr lang="it-IT" dirty="0">
              <a:solidFill>
                <a:srgbClr val="FF9900"/>
              </a:solidFill>
            </a:endParaRPr>
          </a:p>
        </p:txBody>
      </p:sp>
      <p:sp>
        <p:nvSpPr>
          <p:cNvPr id="18" name="Rectangle 2"/>
          <p:cNvSpPr txBox="1">
            <a:spLocks noChangeArrowheads="1"/>
          </p:cNvSpPr>
          <p:nvPr/>
        </p:nvSpPr>
        <p:spPr>
          <a:xfrm>
            <a:off x="6392068" y="4437112"/>
            <a:ext cx="2644427" cy="288032"/>
          </a:xfrm>
          <a:prstGeom prst="rect">
            <a:avLst/>
          </a:prstGeom>
        </p:spPr>
        <p:txBody>
          <a:bodyPr>
            <a:noAutofit/>
          </a:bodyPr>
          <a:lstStyle/>
          <a:p>
            <a:pPr algn="r">
              <a:spcBef>
                <a:spcPct val="0"/>
              </a:spcBef>
              <a:defRPr/>
            </a:pPr>
            <a:r>
              <a:rPr lang="en-GB" sz="1200" dirty="0">
                <a:solidFill>
                  <a:prstClr val="white"/>
                </a:solidFill>
                <a:ea typeface="+mj-ea"/>
                <a:cs typeface="+mj-cs"/>
              </a:rPr>
              <a:t>D’Onghia </a:t>
            </a:r>
            <a:r>
              <a:rPr lang="en-GB" sz="1200" i="1" dirty="0">
                <a:solidFill>
                  <a:prstClr val="white"/>
                </a:solidFill>
                <a:ea typeface="+mj-ea"/>
                <a:cs typeface="+mj-cs"/>
              </a:rPr>
              <a:t>et al</a:t>
            </a:r>
            <a:r>
              <a:rPr lang="en-GB" sz="1200" dirty="0">
                <a:solidFill>
                  <a:prstClr val="white"/>
                </a:solidFill>
                <a:ea typeface="+mj-ea"/>
                <a:cs typeface="+mj-cs"/>
              </a:rPr>
              <a:t>.,  2014 - </a:t>
            </a:r>
            <a:r>
              <a:rPr lang="it-IT" sz="1200" i="1" dirty="0">
                <a:solidFill>
                  <a:prstClr val="white"/>
                </a:solidFill>
              </a:rPr>
              <a:t>Marine </a:t>
            </a:r>
            <a:r>
              <a:rPr lang="it-IT" sz="1200" i="1" dirty="0" err="1">
                <a:solidFill>
                  <a:prstClr val="white"/>
                </a:solidFill>
              </a:rPr>
              <a:t>Ecology</a:t>
            </a:r>
            <a:endParaRPr lang="en-GB" sz="1200" i="1" dirty="0">
              <a:solidFill>
                <a:prstClr val="white"/>
              </a:solidFill>
              <a:ea typeface="+mj-ea"/>
              <a:cs typeface="+mj-cs"/>
            </a:endParaRPr>
          </a:p>
        </p:txBody>
      </p:sp>
    </p:spTree>
    <p:extLst>
      <p:ext uri="{BB962C8B-B14F-4D97-AF65-F5344CB8AC3E}">
        <p14:creationId xmlns:p14="http://schemas.microsoft.com/office/powerpoint/2010/main" xmlns="" val="77418949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Rettangolo 2"/>
          <p:cNvSpPr/>
          <p:nvPr/>
        </p:nvSpPr>
        <p:spPr>
          <a:xfrm>
            <a:off x="1403648" y="6453336"/>
            <a:ext cx="6673552" cy="276999"/>
          </a:xfrm>
          <a:prstGeom prst="rect">
            <a:avLst/>
          </a:prstGeom>
        </p:spPr>
        <p:txBody>
          <a:bodyPr wrap="square">
            <a:spAutoFit/>
          </a:bodyPr>
          <a:lstStyle/>
          <a:p>
            <a:pPr algn="ctr"/>
            <a:r>
              <a:rPr lang="en-US" sz="1200" dirty="0">
                <a:solidFill>
                  <a:prstClr val="white"/>
                </a:solidFill>
              </a:rPr>
              <a:t>Average number per hour (N/h) by species recorded using MEMO lander  in coral and non coral habitats</a:t>
            </a:r>
            <a:endParaRPr lang="it-IT" sz="1200" dirty="0">
              <a:solidFill>
                <a:prstClr val="white"/>
              </a:solidFill>
            </a:endParaRPr>
          </a:p>
        </p:txBody>
      </p:sp>
      <p:pic>
        <p:nvPicPr>
          <p:cNvPr id="5" name="Immagine 4" descr="Lander_graf.jpg"/>
          <p:cNvPicPr>
            <a:picLocks noChangeAspect="1"/>
          </p:cNvPicPr>
          <p:nvPr/>
        </p:nvPicPr>
        <p:blipFill rotWithShape="1">
          <a:blip r:embed="rId2" cstate="print">
            <a:extLst>
              <a:ext uri="{28A0092B-C50C-407E-A947-70E740481C1C}">
                <a14:useLocalDpi xmlns:a14="http://schemas.microsoft.com/office/drawing/2010/main" xmlns="" val="0"/>
              </a:ext>
            </a:extLst>
          </a:blip>
          <a:srcRect r="30283"/>
          <a:stretch/>
        </p:blipFill>
        <p:spPr>
          <a:xfrm>
            <a:off x="1619672" y="899848"/>
            <a:ext cx="4819352" cy="5625496"/>
          </a:xfrm>
          <a:prstGeom prst="rect">
            <a:avLst/>
          </a:prstGeom>
        </p:spPr>
      </p:pic>
      <p:pic>
        <p:nvPicPr>
          <p:cNvPr id="9" name="Immagine 8"/>
          <p:cNvPicPr>
            <a:picLocks noChangeAspect="1"/>
          </p:cNvPicPr>
          <p:nvPr/>
        </p:nvPicPr>
        <p:blipFill rotWithShape="1">
          <a:blip r:embed="rId3" cstate="print"/>
          <a:srcRect b="8820"/>
          <a:stretch/>
        </p:blipFill>
        <p:spPr>
          <a:xfrm>
            <a:off x="5069727" y="1670699"/>
            <a:ext cx="2310585" cy="966213"/>
          </a:xfrm>
          <a:prstGeom prst="rect">
            <a:avLst/>
          </a:prstGeom>
        </p:spPr>
      </p:pic>
      <p:pic>
        <p:nvPicPr>
          <p:cNvPr id="7" name="Immagine 6"/>
          <p:cNvPicPr>
            <a:picLocks noChangeAspect="1"/>
          </p:cNvPicPr>
          <p:nvPr/>
        </p:nvPicPr>
        <p:blipFill>
          <a:blip r:embed="rId4" cstate="print"/>
          <a:stretch>
            <a:fillRect/>
          </a:stretch>
        </p:blipFill>
        <p:spPr>
          <a:xfrm>
            <a:off x="7046893" y="2204863"/>
            <a:ext cx="1929993" cy="1440161"/>
          </a:xfrm>
          <a:prstGeom prst="rect">
            <a:avLst/>
          </a:prstGeom>
        </p:spPr>
      </p:pic>
      <p:pic>
        <p:nvPicPr>
          <p:cNvPr id="8" name="Immagine 7"/>
          <p:cNvPicPr>
            <a:picLocks noChangeAspect="1"/>
          </p:cNvPicPr>
          <p:nvPr/>
        </p:nvPicPr>
        <p:blipFill>
          <a:blip r:embed="rId5" cstate="print"/>
          <a:stretch>
            <a:fillRect/>
          </a:stretch>
        </p:blipFill>
        <p:spPr>
          <a:xfrm>
            <a:off x="5436096" y="3645024"/>
            <a:ext cx="2436268" cy="1008112"/>
          </a:xfrm>
          <a:prstGeom prst="rect">
            <a:avLst/>
          </a:prstGeom>
        </p:spPr>
      </p:pic>
      <p:pic>
        <p:nvPicPr>
          <p:cNvPr id="10" name="Immagine 9"/>
          <p:cNvPicPr>
            <a:picLocks noChangeAspect="1"/>
          </p:cNvPicPr>
          <p:nvPr/>
        </p:nvPicPr>
        <p:blipFill rotWithShape="1">
          <a:blip r:embed="rId6" cstate="print"/>
          <a:srcRect l="4233"/>
          <a:stretch/>
        </p:blipFill>
        <p:spPr>
          <a:xfrm>
            <a:off x="5364088" y="4725144"/>
            <a:ext cx="1680717" cy="1215010"/>
          </a:xfrm>
          <a:prstGeom prst="rect">
            <a:avLst/>
          </a:prstGeom>
        </p:spPr>
      </p:pic>
      <p:pic>
        <p:nvPicPr>
          <p:cNvPr id="11" name="Immagine 10"/>
          <p:cNvPicPr>
            <a:picLocks noChangeAspect="1"/>
          </p:cNvPicPr>
          <p:nvPr/>
        </p:nvPicPr>
        <p:blipFill>
          <a:blip r:embed="rId7" cstate="print"/>
          <a:stretch>
            <a:fillRect/>
          </a:stretch>
        </p:blipFill>
        <p:spPr>
          <a:xfrm>
            <a:off x="7308304" y="4797152"/>
            <a:ext cx="1458673" cy="1075970"/>
          </a:xfrm>
          <a:prstGeom prst="rect">
            <a:avLst/>
          </a:prstGeom>
        </p:spPr>
      </p:pic>
      <p:pic>
        <p:nvPicPr>
          <p:cNvPr id="12" name="Immagine 11"/>
          <p:cNvPicPr>
            <a:picLocks noChangeAspect="1"/>
          </p:cNvPicPr>
          <p:nvPr/>
        </p:nvPicPr>
        <p:blipFill>
          <a:blip r:embed="rId8" cstate="print"/>
          <a:stretch>
            <a:fillRect/>
          </a:stretch>
        </p:blipFill>
        <p:spPr>
          <a:xfrm>
            <a:off x="0" y="260648"/>
            <a:ext cx="1886992" cy="1290265"/>
          </a:xfrm>
          <a:prstGeom prst="rect">
            <a:avLst/>
          </a:prstGeom>
        </p:spPr>
      </p:pic>
      <p:pic>
        <p:nvPicPr>
          <p:cNvPr id="13" name="Immagine 12"/>
          <p:cNvPicPr>
            <a:picLocks noChangeAspect="1"/>
          </p:cNvPicPr>
          <p:nvPr/>
        </p:nvPicPr>
        <p:blipFill>
          <a:blip r:embed="rId9" cstate="print"/>
          <a:stretch>
            <a:fillRect/>
          </a:stretch>
        </p:blipFill>
        <p:spPr>
          <a:xfrm>
            <a:off x="899592" y="1556792"/>
            <a:ext cx="1303462" cy="1079798"/>
          </a:xfrm>
          <a:prstGeom prst="rect">
            <a:avLst/>
          </a:prstGeom>
        </p:spPr>
      </p:pic>
      <p:pic>
        <p:nvPicPr>
          <p:cNvPr id="14" name="Immagine 13"/>
          <p:cNvPicPr>
            <a:picLocks noChangeAspect="1"/>
          </p:cNvPicPr>
          <p:nvPr/>
        </p:nvPicPr>
        <p:blipFill>
          <a:blip r:embed="rId10" cstate="print"/>
          <a:stretch>
            <a:fillRect/>
          </a:stretch>
        </p:blipFill>
        <p:spPr>
          <a:xfrm>
            <a:off x="179512" y="1700808"/>
            <a:ext cx="1008112" cy="1091609"/>
          </a:xfrm>
          <a:prstGeom prst="rect">
            <a:avLst/>
          </a:prstGeom>
        </p:spPr>
      </p:pic>
      <p:pic>
        <p:nvPicPr>
          <p:cNvPr id="15" name="Immagine 14"/>
          <p:cNvPicPr>
            <a:picLocks noChangeAspect="1"/>
          </p:cNvPicPr>
          <p:nvPr/>
        </p:nvPicPr>
        <p:blipFill>
          <a:blip r:embed="rId11" cstate="print"/>
          <a:stretch>
            <a:fillRect/>
          </a:stretch>
        </p:blipFill>
        <p:spPr>
          <a:xfrm>
            <a:off x="74836" y="4780770"/>
            <a:ext cx="1256804" cy="970879"/>
          </a:xfrm>
          <a:prstGeom prst="rect">
            <a:avLst/>
          </a:prstGeom>
        </p:spPr>
      </p:pic>
      <p:pic>
        <p:nvPicPr>
          <p:cNvPr id="17" name="Immagine 16"/>
          <p:cNvPicPr>
            <a:picLocks noChangeAspect="1"/>
          </p:cNvPicPr>
          <p:nvPr/>
        </p:nvPicPr>
        <p:blipFill>
          <a:blip r:embed="rId12" cstate="print"/>
          <a:stretch>
            <a:fillRect/>
          </a:stretch>
        </p:blipFill>
        <p:spPr>
          <a:xfrm>
            <a:off x="1259632" y="5445224"/>
            <a:ext cx="1134243" cy="829442"/>
          </a:xfrm>
          <a:prstGeom prst="rect">
            <a:avLst/>
          </a:prstGeom>
        </p:spPr>
      </p:pic>
      <p:pic>
        <p:nvPicPr>
          <p:cNvPr id="19" name="Immagine 18" descr="hexa.tif"/>
          <p:cNvPicPr>
            <a:picLocks noChangeAspect="1"/>
          </p:cNvPicPr>
          <p:nvPr/>
        </p:nvPicPr>
        <p:blipFill>
          <a:blip r:embed="rId13" cstate="print">
            <a:extLst>
              <a:ext uri="{28A0092B-C50C-407E-A947-70E740481C1C}">
                <a14:useLocalDpi xmlns:a14="http://schemas.microsoft.com/office/drawing/2010/main" xmlns="" val="0"/>
              </a:ext>
            </a:extLst>
          </a:blip>
          <a:stretch>
            <a:fillRect/>
          </a:stretch>
        </p:blipFill>
        <p:spPr>
          <a:xfrm>
            <a:off x="395536" y="3477470"/>
            <a:ext cx="1728192" cy="1163280"/>
          </a:xfrm>
          <a:prstGeom prst="rect">
            <a:avLst/>
          </a:prstGeom>
        </p:spPr>
      </p:pic>
      <p:pic>
        <p:nvPicPr>
          <p:cNvPr id="18" name="Immagine 17"/>
          <p:cNvPicPr>
            <a:picLocks noChangeAspect="1"/>
          </p:cNvPicPr>
          <p:nvPr/>
        </p:nvPicPr>
        <p:blipFill>
          <a:blip r:embed="rId14" cstate="print"/>
          <a:stretch>
            <a:fillRect/>
          </a:stretch>
        </p:blipFill>
        <p:spPr>
          <a:xfrm>
            <a:off x="72008" y="2852936"/>
            <a:ext cx="1331640" cy="743023"/>
          </a:xfrm>
          <a:prstGeom prst="rect">
            <a:avLst/>
          </a:prstGeom>
        </p:spPr>
      </p:pic>
      <p:sp>
        <p:nvSpPr>
          <p:cNvPr id="20" name="Rettangolo 19"/>
          <p:cNvSpPr/>
          <p:nvPr/>
        </p:nvSpPr>
        <p:spPr>
          <a:xfrm>
            <a:off x="2376264" y="548680"/>
            <a:ext cx="4572000" cy="369332"/>
          </a:xfrm>
          <a:prstGeom prst="rect">
            <a:avLst/>
          </a:prstGeom>
        </p:spPr>
        <p:txBody>
          <a:bodyPr>
            <a:spAutoFit/>
          </a:bodyPr>
          <a:lstStyle/>
          <a:p>
            <a:pPr algn="ctr"/>
            <a:r>
              <a:rPr lang="en-GB" dirty="0">
                <a:solidFill>
                  <a:srgbClr val="FFCC00"/>
                </a:solidFill>
              </a:rPr>
              <a:t>20 benthopelagic species</a:t>
            </a:r>
            <a:endParaRPr lang="it-IT" dirty="0">
              <a:solidFill>
                <a:srgbClr val="FFCC00"/>
              </a:solidFill>
            </a:endParaRPr>
          </a:p>
        </p:txBody>
      </p:sp>
      <p:sp>
        <p:nvSpPr>
          <p:cNvPr id="4" name="Rettangolo 3"/>
          <p:cNvSpPr/>
          <p:nvPr/>
        </p:nvSpPr>
        <p:spPr>
          <a:xfrm>
            <a:off x="539552" y="116632"/>
            <a:ext cx="8064896" cy="430887"/>
          </a:xfrm>
          <a:prstGeom prst="rect">
            <a:avLst/>
          </a:prstGeom>
        </p:spPr>
        <p:txBody>
          <a:bodyPr wrap="square">
            <a:spAutoFit/>
          </a:bodyPr>
          <a:lstStyle/>
          <a:p>
            <a:pPr algn="ctr"/>
            <a:r>
              <a:rPr lang="en-GB" sz="2200" dirty="0">
                <a:solidFill>
                  <a:prstClr val="white"/>
                </a:solidFill>
              </a:rPr>
              <a:t>SML coral province – MEMO Lander deployments</a:t>
            </a:r>
            <a:endParaRPr lang="it-IT" sz="2200" dirty="0">
              <a:solidFill>
                <a:prstClr val="white"/>
              </a:solidFill>
            </a:endParaRPr>
          </a:p>
        </p:txBody>
      </p:sp>
      <p:pic>
        <p:nvPicPr>
          <p:cNvPr id="16" name="Immagine 15"/>
          <p:cNvPicPr>
            <a:picLocks noChangeAspect="1"/>
          </p:cNvPicPr>
          <p:nvPr/>
        </p:nvPicPr>
        <p:blipFill>
          <a:blip r:embed="rId15" cstate="print"/>
          <a:stretch>
            <a:fillRect/>
          </a:stretch>
        </p:blipFill>
        <p:spPr>
          <a:xfrm>
            <a:off x="96912" y="5697064"/>
            <a:ext cx="1306736" cy="1116312"/>
          </a:xfrm>
          <a:prstGeom prst="rect">
            <a:avLst/>
          </a:prstGeom>
        </p:spPr>
      </p:pic>
      <p:pic>
        <p:nvPicPr>
          <p:cNvPr id="6" name="Immagine 5"/>
          <p:cNvPicPr>
            <a:picLocks noChangeAspect="1"/>
          </p:cNvPicPr>
          <p:nvPr/>
        </p:nvPicPr>
        <p:blipFill>
          <a:blip r:embed="rId16" cstate="print"/>
          <a:stretch>
            <a:fillRect/>
          </a:stretch>
        </p:blipFill>
        <p:spPr>
          <a:xfrm>
            <a:off x="6948264" y="611622"/>
            <a:ext cx="1440160" cy="1377218"/>
          </a:xfrm>
          <a:prstGeom prst="rect">
            <a:avLst/>
          </a:prstGeom>
        </p:spPr>
      </p:pic>
      <p:sp>
        <p:nvSpPr>
          <p:cNvPr id="21" name="Rectangle 2"/>
          <p:cNvSpPr txBox="1">
            <a:spLocks noChangeArrowheads="1"/>
          </p:cNvSpPr>
          <p:nvPr/>
        </p:nvSpPr>
        <p:spPr>
          <a:xfrm>
            <a:off x="5508104" y="5949280"/>
            <a:ext cx="3600400" cy="504056"/>
          </a:xfrm>
          <a:prstGeom prst="rect">
            <a:avLst/>
          </a:prstGeom>
        </p:spPr>
        <p:txBody>
          <a:bodyPr>
            <a:noAutofit/>
          </a:bodyPr>
          <a:lstStyle/>
          <a:p>
            <a:pPr algn="r">
              <a:spcBef>
                <a:spcPct val="0"/>
              </a:spcBef>
              <a:defRPr/>
            </a:pPr>
            <a:r>
              <a:rPr lang="en-GB" sz="1200" dirty="0">
                <a:solidFill>
                  <a:prstClr val="white"/>
                </a:solidFill>
                <a:ea typeface="+mj-ea"/>
                <a:cs typeface="+mj-cs"/>
              </a:rPr>
              <a:t>Maiorano </a:t>
            </a:r>
            <a:r>
              <a:rPr lang="en-GB" sz="1200" i="1" dirty="0">
                <a:solidFill>
                  <a:prstClr val="white"/>
                </a:solidFill>
                <a:ea typeface="+mj-ea"/>
                <a:cs typeface="+mj-cs"/>
              </a:rPr>
              <a:t>et al</a:t>
            </a:r>
            <a:r>
              <a:rPr lang="en-GB" sz="1200" dirty="0">
                <a:solidFill>
                  <a:prstClr val="white"/>
                </a:solidFill>
                <a:ea typeface="+mj-ea"/>
                <a:cs typeface="+mj-cs"/>
              </a:rPr>
              <a:t>.,  2013 - </a:t>
            </a:r>
            <a:r>
              <a:rPr lang="it-IT" sz="1200" i="1" dirty="0" err="1">
                <a:solidFill>
                  <a:prstClr val="white"/>
                </a:solidFill>
              </a:rPr>
              <a:t>Rapp</a:t>
            </a:r>
            <a:r>
              <a:rPr lang="it-IT" sz="1200" i="1" dirty="0">
                <a:solidFill>
                  <a:prstClr val="white"/>
                </a:solidFill>
              </a:rPr>
              <a:t>. Comm. </a:t>
            </a:r>
            <a:r>
              <a:rPr lang="it-IT" sz="1200" i="1" dirty="0" err="1">
                <a:solidFill>
                  <a:prstClr val="white"/>
                </a:solidFill>
              </a:rPr>
              <a:t>int</a:t>
            </a:r>
            <a:r>
              <a:rPr lang="it-IT" sz="1200" i="1" dirty="0">
                <a:solidFill>
                  <a:prstClr val="white"/>
                </a:solidFill>
              </a:rPr>
              <a:t>. </a:t>
            </a:r>
            <a:r>
              <a:rPr lang="it-IT" sz="1200" i="1" dirty="0" err="1">
                <a:solidFill>
                  <a:prstClr val="white"/>
                </a:solidFill>
              </a:rPr>
              <a:t>Mer</a:t>
            </a:r>
            <a:r>
              <a:rPr lang="it-IT" sz="1200" i="1" dirty="0">
                <a:solidFill>
                  <a:prstClr val="white"/>
                </a:solidFill>
              </a:rPr>
              <a:t> </a:t>
            </a:r>
            <a:r>
              <a:rPr lang="it-IT" sz="1200" dirty="0" err="1">
                <a:solidFill>
                  <a:prstClr val="white"/>
                </a:solidFill>
              </a:rPr>
              <a:t>Médit</a:t>
            </a:r>
            <a:endParaRPr lang="en-GB" sz="1200" dirty="0">
              <a:solidFill>
                <a:prstClr val="white"/>
              </a:solidFill>
              <a:ea typeface="+mj-ea"/>
              <a:cs typeface="+mj-cs"/>
            </a:endParaRPr>
          </a:p>
          <a:p>
            <a:pPr algn="r">
              <a:spcBef>
                <a:spcPct val="0"/>
              </a:spcBef>
              <a:defRPr/>
            </a:pPr>
            <a:r>
              <a:rPr lang="en-GB" sz="1200" dirty="0">
                <a:solidFill>
                  <a:prstClr val="white"/>
                </a:solidFill>
                <a:ea typeface="+mj-ea"/>
                <a:cs typeface="+mj-cs"/>
              </a:rPr>
              <a:t>Sion </a:t>
            </a:r>
            <a:r>
              <a:rPr lang="en-GB" sz="1200" i="1" dirty="0">
                <a:solidFill>
                  <a:prstClr val="white"/>
                </a:solidFill>
                <a:ea typeface="+mj-ea"/>
                <a:cs typeface="+mj-cs"/>
              </a:rPr>
              <a:t>et al</a:t>
            </a:r>
            <a:r>
              <a:rPr lang="en-GB" sz="1200" dirty="0">
                <a:solidFill>
                  <a:prstClr val="white"/>
                </a:solidFill>
                <a:ea typeface="+mj-ea"/>
                <a:cs typeface="+mj-cs"/>
              </a:rPr>
              <a:t>., 2013 </a:t>
            </a:r>
            <a:r>
              <a:rPr lang="en-GB" sz="1200" dirty="0">
                <a:solidFill>
                  <a:prstClr val="white"/>
                </a:solidFill>
              </a:rPr>
              <a:t>- </a:t>
            </a:r>
            <a:r>
              <a:rPr lang="it-IT" sz="1200" i="1" dirty="0" err="1">
                <a:solidFill>
                  <a:prstClr val="white"/>
                </a:solidFill>
              </a:rPr>
              <a:t>Rapp</a:t>
            </a:r>
            <a:r>
              <a:rPr lang="it-IT" sz="1200" i="1" dirty="0">
                <a:solidFill>
                  <a:prstClr val="white"/>
                </a:solidFill>
              </a:rPr>
              <a:t>. Comm. </a:t>
            </a:r>
            <a:r>
              <a:rPr lang="it-IT" sz="1200" i="1" dirty="0" err="1">
                <a:solidFill>
                  <a:prstClr val="white"/>
                </a:solidFill>
              </a:rPr>
              <a:t>int</a:t>
            </a:r>
            <a:r>
              <a:rPr lang="it-IT" sz="1200" i="1" dirty="0">
                <a:solidFill>
                  <a:prstClr val="white"/>
                </a:solidFill>
              </a:rPr>
              <a:t>. </a:t>
            </a:r>
            <a:r>
              <a:rPr lang="it-IT" sz="1200" i="1" dirty="0" err="1">
                <a:solidFill>
                  <a:prstClr val="white"/>
                </a:solidFill>
              </a:rPr>
              <a:t>Mer</a:t>
            </a:r>
            <a:r>
              <a:rPr lang="it-IT" sz="1200" i="1" dirty="0">
                <a:solidFill>
                  <a:prstClr val="white"/>
                </a:solidFill>
              </a:rPr>
              <a:t> </a:t>
            </a:r>
            <a:r>
              <a:rPr lang="it-IT" sz="1200" dirty="0" err="1">
                <a:solidFill>
                  <a:prstClr val="white"/>
                </a:solidFill>
              </a:rPr>
              <a:t>Médit</a:t>
            </a:r>
            <a:endParaRPr lang="en-GB" sz="1200" dirty="0">
              <a:solidFill>
                <a:prstClr val="white"/>
              </a:solidFill>
            </a:endParaRPr>
          </a:p>
          <a:p>
            <a:pPr algn="r">
              <a:spcBef>
                <a:spcPct val="0"/>
              </a:spcBef>
              <a:defRPr/>
            </a:pPr>
            <a:endParaRPr lang="en-GB" sz="1200" dirty="0">
              <a:solidFill>
                <a:prstClr val="white"/>
              </a:solidFill>
              <a:ea typeface="+mj-ea"/>
              <a:cs typeface="+mj-cs"/>
            </a:endParaRPr>
          </a:p>
        </p:txBody>
      </p:sp>
      <p:grpSp>
        <p:nvGrpSpPr>
          <p:cNvPr id="23" name="Gruppo 22"/>
          <p:cNvGrpSpPr/>
          <p:nvPr/>
        </p:nvGrpSpPr>
        <p:grpSpPr>
          <a:xfrm>
            <a:off x="1331640" y="4725144"/>
            <a:ext cx="864096" cy="785912"/>
            <a:chOff x="1331640" y="4725144"/>
            <a:chExt cx="864096" cy="785912"/>
          </a:xfrm>
        </p:grpSpPr>
        <p:pic>
          <p:nvPicPr>
            <p:cNvPr id="2" name="Immagine 1" descr="page.bmp"/>
            <p:cNvPicPr>
              <a:picLocks noChangeAspect="1"/>
            </p:cNvPicPr>
            <p:nvPr/>
          </p:nvPicPr>
          <p:blipFill rotWithShape="1">
            <a:blip r:embed="rId17" cstate="print">
              <a:extLst>
                <a:ext uri="{28A0092B-C50C-407E-A947-70E740481C1C}">
                  <a14:useLocalDpi xmlns:a14="http://schemas.microsoft.com/office/drawing/2010/main" xmlns="" val="0"/>
                </a:ext>
              </a:extLst>
            </a:blip>
            <a:srcRect l="65694" b="54286"/>
            <a:stretch/>
          </p:blipFill>
          <p:spPr>
            <a:xfrm>
              <a:off x="1403648" y="4797152"/>
              <a:ext cx="725656" cy="713904"/>
            </a:xfrm>
            <a:prstGeom prst="rect">
              <a:avLst/>
            </a:prstGeom>
          </p:spPr>
        </p:pic>
        <p:sp>
          <p:nvSpPr>
            <p:cNvPr id="22" name="CasellaDiTesto 21"/>
            <p:cNvSpPr txBox="1"/>
            <p:nvPr/>
          </p:nvSpPr>
          <p:spPr>
            <a:xfrm>
              <a:off x="1331640" y="4725144"/>
              <a:ext cx="864096" cy="169277"/>
            </a:xfrm>
            <a:prstGeom prst="rect">
              <a:avLst/>
            </a:prstGeom>
            <a:noFill/>
          </p:spPr>
          <p:txBody>
            <a:bodyPr wrap="square" rtlCol="0">
              <a:spAutoFit/>
            </a:bodyPr>
            <a:lstStyle/>
            <a:p>
              <a:r>
                <a:rPr lang="it-IT" sz="500" i="1" dirty="0">
                  <a:solidFill>
                    <a:prstClr val="white"/>
                  </a:solidFill>
                </a:rPr>
                <a:t>Pagellus bogaraveo</a:t>
              </a:r>
            </a:p>
          </p:txBody>
        </p:sp>
      </p:grpSp>
    </p:spTree>
    <p:extLst>
      <p:ext uri="{BB962C8B-B14F-4D97-AF65-F5344CB8AC3E}">
        <p14:creationId xmlns:p14="http://schemas.microsoft.com/office/powerpoint/2010/main" xmlns="" val="91058368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pic>
        <p:nvPicPr>
          <p:cNvPr id="39938" name="Picture 1026" descr="Fig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348106" y="2708921"/>
            <a:ext cx="3832406" cy="41764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9939" name="Picture 1027" descr="Fig3"/>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0" y="2694422"/>
            <a:ext cx="3386138" cy="38441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9940" name="Picture 1028" descr="Fig4"/>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2195736" y="1"/>
            <a:ext cx="5930082" cy="26569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9941" name="Rectangle 1029"/>
          <p:cNvSpPr>
            <a:spLocks noChangeArrowheads="1"/>
          </p:cNvSpPr>
          <p:nvPr/>
        </p:nvSpPr>
        <p:spPr bwMode="auto">
          <a:xfrm>
            <a:off x="3419872" y="2780928"/>
            <a:ext cx="2075817" cy="3337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ctr">
            <a:spAutoFit/>
          </a:bodyPr>
          <a:lstStyle>
            <a:lvl1pPr eaLnBrk="0" hangingPunct="0">
              <a:defRPr sz="2400">
                <a:solidFill>
                  <a:schemeClr val="bg2"/>
                </a:solidFill>
                <a:latin typeface="Arial" charset="0"/>
                <a:ea typeface="ＭＳ Ｐゴシック" charset="-128"/>
              </a:defRPr>
            </a:lvl1pPr>
            <a:lvl2pPr marL="37931725" indent="-37474525" eaLnBrk="0" hangingPunct="0">
              <a:defRPr sz="2400">
                <a:solidFill>
                  <a:schemeClr val="bg2"/>
                </a:solidFill>
                <a:latin typeface="Arial" charset="0"/>
                <a:ea typeface="ＭＳ Ｐゴシック" charset="-128"/>
              </a:defRPr>
            </a:lvl2pPr>
            <a:lvl3pPr eaLnBrk="0" hangingPunct="0">
              <a:defRPr sz="2400">
                <a:solidFill>
                  <a:schemeClr val="bg2"/>
                </a:solidFill>
                <a:latin typeface="Arial" charset="0"/>
                <a:ea typeface="ＭＳ Ｐゴシック" charset="-128"/>
              </a:defRPr>
            </a:lvl3pPr>
            <a:lvl4pPr eaLnBrk="0" hangingPunct="0">
              <a:defRPr sz="2400">
                <a:solidFill>
                  <a:schemeClr val="bg2"/>
                </a:solidFill>
                <a:latin typeface="Arial" charset="0"/>
                <a:ea typeface="ＭＳ Ｐゴシック" charset="-128"/>
              </a:defRPr>
            </a:lvl4pPr>
            <a:lvl5pPr eaLnBrk="0" hangingPunct="0">
              <a:defRPr sz="2400">
                <a:solidFill>
                  <a:schemeClr val="bg2"/>
                </a:solidFill>
                <a:latin typeface="Arial" charset="0"/>
                <a:ea typeface="ＭＳ Ｐゴシック" charset="-128"/>
              </a:defRPr>
            </a:lvl5pPr>
            <a:lvl6pPr marL="457200" eaLnBrk="0" fontAlgn="base" hangingPunct="0">
              <a:spcBef>
                <a:spcPct val="30000"/>
              </a:spcBef>
              <a:spcAft>
                <a:spcPct val="0"/>
              </a:spcAft>
              <a:defRPr sz="2400">
                <a:solidFill>
                  <a:schemeClr val="bg2"/>
                </a:solidFill>
                <a:latin typeface="Arial" charset="0"/>
                <a:ea typeface="ＭＳ Ｐゴシック" charset="-128"/>
              </a:defRPr>
            </a:lvl6pPr>
            <a:lvl7pPr marL="914400" eaLnBrk="0" fontAlgn="base" hangingPunct="0">
              <a:spcBef>
                <a:spcPct val="30000"/>
              </a:spcBef>
              <a:spcAft>
                <a:spcPct val="0"/>
              </a:spcAft>
              <a:defRPr sz="2400">
                <a:solidFill>
                  <a:schemeClr val="bg2"/>
                </a:solidFill>
                <a:latin typeface="Arial" charset="0"/>
                <a:ea typeface="ＭＳ Ｐゴシック" charset="-128"/>
              </a:defRPr>
            </a:lvl7pPr>
            <a:lvl8pPr marL="1371600" eaLnBrk="0" fontAlgn="base" hangingPunct="0">
              <a:spcBef>
                <a:spcPct val="30000"/>
              </a:spcBef>
              <a:spcAft>
                <a:spcPct val="0"/>
              </a:spcAft>
              <a:defRPr sz="2400">
                <a:solidFill>
                  <a:schemeClr val="bg2"/>
                </a:solidFill>
                <a:latin typeface="Arial" charset="0"/>
                <a:ea typeface="ＭＳ Ｐゴシック" charset="-128"/>
              </a:defRPr>
            </a:lvl8pPr>
            <a:lvl9pPr marL="1828800" eaLnBrk="0" fontAlgn="base" hangingPunct="0">
              <a:spcBef>
                <a:spcPct val="30000"/>
              </a:spcBef>
              <a:spcAft>
                <a:spcPct val="0"/>
              </a:spcAft>
              <a:defRPr sz="2400">
                <a:solidFill>
                  <a:schemeClr val="bg2"/>
                </a:solidFill>
                <a:latin typeface="Arial" charset="0"/>
                <a:ea typeface="ＭＳ Ｐゴシック" charset="-128"/>
              </a:defRPr>
            </a:lvl9pPr>
          </a:lstStyle>
          <a:p>
            <a:pPr eaLnBrk="1" hangingPunct="1">
              <a:lnSpc>
                <a:spcPct val="90000"/>
              </a:lnSpc>
              <a:spcBef>
                <a:spcPts val="0"/>
              </a:spcBef>
              <a:buClr>
                <a:schemeClr val="hlink"/>
              </a:buClr>
              <a:buFont typeface="Wingdings" charset="2"/>
              <a:buNone/>
              <a:tabLst>
                <a:tab pos="1790700" algn="r"/>
              </a:tabLst>
            </a:pPr>
            <a:r>
              <a:rPr lang="it-IT" altLang="it-IT" sz="1800" dirty="0" smtClean="0">
                <a:solidFill>
                  <a:schemeClr val="bg1"/>
                </a:solidFill>
                <a:latin typeface="Times New Roman" panose="02020603050405020304" pitchFamily="18" charset="0"/>
                <a:cs typeface="Times New Roman" panose="02020603050405020304" pitchFamily="18" charset="0"/>
              </a:rPr>
              <a:t>Foraminifera	1</a:t>
            </a:r>
            <a:endParaRPr lang="it-IT" altLang="it-IT" sz="1800" dirty="0">
              <a:solidFill>
                <a:schemeClr val="bg1"/>
              </a:solidFill>
              <a:latin typeface="Times New Roman" panose="02020603050405020304" pitchFamily="18" charset="0"/>
              <a:cs typeface="Times New Roman" panose="02020603050405020304" pitchFamily="18" charset="0"/>
            </a:endParaRPr>
          </a:p>
          <a:p>
            <a:pPr eaLnBrk="1" hangingPunct="1">
              <a:lnSpc>
                <a:spcPct val="90000"/>
              </a:lnSpc>
              <a:spcBef>
                <a:spcPts val="0"/>
              </a:spcBef>
              <a:buClr>
                <a:schemeClr val="hlink"/>
              </a:buClr>
              <a:buFont typeface="Wingdings" charset="2"/>
              <a:buNone/>
              <a:tabLst>
                <a:tab pos="1790700" algn="r"/>
              </a:tabLst>
            </a:pPr>
            <a:r>
              <a:rPr lang="it-IT" altLang="it-IT" sz="1800" dirty="0">
                <a:solidFill>
                  <a:schemeClr val="bg1"/>
                </a:solidFill>
                <a:latin typeface="Times New Roman" panose="02020603050405020304" pitchFamily="18" charset="0"/>
                <a:cs typeface="Times New Roman" panose="02020603050405020304" pitchFamily="18" charset="0"/>
              </a:rPr>
              <a:t>Porifera </a:t>
            </a:r>
            <a:r>
              <a:rPr lang="it-IT" altLang="it-IT" sz="1800" dirty="0" smtClean="0">
                <a:solidFill>
                  <a:schemeClr val="bg1"/>
                </a:solidFill>
                <a:latin typeface="Times New Roman" panose="02020603050405020304" pitchFamily="18" charset="0"/>
                <a:cs typeface="Times New Roman" panose="02020603050405020304" pitchFamily="18" charset="0"/>
              </a:rPr>
              <a:t>	36</a:t>
            </a:r>
            <a:endParaRPr lang="it-IT" altLang="it-IT" sz="1800" dirty="0">
              <a:solidFill>
                <a:schemeClr val="bg1"/>
              </a:solidFill>
              <a:latin typeface="Times New Roman" panose="02020603050405020304" pitchFamily="18" charset="0"/>
              <a:cs typeface="Times New Roman" panose="02020603050405020304" pitchFamily="18" charset="0"/>
            </a:endParaRPr>
          </a:p>
          <a:p>
            <a:pPr eaLnBrk="1" hangingPunct="1">
              <a:lnSpc>
                <a:spcPct val="90000"/>
              </a:lnSpc>
              <a:spcBef>
                <a:spcPts val="0"/>
              </a:spcBef>
              <a:buClr>
                <a:schemeClr val="hlink"/>
              </a:buClr>
              <a:buFont typeface="Wingdings" charset="2"/>
              <a:buNone/>
              <a:tabLst>
                <a:tab pos="1790700" algn="r"/>
              </a:tabLst>
            </a:pPr>
            <a:r>
              <a:rPr lang="it-IT" altLang="it-IT" sz="1800" dirty="0" err="1">
                <a:solidFill>
                  <a:schemeClr val="bg1"/>
                </a:solidFill>
                <a:latin typeface="Times New Roman" panose="02020603050405020304" pitchFamily="18" charset="0"/>
                <a:cs typeface="Times New Roman" panose="02020603050405020304" pitchFamily="18" charset="0"/>
              </a:rPr>
              <a:t>Cnidaria</a:t>
            </a:r>
            <a:r>
              <a:rPr lang="it-IT" altLang="it-IT" sz="1800" dirty="0">
                <a:solidFill>
                  <a:schemeClr val="bg1"/>
                </a:solidFill>
                <a:latin typeface="Times New Roman" panose="02020603050405020304" pitchFamily="18" charset="0"/>
                <a:cs typeface="Times New Roman" panose="02020603050405020304" pitchFamily="18" charset="0"/>
              </a:rPr>
              <a:t> </a:t>
            </a:r>
            <a:r>
              <a:rPr lang="it-IT" altLang="it-IT" sz="1800" dirty="0" smtClean="0">
                <a:solidFill>
                  <a:schemeClr val="bg1"/>
                </a:solidFill>
                <a:latin typeface="Times New Roman" panose="02020603050405020304" pitchFamily="18" charset="0"/>
                <a:cs typeface="Times New Roman" panose="02020603050405020304" pitchFamily="18" charset="0"/>
              </a:rPr>
              <a:t>	32</a:t>
            </a:r>
            <a:endParaRPr lang="it-IT" altLang="it-IT" sz="1800" dirty="0">
              <a:solidFill>
                <a:schemeClr val="bg1"/>
              </a:solidFill>
              <a:latin typeface="Times New Roman" panose="02020603050405020304" pitchFamily="18" charset="0"/>
              <a:cs typeface="Times New Roman" panose="02020603050405020304" pitchFamily="18" charset="0"/>
            </a:endParaRPr>
          </a:p>
          <a:p>
            <a:pPr eaLnBrk="1" hangingPunct="1">
              <a:lnSpc>
                <a:spcPct val="90000"/>
              </a:lnSpc>
              <a:spcBef>
                <a:spcPts val="0"/>
              </a:spcBef>
              <a:buClr>
                <a:schemeClr val="hlink"/>
              </a:buClr>
              <a:buFont typeface="Wingdings" charset="2"/>
              <a:buNone/>
              <a:tabLst>
                <a:tab pos="1790700" algn="r"/>
              </a:tabLst>
            </a:pPr>
            <a:r>
              <a:rPr lang="it-IT" altLang="it-IT" sz="1800" dirty="0" err="1">
                <a:solidFill>
                  <a:schemeClr val="bg1"/>
                </a:solidFill>
                <a:latin typeface="Times New Roman" panose="02020603050405020304" pitchFamily="18" charset="0"/>
                <a:cs typeface="Times New Roman" panose="02020603050405020304" pitchFamily="18" charset="0"/>
              </a:rPr>
              <a:t>Brachiopoda</a:t>
            </a:r>
            <a:r>
              <a:rPr lang="it-IT" altLang="it-IT" sz="1800" dirty="0">
                <a:solidFill>
                  <a:schemeClr val="bg1"/>
                </a:solidFill>
                <a:latin typeface="Times New Roman" panose="02020603050405020304" pitchFamily="18" charset="0"/>
                <a:cs typeface="Times New Roman" panose="02020603050405020304" pitchFamily="18" charset="0"/>
              </a:rPr>
              <a:t> </a:t>
            </a:r>
            <a:r>
              <a:rPr lang="it-IT" altLang="it-IT" sz="1800" dirty="0" smtClean="0">
                <a:solidFill>
                  <a:schemeClr val="bg1"/>
                </a:solidFill>
                <a:latin typeface="Times New Roman" panose="02020603050405020304" pitchFamily="18" charset="0"/>
                <a:cs typeface="Times New Roman" panose="02020603050405020304" pitchFamily="18" charset="0"/>
              </a:rPr>
              <a:t>	2</a:t>
            </a:r>
            <a:endParaRPr lang="it-IT" altLang="it-IT" sz="1800" dirty="0">
              <a:solidFill>
                <a:schemeClr val="bg1"/>
              </a:solidFill>
              <a:latin typeface="Times New Roman" panose="02020603050405020304" pitchFamily="18" charset="0"/>
              <a:cs typeface="Times New Roman" panose="02020603050405020304" pitchFamily="18" charset="0"/>
            </a:endParaRPr>
          </a:p>
          <a:p>
            <a:pPr eaLnBrk="1" hangingPunct="1">
              <a:lnSpc>
                <a:spcPct val="90000"/>
              </a:lnSpc>
              <a:spcBef>
                <a:spcPts val="0"/>
              </a:spcBef>
              <a:buClr>
                <a:schemeClr val="hlink"/>
              </a:buClr>
              <a:buFont typeface="Wingdings" charset="2"/>
              <a:buNone/>
              <a:tabLst>
                <a:tab pos="1790700" algn="r"/>
              </a:tabLst>
            </a:pPr>
            <a:r>
              <a:rPr lang="it-IT" altLang="it-IT" sz="1800" dirty="0" err="1">
                <a:solidFill>
                  <a:schemeClr val="bg1"/>
                </a:solidFill>
                <a:latin typeface="Times New Roman" panose="02020603050405020304" pitchFamily="18" charset="0"/>
                <a:cs typeface="Times New Roman" panose="02020603050405020304" pitchFamily="18" charset="0"/>
              </a:rPr>
              <a:t>Bryozoa</a:t>
            </a:r>
            <a:r>
              <a:rPr lang="it-IT" altLang="it-IT" sz="1800" dirty="0">
                <a:solidFill>
                  <a:schemeClr val="bg1"/>
                </a:solidFill>
                <a:latin typeface="Times New Roman" panose="02020603050405020304" pitchFamily="18" charset="0"/>
                <a:cs typeface="Times New Roman" panose="02020603050405020304" pitchFamily="18" charset="0"/>
              </a:rPr>
              <a:t> </a:t>
            </a:r>
            <a:r>
              <a:rPr lang="it-IT" altLang="it-IT" sz="1800" dirty="0" smtClean="0">
                <a:solidFill>
                  <a:schemeClr val="bg1"/>
                </a:solidFill>
                <a:latin typeface="Times New Roman" panose="02020603050405020304" pitchFamily="18" charset="0"/>
                <a:cs typeface="Times New Roman" panose="02020603050405020304" pitchFamily="18" charset="0"/>
              </a:rPr>
              <a:t>	19</a:t>
            </a:r>
            <a:endParaRPr lang="it-IT" altLang="it-IT" sz="1800" dirty="0">
              <a:solidFill>
                <a:schemeClr val="bg1"/>
              </a:solidFill>
              <a:latin typeface="Times New Roman" panose="02020603050405020304" pitchFamily="18" charset="0"/>
              <a:cs typeface="Times New Roman" panose="02020603050405020304" pitchFamily="18" charset="0"/>
            </a:endParaRPr>
          </a:p>
          <a:p>
            <a:pPr eaLnBrk="1" hangingPunct="1">
              <a:lnSpc>
                <a:spcPct val="90000"/>
              </a:lnSpc>
              <a:spcBef>
                <a:spcPts val="0"/>
              </a:spcBef>
              <a:buClr>
                <a:schemeClr val="hlink"/>
              </a:buClr>
              <a:buFont typeface="Wingdings" charset="2"/>
              <a:buNone/>
              <a:tabLst>
                <a:tab pos="1790700" algn="r"/>
              </a:tabLst>
            </a:pPr>
            <a:r>
              <a:rPr lang="it-IT" altLang="it-IT" sz="1800" dirty="0" err="1">
                <a:solidFill>
                  <a:schemeClr val="bg1"/>
                </a:solidFill>
                <a:latin typeface="Times New Roman" panose="02020603050405020304" pitchFamily="18" charset="0"/>
                <a:cs typeface="Times New Roman" panose="02020603050405020304" pitchFamily="18" charset="0"/>
              </a:rPr>
              <a:t>Sipuncula</a:t>
            </a:r>
            <a:r>
              <a:rPr lang="it-IT" altLang="it-IT" sz="1800" dirty="0">
                <a:solidFill>
                  <a:schemeClr val="bg1"/>
                </a:solidFill>
                <a:latin typeface="Times New Roman" panose="02020603050405020304" pitchFamily="18" charset="0"/>
                <a:cs typeface="Times New Roman" panose="02020603050405020304" pitchFamily="18" charset="0"/>
              </a:rPr>
              <a:t> </a:t>
            </a:r>
            <a:r>
              <a:rPr lang="it-IT" altLang="it-IT" sz="1800" dirty="0" smtClean="0">
                <a:solidFill>
                  <a:schemeClr val="bg1"/>
                </a:solidFill>
                <a:latin typeface="Times New Roman" panose="02020603050405020304" pitchFamily="18" charset="0"/>
                <a:cs typeface="Times New Roman" panose="02020603050405020304" pitchFamily="18" charset="0"/>
              </a:rPr>
              <a:t>	2</a:t>
            </a:r>
            <a:endParaRPr lang="it-IT" altLang="it-IT" sz="1800" dirty="0">
              <a:solidFill>
                <a:schemeClr val="bg1"/>
              </a:solidFill>
              <a:latin typeface="Times New Roman" panose="02020603050405020304" pitchFamily="18" charset="0"/>
              <a:cs typeface="Times New Roman" panose="02020603050405020304" pitchFamily="18" charset="0"/>
            </a:endParaRPr>
          </a:p>
          <a:p>
            <a:pPr eaLnBrk="1" hangingPunct="1">
              <a:lnSpc>
                <a:spcPct val="90000"/>
              </a:lnSpc>
              <a:spcBef>
                <a:spcPts val="0"/>
              </a:spcBef>
              <a:buClr>
                <a:schemeClr val="hlink"/>
              </a:buClr>
              <a:buFont typeface="Wingdings" charset="2"/>
              <a:buNone/>
              <a:tabLst>
                <a:tab pos="1790700" algn="r"/>
              </a:tabLst>
            </a:pPr>
            <a:r>
              <a:rPr lang="it-IT" altLang="it-IT" sz="1800" dirty="0" err="1">
                <a:solidFill>
                  <a:schemeClr val="bg1"/>
                </a:solidFill>
                <a:latin typeface="Times New Roman" panose="02020603050405020304" pitchFamily="18" charset="0"/>
                <a:cs typeface="Times New Roman" panose="02020603050405020304" pitchFamily="18" charset="0"/>
              </a:rPr>
              <a:t>Mollusca</a:t>
            </a:r>
            <a:r>
              <a:rPr lang="it-IT" altLang="it-IT" sz="1800" dirty="0">
                <a:solidFill>
                  <a:schemeClr val="bg1"/>
                </a:solidFill>
                <a:latin typeface="Times New Roman" panose="02020603050405020304" pitchFamily="18" charset="0"/>
                <a:cs typeface="Times New Roman" panose="02020603050405020304" pitchFamily="18" charset="0"/>
              </a:rPr>
              <a:t> </a:t>
            </a:r>
            <a:r>
              <a:rPr lang="it-IT" altLang="it-IT" sz="1800" dirty="0" smtClean="0">
                <a:solidFill>
                  <a:schemeClr val="bg1"/>
                </a:solidFill>
                <a:latin typeface="Times New Roman" panose="02020603050405020304" pitchFamily="18" charset="0"/>
                <a:cs typeface="Times New Roman" panose="02020603050405020304" pitchFamily="18" charset="0"/>
              </a:rPr>
              <a:t>	35</a:t>
            </a:r>
            <a:endParaRPr lang="it-IT" altLang="it-IT" sz="1800" dirty="0">
              <a:solidFill>
                <a:schemeClr val="bg1"/>
              </a:solidFill>
              <a:latin typeface="Times New Roman" panose="02020603050405020304" pitchFamily="18" charset="0"/>
              <a:cs typeface="Times New Roman" panose="02020603050405020304" pitchFamily="18" charset="0"/>
            </a:endParaRPr>
          </a:p>
          <a:p>
            <a:pPr eaLnBrk="1" hangingPunct="1">
              <a:lnSpc>
                <a:spcPct val="90000"/>
              </a:lnSpc>
              <a:spcBef>
                <a:spcPts val="0"/>
              </a:spcBef>
              <a:buClr>
                <a:schemeClr val="hlink"/>
              </a:buClr>
              <a:buFont typeface="Wingdings" charset="2"/>
              <a:buNone/>
              <a:tabLst>
                <a:tab pos="1790700" algn="r"/>
              </a:tabLst>
            </a:pPr>
            <a:r>
              <a:rPr lang="it-IT" altLang="it-IT" sz="1800" dirty="0" err="1">
                <a:solidFill>
                  <a:schemeClr val="bg1"/>
                </a:solidFill>
                <a:latin typeface="Times New Roman" panose="02020603050405020304" pitchFamily="18" charset="0"/>
                <a:cs typeface="Times New Roman" panose="02020603050405020304" pitchFamily="18" charset="0"/>
              </a:rPr>
              <a:t>Anellida</a:t>
            </a:r>
            <a:r>
              <a:rPr lang="it-IT" altLang="it-IT" sz="1800" dirty="0">
                <a:solidFill>
                  <a:schemeClr val="bg1"/>
                </a:solidFill>
                <a:latin typeface="Times New Roman" panose="02020603050405020304" pitchFamily="18" charset="0"/>
                <a:cs typeface="Times New Roman" panose="02020603050405020304" pitchFamily="18" charset="0"/>
              </a:rPr>
              <a:t> </a:t>
            </a:r>
            <a:r>
              <a:rPr lang="it-IT" altLang="it-IT" sz="1800" dirty="0" smtClean="0">
                <a:solidFill>
                  <a:schemeClr val="bg1"/>
                </a:solidFill>
                <a:latin typeface="Times New Roman" panose="02020603050405020304" pitchFamily="18" charset="0"/>
                <a:cs typeface="Times New Roman" panose="02020603050405020304" pitchFamily="18" charset="0"/>
              </a:rPr>
              <a:t>	23</a:t>
            </a:r>
            <a:endParaRPr lang="it-IT" altLang="it-IT" sz="1800" dirty="0">
              <a:solidFill>
                <a:schemeClr val="bg1"/>
              </a:solidFill>
              <a:latin typeface="Times New Roman" panose="02020603050405020304" pitchFamily="18" charset="0"/>
              <a:cs typeface="Times New Roman" panose="02020603050405020304" pitchFamily="18" charset="0"/>
            </a:endParaRPr>
          </a:p>
          <a:p>
            <a:pPr eaLnBrk="1" hangingPunct="1">
              <a:lnSpc>
                <a:spcPct val="90000"/>
              </a:lnSpc>
              <a:spcBef>
                <a:spcPts val="0"/>
              </a:spcBef>
              <a:buClr>
                <a:schemeClr val="hlink"/>
              </a:buClr>
              <a:buFont typeface="Wingdings" charset="2"/>
              <a:buNone/>
              <a:tabLst>
                <a:tab pos="1790700" algn="r"/>
              </a:tabLst>
            </a:pPr>
            <a:r>
              <a:rPr lang="it-IT" altLang="it-IT" sz="1800" dirty="0" err="1">
                <a:solidFill>
                  <a:schemeClr val="bg1"/>
                </a:solidFill>
                <a:latin typeface="Times New Roman" panose="02020603050405020304" pitchFamily="18" charset="0"/>
                <a:cs typeface="Times New Roman" panose="02020603050405020304" pitchFamily="18" charset="0"/>
              </a:rPr>
              <a:t>Crustacea</a:t>
            </a:r>
            <a:r>
              <a:rPr lang="it-IT" altLang="it-IT" sz="1800" dirty="0">
                <a:solidFill>
                  <a:schemeClr val="bg1"/>
                </a:solidFill>
                <a:latin typeface="Times New Roman" panose="02020603050405020304" pitchFamily="18" charset="0"/>
                <a:cs typeface="Times New Roman" panose="02020603050405020304" pitchFamily="18" charset="0"/>
              </a:rPr>
              <a:t> </a:t>
            </a:r>
            <a:r>
              <a:rPr lang="it-IT" altLang="it-IT" sz="1800" dirty="0" smtClean="0">
                <a:solidFill>
                  <a:schemeClr val="bg1"/>
                </a:solidFill>
                <a:latin typeface="Times New Roman" panose="02020603050405020304" pitchFamily="18" charset="0"/>
                <a:cs typeface="Times New Roman" panose="02020603050405020304" pitchFamily="18" charset="0"/>
              </a:rPr>
              <a:t>	23</a:t>
            </a:r>
            <a:endParaRPr lang="it-IT" altLang="it-IT" sz="1800" dirty="0">
              <a:solidFill>
                <a:schemeClr val="bg1"/>
              </a:solidFill>
              <a:latin typeface="Times New Roman" panose="02020603050405020304" pitchFamily="18" charset="0"/>
              <a:cs typeface="Times New Roman" panose="02020603050405020304" pitchFamily="18" charset="0"/>
            </a:endParaRPr>
          </a:p>
          <a:p>
            <a:pPr eaLnBrk="1" hangingPunct="1">
              <a:lnSpc>
                <a:spcPct val="90000"/>
              </a:lnSpc>
              <a:spcBef>
                <a:spcPts val="0"/>
              </a:spcBef>
              <a:buClr>
                <a:schemeClr val="hlink"/>
              </a:buClr>
              <a:buFont typeface="Wingdings" charset="2"/>
              <a:buNone/>
              <a:tabLst>
                <a:tab pos="1790700" algn="r"/>
              </a:tabLst>
            </a:pPr>
            <a:r>
              <a:rPr lang="it-IT" altLang="it-IT" sz="1800" dirty="0" err="1">
                <a:solidFill>
                  <a:schemeClr val="bg1"/>
                </a:solidFill>
                <a:latin typeface="Times New Roman" panose="02020603050405020304" pitchFamily="18" charset="0"/>
                <a:cs typeface="Times New Roman" panose="02020603050405020304" pitchFamily="18" charset="0"/>
              </a:rPr>
              <a:t>Chaetognatha</a:t>
            </a:r>
            <a:r>
              <a:rPr lang="it-IT" altLang="it-IT" sz="1800" dirty="0">
                <a:solidFill>
                  <a:schemeClr val="bg1"/>
                </a:solidFill>
                <a:latin typeface="Times New Roman" panose="02020603050405020304" pitchFamily="18" charset="0"/>
                <a:cs typeface="Times New Roman" panose="02020603050405020304" pitchFamily="18" charset="0"/>
              </a:rPr>
              <a:t> </a:t>
            </a:r>
            <a:r>
              <a:rPr lang="it-IT" altLang="it-IT" sz="1800" dirty="0" smtClean="0">
                <a:solidFill>
                  <a:schemeClr val="bg1"/>
                </a:solidFill>
                <a:latin typeface="Times New Roman" panose="02020603050405020304" pitchFamily="18" charset="0"/>
                <a:cs typeface="Times New Roman" panose="02020603050405020304" pitchFamily="18" charset="0"/>
              </a:rPr>
              <a:t>	1</a:t>
            </a:r>
            <a:endParaRPr lang="it-IT" altLang="it-IT" sz="1800" dirty="0">
              <a:solidFill>
                <a:schemeClr val="bg1"/>
              </a:solidFill>
              <a:latin typeface="Times New Roman" panose="02020603050405020304" pitchFamily="18" charset="0"/>
              <a:cs typeface="Times New Roman" panose="02020603050405020304" pitchFamily="18" charset="0"/>
            </a:endParaRPr>
          </a:p>
          <a:p>
            <a:pPr eaLnBrk="1" hangingPunct="1">
              <a:lnSpc>
                <a:spcPct val="90000"/>
              </a:lnSpc>
              <a:spcBef>
                <a:spcPts val="0"/>
              </a:spcBef>
              <a:buClr>
                <a:schemeClr val="hlink"/>
              </a:buClr>
              <a:buFont typeface="Wingdings" charset="2"/>
              <a:buNone/>
              <a:tabLst>
                <a:tab pos="1790700" algn="r"/>
              </a:tabLst>
            </a:pPr>
            <a:r>
              <a:rPr lang="it-IT" altLang="it-IT" sz="1800" dirty="0" err="1">
                <a:solidFill>
                  <a:schemeClr val="bg1"/>
                </a:solidFill>
                <a:latin typeface="Times New Roman" panose="02020603050405020304" pitchFamily="18" charset="0"/>
                <a:cs typeface="Times New Roman" panose="02020603050405020304" pitchFamily="18" charset="0"/>
              </a:rPr>
              <a:t>Echinodermata</a:t>
            </a:r>
            <a:r>
              <a:rPr lang="it-IT" altLang="it-IT" sz="1800" dirty="0">
                <a:solidFill>
                  <a:schemeClr val="bg1"/>
                </a:solidFill>
                <a:latin typeface="Times New Roman" panose="02020603050405020304" pitchFamily="18" charset="0"/>
                <a:cs typeface="Times New Roman" panose="02020603050405020304" pitchFamily="18" charset="0"/>
              </a:rPr>
              <a:t> </a:t>
            </a:r>
            <a:r>
              <a:rPr lang="it-IT" altLang="it-IT" sz="1800" dirty="0" smtClean="0">
                <a:solidFill>
                  <a:schemeClr val="bg1"/>
                </a:solidFill>
                <a:latin typeface="Times New Roman" panose="02020603050405020304" pitchFamily="18" charset="0"/>
                <a:cs typeface="Times New Roman" panose="02020603050405020304" pitchFamily="18" charset="0"/>
              </a:rPr>
              <a:t>	8</a:t>
            </a:r>
            <a:endParaRPr lang="it-IT" altLang="it-IT" sz="1800" dirty="0">
              <a:solidFill>
                <a:schemeClr val="bg1"/>
              </a:solidFill>
              <a:latin typeface="Times New Roman" panose="02020603050405020304" pitchFamily="18" charset="0"/>
              <a:cs typeface="Times New Roman" panose="02020603050405020304" pitchFamily="18" charset="0"/>
            </a:endParaRPr>
          </a:p>
          <a:p>
            <a:pPr eaLnBrk="1" hangingPunct="1">
              <a:lnSpc>
                <a:spcPct val="90000"/>
              </a:lnSpc>
              <a:spcBef>
                <a:spcPts val="0"/>
              </a:spcBef>
              <a:buClr>
                <a:schemeClr val="hlink"/>
              </a:buClr>
              <a:buFont typeface="Wingdings" charset="2"/>
              <a:buNone/>
              <a:tabLst>
                <a:tab pos="1790700" algn="r"/>
              </a:tabLst>
            </a:pPr>
            <a:r>
              <a:rPr lang="it-IT" altLang="it-IT" sz="1800" dirty="0" err="1">
                <a:solidFill>
                  <a:schemeClr val="bg1"/>
                </a:solidFill>
                <a:latin typeface="Times New Roman" panose="02020603050405020304" pitchFamily="18" charset="0"/>
                <a:cs typeface="Times New Roman" panose="02020603050405020304" pitchFamily="18" charset="0"/>
              </a:rPr>
              <a:t>Chondroichthyes</a:t>
            </a:r>
            <a:r>
              <a:rPr lang="it-IT" altLang="it-IT" sz="1800" dirty="0">
                <a:solidFill>
                  <a:schemeClr val="bg1"/>
                </a:solidFill>
                <a:latin typeface="Times New Roman" panose="02020603050405020304" pitchFamily="18" charset="0"/>
                <a:cs typeface="Times New Roman" panose="02020603050405020304" pitchFamily="18" charset="0"/>
              </a:rPr>
              <a:t> </a:t>
            </a:r>
            <a:r>
              <a:rPr lang="it-IT" altLang="it-IT" sz="1800" dirty="0" smtClean="0">
                <a:solidFill>
                  <a:schemeClr val="bg1"/>
                </a:solidFill>
                <a:latin typeface="Times New Roman" panose="02020603050405020304" pitchFamily="18" charset="0"/>
                <a:cs typeface="Times New Roman" panose="02020603050405020304" pitchFamily="18" charset="0"/>
              </a:rPr>
              <a:t>	8</a:t>
            </a:r>
            <a:endParaRPr lang="it-IT" altLang="it-IT" sz="1800" dirty="0">
              <a:solidFill>
                <a:schemeClr val="bg1"/>
              </a:solidFill>
              <a:latin typeface="Times New Roman" panose="02020603050405020304" pitchFamily="18" charset="0"/>
              <a:cs typeface="Times New Roman" panose="02020603050405020304" pitchFamily="18" charset="0"/>
            </a:endParaRPr>
          </a:p>
          <a:p>
            <a:pPr eaLnBrk="1" hangingPunct="1">
              <a:lnSpc>
                <a:spcPct val="90000"/>
              </a:lnSpc>
              <a:spcBef>
                <a:spcPts val="0"/>
              </a:spcBef>
              <a:buClr>
                <a:schemeClr val="hlink"/>
              </a:buClr>
              <a:buFont typeface="Wingdings" charset="2"/>
              <a:buNone/>
              <a:tabLst>
                <a:tab pos="1790700" algn="r"/>
              </a:tabLst>
            </a:pPr>
            <a:r>
              <a:rPr lang="it-IT" altLang="it-IT" sz="1800" dirty="0" err="1">
                <a:solidFill>
                  <a:schemeClr val="bg1"/>
                </a:solidFill>
                <a:latin typeface="Times New Roman" panose="02020603050405020304" pitchFamily="18" charset="0"/>
                <a:cs typeface="Times New Roman" panose="02020603050405020304" pitchFamily="18" charset="0"/>
              </a:rPr>
              <a:t>Osteichthyes</a:t>
            </a:r>
            <a:r>
              <a:rPr lang="it-IT" altLang="it-IT" sz="1800" dirty="0">
                <a:solidFill>
                  <a:schemeClr val="bg1"/>
                </a:solidFill>
                <a:latin typeface="Times New Roman" panose="02020603050405020304" pitchFamily="18" charset="0"/>
                <a:cs typeface="Times New Roman" panose="02020603050405020304" pitchFamily="18" charset="0"/>
              </a:rPr>
              <a:t> </a:t>
            </a:r>
            <a:r>
              <a:rPr lang="it-IT" altLang="it-IT" sz="1800" dirty="0" smtClean="0">
                <a:solidFill>
                  <a:schemeClr val="bg1"/>
                </a:solidFill>
                <a:latin typeface="Times New Roman" panose="02020603050405020304" pitchFamily="18" charset="0"/>
                <a:cs typeface="Times New Roman" panose="02020603050405020304" pitchFamily="18" charset="0"/>
              </a:rPr>
              <a:t>	32</a:t>
            </a:r>
            <a:endParaRPr lang="it-IT" altLang="it-IT" dirty="0">
              <a:solidFill>
                <a:schemeClr val="bg1"/>
              </a:solidFill>
              <a:latin typeface="Times New Roman" panose="02020603050405020304" pitchFamily="18" charset="0"/>
              <a:cs typeface="Times New Roman" panose="02020603050405020304" pitchFamily="18" charset="0"/>
            </a:endParaRPr>
          </a:p>
        </p:txBody>
      </p:sp>
      <p:sp>
        <p:nvSpPr>
          <p:cNvPr id="198662" name="Rectangle 1030"/>
          <p:cNvSpPr>
            <a:spLocks noChangeArrowheads="1"/>
          </p:cNvSpPr>
          <p:nvPr/>
        </p:nvSpPr>
        <p:spPr bwMode="auto">
          <a:xfrm>
            <a:off x="76200" y="931060"/>
            <a:ext cx="2436813" cy="954107"/>
          </a:xfrm>
          <a:prstGeom prst="rect">
            <a:avLst/>
          </a:prstGeom>
          <a:noFill/>
          <a:ln w="9525">
            <a:noFill/>
            <a:miter lim="800000"/>
            <a:headEnd/>
            <a:tailEnd/>
          </a:ln>
          <a:effectLst/>
        </p:spPr>
        <p:txBody>
          <a:bodyPr anchor="ctr">
            <a:spAutoFit/>
          </a:bodyPr>
          <a:lstStyle>
            <a:lvl1pPr eaLnBrk="0" hangingPunct="0">
              <a:defRPr sz="2400">
                <a:solidFill>
                  <a:schemeClr val="bg2"/>
                </a:solidFill>
                <a:latin typeface="Arial" charset="0"/>
                <a:ea typeface="ＭＳ Ｐゴシック" charset="-128"/>
              </a:defRPr>
            </a:lvl1pPr>
            <a:lvl2pPr marL="37931725" indent="-37474525" eaLnBrk="0" hangingPunct="0">
              <a:defRPr sz="2400">
                <a:solidFill>
                  <a:schemeClr val="bg2"/>
                </a:solidFill>
                <a:latin typeface="Arial" charset="0"/>
                <a:ea typeface="ＭＳ Ｐゴシック" charset="-128"/>
              </a:defRPr>
            </a:lvl2pPr>
            <a:lvl3pPr eaLnBrk="0" hangingPunct="0">
              <a:defRPr sz="2400">
                <a:solidFill>
                  <a:schemeClr val="bg2"/>
                </a:solidFill>
                <a:latin typeface="Arial" charset="0"/>
                <a:ea typeface="ＭＳ Ｐゴシック" charset="-128"/>
              </a:defRPr>
            </a:lvl3pPr>
            <a:lvl4pPr eaLnBrk="0" hangingPunct="0">
              <a:defRPr sz="2400">
                <a:solidFill>
                  <a:schemeClr val="bg2"/>
                </a:solidFill>
                <a:latin typeface="Arial" charset="0"/>
                <a:ea typeface="ＭＳ Ｐゴシック" charset="-128"/>
              </a:defRPr>
            </a:lvl4pPr>
            <a:lvl5pPr eaLnBrk="0" hangingPunct="0">
              <a:defRPr sz="2400">
                <a:solidFill>
                  <a:schemeClr val="bg2"/>
                </a:solidFill>
                <a:latin typeface="Arial" charset="0"/>
                <a:ea typeface="ＭＳ Ｐゴシック" charset="-128"/>
              </a:defRPr>
            </a:lvl5pPr>
            <a:lvl6pPr marL="457200" eaLnBrk="0" fontAlgn="base" hangingPunct="0">
              <a:spcBef>
                <a:spcPct val="30000"/>
              </a:spcBef>
              <a:spcAft>
                <a:spcPct val="0"/>
              </a:spcAft>
              <a:defRPr sz="2400">
                <a:solidFill>
                  <a:schemeClr val="bg2"/>
                </a:solidFill>
                <a:latin typeface="Arial" charset="0"/>
                <a:ea typeface="ＭＳ Ｐゴシック" charset="-128"/>
              </a:defRPr>
            </a:lvl6pPr>
            <a:lvl7pPr marL="914400" eaLnBrk="0" fontAlgn="base" hangingPunct="0">
              <a:spcBef>
                <a:spcPct val="30000"/>
              </a:spcBef>
              <a:spcAft>
                <a:spcPct val="0"/>
              </a:spcAft>
              <a:defRPr sz="2400">
                <a:solidFill>
                  <a:schemeClr val="bg2"/>
                </a:solidFill>
                <a:latin typeface="Arial" charset="0"/>
                <a:ea typeface="ＭＳ Ｐゴシック" charset="-128"/>
              </a:defRPr>
            </a:lvl7pPr>
            <a:lvl8pPr marL="1371600" eaLnBrk="0" fontAlgn="base" hangingPunct="0">
              <a:spcBef>
                <a:spcPct val="30000"/>
              </a:spcBef>
              <a:spcAft>
                <a:spcPct val="0"/>
              </a:spcAft>
              <a:defRPr sz="2400">
                <a:solidFill>
                  <a:schemeClr val="bg2"/>
                </a:solidFill>
                <a:latin typeface="Arial" charset="0"/>
                <a:ea typeface="ＭＳ Ｐゴシック" charset="-128"/>
              </a:defRPr>
            </a:lvl8pPr>
            <a:lvl9pPr marL="1828800" eaLnBrk="0" fontAlgn="base" hangingPunct="0">
              <a:spcBef>
                <a:spcPct val="30000"/>
              </a:spcBef>
              <a:spcAft>
                <a:spcPct val="0"/>
              </a:spcAft>
              <a:defRPr sz="2400">
                <a:solidFill>
                  <a:schemeClr val="bg2"/>
                </a:solidFill>
                <a:latin typeface="Arial" charset="0"/>
                <a:ea typeface="ＭＳ Ｐゴシック" charset="-128"/>
              </a:defRPr>
            </a:lvl9pPr>
          </a:lstStyle>
          <a:p>
            <a:pPr eaLnBrk="1" hangingPunct="1"/>
            <a:r>
              <a:rPr lang="en-GB" altLang="it-IT" sz="2800" dirty="0" err="1">
                <a:solidFill>
                  <a:schemeClr val="bg1"/>
                </a:solidFill>
                <a:latin typeface="Times New Roman" panose="02020603050405020304" pitchFamily="18" charset="0"/>
                <a:cs typeface="Times New Roman" panose="02020603050405020304" pitchFamily="18" charset="0"/>
              </a:rPr>
              <a:t>Biodiversità</a:t>
            </a:r>
            <a:endParaRPr lang="en-GB" altLang="it-IT" sz="2800" dirty="0">
              <a:solidFill>
                <a:schemeClr val="bg1"/>
              </a:solidFill>
              <a:latin typeface="Times New Roman" panose="02020603050405020304" pitchFamily="18" charset="0"/>
              <a:cs typeface="Times New Roman" panose="02020603050405020304" pitchFamily="18" charset="0"/>
            </a:endParaRPr>
          </a:p>
          <a:p>
            <a:pPr eaLnBrk="1" hangingPunct="1"/>
            <a:r>
              <a:rPr lang="en-GB" altLang="it-IT" sz="2800" dirty="0">
                <a:solidFill>
                  <a:schemeClr val="bg1"/>
                </a:solidFill>
                <a:latin typeface="Times New Roman" panose="02020603050405020304" pitchFamily="18" charset="0"/>
                <a:cs typeface="Times New Roman" panose="02020603050405020304" pitchFamily="18" charset="0"/>
              </a:rPr>
              <a:t>(222 specie)</a:t>
            </a:r>
            <a:endParaRPr lang="it-IT" altLang="it-IT" sz="28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362868513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74" name="Picture 2" descr="fishery_intercations"/>
          <p:cNvPicPr>
            <a:picLocks noChangeAspect="1" noChangeArrowheads="1"/>
          </p:cNvPicPr>
          <p:nvPr/>
        </p:nvPicPr>
        <p:blipFill>
          <a:blip r:embed="rId2" cstate="print"/>
          <a:srcRect t="1669" b="16527"/>
          <a:stretch>
            <a:fillRect/>
          </a:stretch>
        </p:blipFill>
        <p:spPr bwMode="auto">
          <a:xfrm>
            <a:off x="554690" y="4103111"/>
            <a:ext cx="3369238" cy="2507209"/>
          </a:xfrm>
          <a:prstGeom prst="rect">
            <a:avLst/>
          </a:prstGeom>
          <a:noFill/>
          <a:ln w="9525">
            <a:noFill/>
            <a:miter lim="800000"/>
            <a:headEnd/>
            <a:tailEnd/>
          </a:ln>
        </p:spPr>
      </p:pic>
      <p:sp>
        <p:nvSpPr>
          <p:cNvPr id="34" name="Rettangolo 33"/>
          <p:cNvSpPr/>
          <p:nvPr/>
        </p:nvSpPr>
        <p:spPr>
          <a:xfrm>
            <a:off x="-108520" y="-99392"/>
            <a:ext cx="4991373" cy="400110"/>
          </a:xfrm>
          <a:prstGeom prst="rect">
            <a:avLst/>
          </a:prstGeom>
        </p:spPr>
        <p:txBody>
          <a:bodyPr wrap="square">
            <a:spAutoFit/>
          </a:bodyPr>
          <a:lstStyle/>
          <a:p>
            <a:pPr algn="ctr"/>
            <a:r>
              <a:rPr lang="it-IT" sz="2000" b="1" dirty="0" smtClean="0">
                <a:solidFill>
                  <a:schemeClr val="bg1"/>
                </a:solidFill>
                <a:latin typeface="Times New Roman" panose="02020603050405020304" pitchFamily="18" charset="0"/>
                <a:cs typeface="Times New Roman" panose="02020603050405020304" pitchFamily="18" charset="0"/>
              </a:rPr>
              <a:t>CWC Habitat </a:t>
            </a:r>
            <a:r>
              <a:rPr lang="it-IT" sz="2000" b="1" dirty="0">
                <a:solidFill>
                  <a:schemeClr val="bg1"/>
                </a:solidFill>
                <a:latin typeface="Times New Roman" panose="02020603050405020304" pitchFamily="18" charset="0"/>
                <a:cs typeface="Times New Roman" panose="02020603050405020304" pitchFamily="18" charset="0"/>
              </a:rPr>
              <a:t>- </a:t>
            </a:r>
            <a:r>
              <a:rPr lang="it-IT" sz="2000" b="1" dirty="0" err="1" smtClean="0">
                <a:solidFill>
                  <a:schemeClr val="bg1"/>
                </a:solidFill>
                <a:latin typeface="Times New Roman" panose="02020603050405020304" pitchFamily="18" charset="0"/>
                <a:cs typeface="Times New Roman" panose="02020603050405020304" pitchFamily="18" charset="0"/>
              </a:rPr>
              <a:t>Fishery</a:t>
            </a:r>
            <a:r>
              <a:rPr lang="it-IT" sz="2000" b="1" dirty="0" smtClean="0">
                <a:solidFill>
                  <a:schemeClr val="bg1"/>
                </a:solidFill>
                <a:latin typeface="Times New Roman" panose="02020603050405020304" pitchFamily="18" charset="0"/>
                <a:cs typeface="Times New Roman" panose="02020603050405020304" pitchFamily="18" charset="0"/>
              </a:rPr>
              <a:t> </a:t>
            </a:r>
            <a:r>
              <a:rPr lang="it-IT" sz="2000" b="1" dirty="0" err="1">
                <a:solidFill>
                  <a:schemeClr val="bg1"/>
                </a:solidFill>
                <a:latin typeface="Times New Roman" panose="02020603050405020304" pitchFamily="18" charset="0"/>
                <a:cs typeface="Times New Roman" panose="02020603050405020304" pitchFamily="18" charset="0"/>
              </a:rPr>
              <a:t>interaction</a:t>
            </a:r>
            <a:endParaRPr lang="it-IT" sz="2000" b="1" dirty="0">
              <a:solidFill>
                <a:schemeClr val="bg1"/>
              </a:solidFill>
              <a:latin typeface="Times New Roman" panose="02020603050405020304" pitchFamily="18" charset="0"/>
              <a:cs typeface="Times New Roman" panose="02020603050405020304" pitchFamily="18" charset="0"/>
            </a:endParaRPr>
          </a:p>
        </p:txBody>
      </p:sp>
      <p:sp>
        <p:nvSpPr>
          <p:cNvPr id="12" name="CasellaDiTesto 11"/>
          <p:cNvSpPr txBox="1"/>
          <p:nvPr/>
        </p:nvSpPr>
        <p:spPr>
          <a:xfrm>
            <a:off x="598896" y="6577607"/>
            <a:ext cx="2710999" cy="307777"/>
          </a:xfrm>
          <a:prstGeom prst="rect">
            <a:avLst/>
          </a:prstGeom>
          <a:noFill/>
        </p:spPr>
        <p:txBody>
          <a:bodyPr wrap="none" rtlCol="0">
            <a:spAutoFit/>
          </a:bodyPr>
          <a:lstStyle/>
          <a:p>
            <a:r>
              <a:rPr lang="it-IT" sz="1400" dirty="0">
                <a:solidFill>
                  <a:prstClr val="white"/>
                </a:solidFill>
                <a:latin typeface="Times New Roman" panose="02020603050405020304" pitchFamily="18" charset="0"/>
                <a:cs typeface="Times New Roman" panose="02020603050405020304" pitchFamily="18" charset="0"/>
              </a:rPr>
              <a:t>(D’Onghia </a:t>
            </a:r>
            <a:r>
              <a:rPr lang="it-IT" sz="1400" i="1" dirty="0" err="1">
                <a:solidFill>
                  <a:prstClr val="white"/>
                </a:solidFill>
                <a:latin typeface="Times New Roman" panose="02020603050405020304" pitchFamily="18" charset="0"/>
                <a:cs typeface="Times New Roman" panose="02020603050405020304" pitchFamily="18" charset="0"/>
              </a:rPr>
              <a:t>et</a:t>
            </a:r>
            <a:r>
              <a:rPr lang="it-IT" sz="1400" i="1" dirty="0">
                <a:solidFill>
                  <a:prstClr val="white"/>
                </a:solidFill>
                <a:latin typeface="Times New Roman" panose="02020603050405020304" pitchFamily="18" charset="0"/>
                <a:cs typeface="Times New Roman" panose="02020603050405020304" pitchFamily="18" charset="0"/>
              </a:rPr>
              <a:t> al</a:t>
            </a:r>
            <a:r>
              <a:rPr lang="it-IT" sz="1400" dirty="0">
                <a:solidFill>
                  <a:prstClr val="white"/>
                </a:solidFill>
                <a:latin typeface="Times New Roman" panose="02020603050405020304" pitchFamily="18" charset="0"/>
                <a:cs typeface="Times New Roman" panose="02020603050405020304" pitchFamily="18" charset="0"/>
              </a:rPr>
              <a:t>., 2012. </a:t>
            </a:r>
            <a:r>
              <a:rPr lang="it-IT" sz="1400" i="1" dirty="0" err="1">
                <a:solidFill>
                  <a:prstClr val="white"/>
                </a:solidFill>
                <a:latin typeface="Times New Roman" panose="02020603050405020304" pitchFamily="18" charset="0"/>
                <a:cs typeface="Times New Roman" panose="02020603050405020304" pitchFamily="18" charset="0"/>
              </a:rPr>
              <a:t>PLoSONE</a:t>
            </a:r>
            <a:r>
              <a:rPr lang="it-IT" sz="1400" dirty="0">
                <a:solidFill>
                  <a:prstClr val="white"/>
                </a:solidFill>
                <a:latin typeface="Times New Roman" panose="02020603050405020304" pitchFamily="18" charset="0"/>
                <a:cs typeface="Times New Roman" panose="02020603050405020304" pitchFamily="18" charset="0"/>
              </a:rPr>
              <a:t>)</a:t>
            </a:r>
          </a:p>
        </p:txBody>
      </p:sp>
      <p:sp>
        <p:nvSpPr>
          <p:cNvPr id="17" name="Rettangolo 16"/>
          <p:cNvSpPr/>
          <p:nvPr/>
        </p:nvSpPr>
        <p:spPr>
          <a:xfrm>
            <a:off x="2495686" y="2923927"/>
            <a:ext cx="1140210" cy="577081"/>
          </a:xfrm>
          <a:prstGeom prst="rect">
            <a:avLst/>
          </a:prstGeom>
        </p:spPr>
        <p:txBody>
          <a:bodyPr wrap="square">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ts val="1200"/>
              </a:spcAft>
              <a:buClr>
                <a:srgbClr val="FFCC00"/>
              </a:buClr>
            </a:pPr>
            <a:r>
              <a:rPr lang="en-GB" sz="1050" b="1" dirty="0">
                <a:solidFill>
                  <a:srgbClr val="26499C"/>
                </a:solidFill>
                <a:latin typeface="Times New Roman" panose="02020603050405020304" pitchFamily="18" charset="0"/>
                <a:cs typeface="Times New Roman" panose="02020603050405020304" pitchFamily="18" charset="0"/>
              </a:rPr>
              <a:t>Fisheries Restricted Area (GFCM, 2007)</a:t>
            </a:r>
          </a:p>
        </p:txBody>
      </p:sp>
      <p:sp>
        <p:nvSpPr>
          <p:cNvPr id="18" name="Rettangolo 17"/>
          <p:cNvSpPr/>
          <p:nvPr/>
        </p:nvSpPr>
        <p:spPr>
          <a:xfrm>
            <a:off x="2411760" y="3523771"/>
            <a:ext cx="798047" cy="400110"/>
          </a:xfrm>
          <a:prstGeom prst="rect">
            <a:avLst/>
          </a:prstGeom>
        </p:spPr>
        <p:txBody>
          <a:bodyPr wrap="square">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ts val="1200"/>
              </a:spcAft>
              <a:buClr>
                <a:srgbClr val="FFCC00"/>
              </a:buClr>
            </a:pPr>
            <a:r>
              <a:rPr lang="en-GB" sz="1000" b="1" dirty="0">
                <a:solidFill>
                  <a:srgbClr val="26499C"/>
                </a:solidFill>
                <a:latin typeface="Times New Roman" panose="02020603050405020304" pitchFamily="18" charset="0"/>
                <a:cs typeface="Times New Roman" panose="02020603050405020304" pitchFamily="18" charset="0"/>
              </a:rPr>
              <a:t>GFCM, 2006</a:t>
            </a:r>
          </a:p>
        </p:txBody>
      </p:sp>
      <p:grpSp>
        <p:nvGrpSpPr>
          <p:cNvPr id="8" name="Gruppo 7"/>
          <p:cNvGrpSpPr/>
          <p:nvPr/>
        </p:nvGrpSpPr>
        <p:grpSpPr>
          <a:xfrm>
            <a:off x="124568" y="404664"/>
            <a:ext cx="4663456" cy="3509890"/>
            <a:chOff x="124568" y="476002"/>
            <a:chExt cx="4891988" cy="3673078"/>
          </a:xfrm>
        </p:grpSpPr>
        <p:grpSp>
          <p:nvGrpSpPr>
            <p:cNvPr id="5" name="Gruppo 4"/>
            <p:cNvGrpSpPr/>
            <p:nvPr/>
          </p:nvGrpSpPr>
          <p:grpSpPr>
            <a:xfrm>
              <a:off x="124568" y="476002"/>
              <a:ext cx="4891988" cy="3673078"/>
              <a:chOff x="124568" y="476002"/>
              <a:chExt cx="4891988" cy="3673078"/>
            </a:xfrm>
          </p:grpSpPr>
          <p:grpSp>
            <p:nvGrpSpPr>
              <p:cNvPr id="3" name="Gruppo 2"/>
              <p:cNvGrpSpPr/>
              <p:nvPr/>
            </p:nvGrpSpPr>
            <p:grpSpPr>
              <a:xfrm>
                <a:off x="124568" y="476002"/>
                <a:ext cx="4891988" cy="3673078"/>
                <a:chOff x="124568" y="476002"/>
                <a:chExt cx="4891988" cy="3673078"/>
              </a:xfrm>
            </p:grpSpPr>
            <p:pic>
              <p:nvPicPr>
                <p:cNvPr id="14" name="Immagine 13" descr="AreaCoralli_SML_set2014.tif"/>
                <p:cNvPicPr>
                  <a:picLocks noChangeAspect="1"/>
                </p:cNvPicPr>
                <p:nvPr/>
              </p:nvPicPr>
              <p:blipFill>
                <a:blip r:embed="rId3" cstate="print">
                  <a:extLst>
                    <a:ext uri="{BEBA8EAE-BF5A-486C-A8C5-ECC9F3942E4B}">
                      <a14:imgProps xmlns:a14="http://schemas.microsoft.com/office/drawing/2010/main" xmlns="">
                        <a14:imgLayer r:embed="rId4">
                          <a14:imgEffect>
                            <a14:brightnessContrast bright="20000" contrast="-40000"/>
                          </a14:imgEffect>
                        </a14:imgLayer>
                      </a14:imgProps>
                    </a:ext>
                    <a:ext uri="{28A0092B-C50C-407E-A947-70E740481C1C}">
                      <a14:useLocalDpi xmlns:a14="http://schemas.microsoft.com/office/drawing/2010/main" xmlns="" val="0"/>
                    </a:ext>
                  </a:extLst>
                </a:blip>
                <a:stretch>
                  <a:fillRect/>
                </a:stretch>
              </p:blipFill>
              <p:spPr>
                <a:xfrm>
                  <a:off x="124568" y="476002"/>
                  <a:ext cx="4891988" cy="3673078"/>
                </a:xfrm>
                <a:prstGeom prst="rect">
                  <a:avLst/>
                </a:prstGeom>
              </p:spPr>
            </p:pic>
            <p:sp>
              <p:nvSpPr>
                <p:cNvPr id="2" name="Arrotonda angolo diagonale rettangolo 1"/>
                <p:cNvSpPr/>
                <p:nvPr/>
              </p:nvSpPr>
              <p:spPr>
                <a:xfrm>
                  <a:off x="4355976" y="2312540"/>
                  <a:ext cx="432048" cy="108347"/>
                </a:xfrm>
                <a:prstGeom prst="round2DiagRect">
                  <a:avLst/>
                </a:prstGeom>
                <a:solidFill>
                  <a:schemeClr val="accent1">
                    <a:lumMod val="40000"/>
                    <a:lumOff val="60000"/>
                  </a:scheme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4" name="Rettangolo 3"/>
              <p:cNvSpPr/>
              <p:nvPr/>
            </p:nvSpPr>
            <p:spPr>
              <a:xfrm>
                <a:off x="2448307" y="2848023"/>
                <a:ext cx="1236745" cy="579755"/>
              </a:xfrm>
              <a:prstGeom prst="rect">
                <a:avLst/>
              </a:prstGeom>
            </p:spPr>
            <p:txBody>
              <a:bodyPr wrap="square">
                <a:spAutoFit/>
              </a:bodyPr>
              <a:lstStyle/>
              <a:p>
                <a:pPr algn="ctr">
                  <a:spcAft>
                    <a:spcPts val="1200"/>
                  </a:spcAft>
                  <a:buClr>
                    <a:srgbClr val="FFCC00"/>
                  </a:buClr>
                </a:pPr>
                <a:r>
                  <a:rPr lang="en-GB" sz="1000" b="1" dirty="0">
                    <a:solidFill>
                      <a:srgbClr val="26499C"/>
                    </a:solidFill>
                    <a:latin typeface="Times New Roman" panose="02020603050405020304" pitchFamily="18" charset="0"/>
                    <a:cs typeface="Times New Roman" panose="02020603050405020304" pitchFamily="18" charset="0"/>
                  </a:rPr>
                  <a:t>Fisheries Restricted Area (GFCM, 2007)</a:t>
                </a:r>
              </a:p>
            </p:txBody>
          </p:sp>
        </p:grpSp>
        <p:sp>
          <p:nvSpPr>
            <p:cNvPr id="6" name="Rettangolo 5"/>
            <p:cNvSpPr/>
            <p:nvPr/>
          </p:nvSpPr>
          <p:spPr>
            <a:xfrm>
              <a:off x="2178672" y="3599438"/>
              <a:ext cx="1169192" cy="261610"/>
            </a:xfrm>
            <a:prstGeom prst="rect">
              <a:avLst/>
            </a:prstGeom>
          </p:spPr>
          <p:txBody>
            <a:bodyPr wrap="square">
              <a:spAutoFit/>
            </a:bodyPr>
            <a:lstStyle/>
            <a:p>
              <a:pPr algn="ctr">
                <a:spcAft>
                  <a:spcPts val="1200"/>
                </a:spcAft>
                <a:buClr>
                  <a:srgbClr val="FFCC00"/>
                </a:buClr>
              </a:pPr>
              <a:r>
                <a:rPr lang="en-GB" sz="1000" b="1" dirty="0">
                  <a:solidFill>
                    <a:srgbClr val="26499C"/>
                  </a:solidFill>
                  <a:latin typeface="Times New Roman" panose="02020603050405020304" pitchFamily="18" charset="0"/>
                  <a:cs typeface="Times New Roman" panose="02020603050405020304" pitchFamily="18" charset="0"/>
                </a:rPr>
                <a:t>(GFCM, </a:t>
              </a:r>
              <a:r>
                <a:rPr lang="en-GB" sz="1000" b="1" dirty="0" smtClean="0">
                  <a:solidFill>
                    <a:srgbClr val="26499C"/>
                  </a:solidFill>
                  <a:latin typeface="Times New Roman" panose="02020603050405020304" pitchFamily="18" charset="0"/>
                  <a:cs typeface="Times New Roman" panose="02020603050405020304" pitchFamily="18" charset="0"/>
                </a:rPr>
                <a:t>2006)</a:t>
              </a:r>
              <a:endParaRPr lang="en-GB" sz="1000" b="1" dirty="0">
                <a:solidFill>
                  <a:srgbClr val="26499C"/>
                </a:solidFill>
                <a:latin typeface="Times New Roman" panose="02020603050405020304" pitchFamily="18" charset="0"/>
                <a:cs typeface="Times New Roman" panose="02020603050405020304" pitchFamily="18" charset="0"/>
              </a:endParaRPr>
            </a:p>
          </p:txBody>
        </p:sp>
      </p:grpSp>
      <p:pic>
        <p:nvPicPr>
          <p:cNvPr id="21" name="Picture 2"/>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3851920" y="621433"/>
            <a:ext cx="4392488" cy="2620933"/>
          </a:xfrm>
          <a:prstGeom prst="rect">
            <a:avLst/>
          </a:prstGeom>
          <a:noFill/>
          <a:extLst>
            <a:ext uri="{909E8E84-426E-40DD-AFC4-6F175D3DCCD1}">
              <a14:hiddenFill xmlns:a14="http://schemas.microsoft.com/office/drawing/2010/main" xmlns="">
                <a:solidFill>
                  <a:srgbClr val="FFFFFF"/>
                </a:solidFill>
              </a14:hiddenFill>
            </a:ext>
          </a:extLst>
        </p:spPr>
      </p:pic>
      <p:sp>
        <p:nvSpPr>
          <p:cNvPr id="22" name="CasellaDiTesto 21"/>
          <p:cNvSpPr txBox="1"/>
          <p:nvPr/>
        </p:nvSpPr>
        <p:spPr>
          <a:xfrm>
            <a:off x="5724128" y="300718"/>
            <a:ext cx="2451312" cy="307777"/>
          </a:xfrm>
          <a:prstGeom prst="rect">
            <a:avLst/>
          </a:prstGeom>
          <a:noFill/>
        </p:spPr>
        <p:txBody>
          <a:bodyPr wrap="none" rtlCol="0">
            <a:spAutoFit/>
          </a:bodyPr>
          <a:lstStyle/>
          <a:p>
            <a:r>
              <a:rPr lang="it-IT" sz="1400" dirty="0" smtClean="0">
                <a:solidFill>
                  <a:prstClr val="white"/>
                </a:solidFill>
                <a:latin typeface="Times New Roman" panose="02020603050405020304" pitchFamily="18" charset="0"/>
                <a:cs typeface="Times New Roman" panose="02020603050405020304" pitchFamily="18" charset="0"/>
              </a:rPr>
              <a:t>(</a:t>
            </a:r>
            <a:r>
              <a:rPr lang="it-IT" sz="1400" dirty="0" err="1" smtClean="0">
                <a:solidFill>
                  <a:prstClr val="white"/>
                </a:solidFill>
                <a:latin typeface="Times New Roman" panose="02020603050405020304" pitchFamily="18" charset="0"/>
                <a:cs typeface="Times New Roman" panose="02020603050405020304" pitchFamily="18" charset="0"/>
              </a:rPr>
              <a:t>Savini</a:t>
            </a:r>
            <a:r>
              <a:rPr lang="it-IT" sz="1400" dirty="0" smtClean="0">
                <a:solidFill>
                  <a:prstClr val="white"/>
                </a:solidFill>
                <a:latin typeface="Times New Roman" panose="02020603050405020304" pitchFamily="18" charset="0"/>
                <a:cs typeface="Times New Roman" panose="02020603050405020304" pitchFamily="18" charset="0"/>
              </a:rPr>
              <a:t> </a:t>
            </a:r>
            <a:r>
              <a:rPr lang="it-IT" sz="1400" i="1" dirty="0">
                <a:solidFill>
                  <a:prstClr val="white"/>
                </a:solidFill>
                <a:latin typeface="Times New Roman" panose="02020603050405020304" pitchFamily="18" charset="0"/>
                <a:cs typeface="Times New Roman" panose="02020603050405020304" pitchFamily="18" charset="0"/>
              </a:rPr>
              <a:t>et al</a:t>
            </a:r>
            <a:r>
              <a:rPr lang="it-IT" sz="1400" dirty="0">
                <a:solidFill>
                  <a:prstClr val="white"/>
                </a:solidFill>
                <a:latin typeface="Times New Roman" panose="02020603050405020304" pitchFamily="18" charset="0"/>
                <a:cs typeface="Times New Roman" panose="02020603050405020304" pitchFamily="18" charset="0"/>
              </a:rPr>
              <a:t>., </a:t>
            </a:r>
            <a:r>
              <a:rPr lang="it-IT" sz="1400" dirty="0" smtClean="0">
                <a:solidFill>
                  <a:prstClr val="white"/>
                </a:solidFill>
                <a:latin typeface="Times New Roman" panose="02020603050405020304" pitchFamily="18" charset="0"/>
                <a:cs typeface="Times New Roman" panose="02020603050405020304" pitchFamily="18" charset="0"/>
              </a:rPr>
              <a:t>2014. </a:t>
            </a:r>
            <a:r>
              <a:rPr lang="it-IT" sz="1400" i="1" dirty="0" err="1">
                <a:solidFill>
                  <a:prstClr val="white"/>
                </a:solidFill>
                <a:latin typeface="Times New Roman" panose="02020603050405020304" pitchFamily="18" charset="0"/>
                <a:cs typeface="Times New Roman" panose="02020603050405020304" pitchFamily="18" charset="0"/>
              </a:rPr>
              <a:t>PLoSONE</a:t>
            </a:r>
            <a:r>
              <a:rPr lang="it-IT" sz="1400" dirty="0">
                <a:solidFill>
                  <a:prstClr val="white"/>
                </a:solidFill>
                <a:latin typeface="Times New Roman" panose="02020603050405020304" pitchFamily="18" charset="0"/>
                <a:cs typeface="Times New Roman" panose="02020603050405020304" pitchFamily="18" charset="0"/>
              </a:rPr>
              <a:t>)</a:t>
            </a:r>
          </a:p>
        </p:txBody>
      </p:sp>
      <p:pic>
        <p:nvPicPr>
          <p:cNvPr id="8194" name="Picture 2" descr="C:\Users\Roberto\AppData\Local\Microsoft\Windows\INetCache\IE\U138T2ZP\journal.pone.0087108.g006.TIF"/>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6228184" y="3364427"/>
            <a:ext cx="2381765" cy="3319679"/>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28103712"/>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Rectangle 33"/>
          <p:cNvSpPr>
            <a:spLocks noChangeArrowheads="1"/>
          </p:cNvSpPr>
          <p:nvPr/>
        </p:nvSpPr>
        <p:spPr bwMode="auto">
          <a:xfrm>
            <a:off x="73025" y="73904"/>
            <a:ext cx="8962847" cy="5232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lgn="ctr">
              <a:spcBef>
                <a:spcPct val="0"/>
              </a:spcBef>
            </a:pPr>
            <a:r>
              <a:rPr lang="it-IT" sz="2800" dirty="0">
                <a:solidFill>
                  <a:srgbClr val="14E7FF"/>
                </a:solidFill>
                <a:cs typeface="Times New Roman"/>
              </a:rPr>
              <a:t>La gestione delle risorse </a:t>
            </a:r>
            <a:r>
              <a:rPr lang="it-IT" sz="2800" dirty="0" smtClean="0">
                <a:solidFill>
                  <a:srgbClr val="14E7FF"/>
                </a:solidFill>
                <a:cs typeface="Times New Roman"/>
              </a:rPr>
              <a:t>alieutiche</a:t>
            </a:r>
            <a:endParaRPr lang="it-IT" sz="2800" dirty="0">
              <a:solidFill>
                <a:srgbClr val="14E7FF"/>
              </a:solidFill>
              <a:cs typeface="Times New Roman"/>
            </a:endParaRPr>
          </a:p>
        </p:txBody>
      </p:sp>
      <p:sp>
        <p:nvSpPr>
          <p:cNvPr id="3" name="Rettangolo 2"/>
          <p:cNvSpPr/>
          <p:nvPr/>
        </p:nvSpPr>
        <p:spPr>
          <a:xfrm>
            <a:off x="227260" y="1769204"/>
            <a:ext cx="8772467" cy="369332"/>
          </a:xfrm>
          <a:prstGeom prst="rect">
            <a:avLst/>
          </a:prstGeom>
        </p:spPr>
        <p:txBody>
          <a:bodyPr wrap="square">
            <a:spAutoFit/>
          </a:bodyPr>
          <a:lstStyle/>
          <a:p>
            <a:pPr algn="ctr"/>
            <a:r>
              <a:rPr lang="it-IT" dirty="0" smtClean="0">
                <a:solidFill>
                  <a:srgbClr val="55FCFF"/>
                </a:solidFill>
                <a:ea typeface="ＭＳ Ｐゴシック" charset="0"/>
                <a:cs typeface="ＭＳ Ｐゴシック" charset="0"/>
              </a:rPr>
              <a:t>Le </a:t>
            </a:r>
            <a:r>
              <a:rPr lang="it-IT" dirty="0">
                <a:solidFill>
                  <a:srgbClr val="55FCFF"/>
                </a:solidFill>
                <a:ea typeface="ＭＳ Ｐゴシック" charset="0"/>
                <a:cs typeface="ＭＳ Ｐゴシック" charset="0"/>
              </a:rPr>
              <a:t>popolazioni </a:t>
            </a:r>
            <a:r>
              <a:rPr lang="it-IT" dirty="0" smtClean="0">
                <a:solidFill>
                  <a:srgbClr val="55FCFF"/>
                </a:solidFill>
                <a:ea typeface="ＭＳ Ｐゴシック" charset="0"/>
                <a:cs typeface="ＭＳ Ｐゴシック" charset="0"/>
              </a:rPr>
              <a:t>sono rinnovabili ma non </a:t>
            </a:r>
            <a:r>
              <a:rPr lang="it-IT" dirty="0">
                <a:solidFill>
                  <a:srgbClr val="55FCFF"/>
                </a:solidFill>
                <a:ea typeface="ＭＳ Ｐゴシック" charset="0"/>
                <a:cs typeface="ＭＳ Ｐゴシック" charset="0"/>
              </a:rPr>
              <a:t>inesauribili </a:t>
            </a:r>
            <a:endParaRPr lang="it-IT" dirty="0" smtClean="0">
              <a:solidFill>
                <a:srgbClr val="55FCFF"/>
              </a:solidFill>
              <a:ea typeface="ＭＳ Ｐゴシック" charset="0"/>
              <a:cs typeface="ＭＳ Ｐゴシック" charset="0"/>
            </a:endParaRPr>
          </a:p>
        </p:txBody>
      </p:sp>
      <p:pic>
        <p:nvPicPr>
          <p:cNvPr id="4" name="Immagine 3" descr="stock sfruttato.tiff"/>
          <p:cNvPicPr>
            <a:picLocks noChangeAspect="1"/>
          </p:cNvPicPr>
          <p:nvPr/>
        </p:nvPicPr>
        <p:blipFill rotWithShape="1">
          <a:blip r:embed="rId2" cstate="print">
            <a:extLst>
              <a:ext uri="{28A0092B-C50C-407E-A947-70E740481C1C}">
                <a14:useLocalDpi xmlns:a14="http://schemas.microsoft.com/office/drawing/2010/main" xmlns="" val="0"/>
              </a:ext>
            </a:extLst>
          </a:blip>
          <a:srcRect t="1614"/>
          <a:stretch/>
        </p:blipFill>
        <p:spPr>
          <a:xfrm>
            <a:off x="1939195" y="2200091"/>
            <a:ext cx="5277475" cy="3390676"/>
          </a:xfrm>
          <a:prstGeom prst="rect">
            <a:avLst/>
          </a:prstGeom>
        </p:spPr>
      </p:pic>
      <p:sp>
        <p:nvSpPr>
          <p:cNvPr id="5" name="Rettangolo 4"/>
          <p:cNvSpPr/>
          <p:nvPr/>
        </p:nvSpPr>
        <p:spPr>
          <a:xfrm>
            <a:off x="1959170" y="5277588"/>
            <a:ext cx="5277475" cy="307777"/>
          </a:xfrm>
          <a:prstGeom prst="rect">
            <a:avLst/>
          </a:prstGeom>
        </p:spPr>
        <p:txBody>
          <a:bodyPr wrap="square">
            <a:spAutoFit/>
          </a:bodyPr>
          <a:lstStyle/>
          <a:p>
            <a:pPr algn="ctr"/>
            <a:r>
              <a:rPr lang="it-IT" sz="1400" i="1" dirty="0">
                <a:solidFill>
                  <a:schemeClr val="tx2">
                    <a:lumMod val="75000"/>
                  </a:schemeClr>
                </a:solidFill>
                <a:ea typeface="ＭＳ Ｐゴシック" charset="0"/>
                <a:cs typeface="ＭＳ Ｐゴシック" charset="0"/>
              </a:rPr>
              <a:t>Lo </a:t>
            </a:r>
            <a:r>
              <a:rPr lang="it-IT" sz="1400" b="1" i="1" dirty="0" smtClean="0">
                <a:solidFill>
                  <a:schemeClr val="tx2">
                    <a:lumMod val="75000"/>
                  </a:schemeClr>
                </a:solidFill>
                <a:ea typeface="ＭＳ Ｐゴシック" charset="0"/>
                <a:cs typeface="ＭＳ Ｐゴシック" charset="0"/>
              </a:rPr>
              <a:t>stock</a:t>
            </a:r>
            <a:r>
              <a:rPr lang="it-IT" sz="1400" i="1" dirty="0" smtClean="0">
                <a:solidFill>
                  <a:schemeClr val="tx2">
                    <a:lumMod val="75000"/>
                  </a:schemeClr>
                </a:solidFill>
                <a:ea typeface="ＭＳ Ｐゴシック" charset="0"/>
                <a:cs typeface="ＭＳ Ｐゴシック" charset="0"/>
              </a:rPr>
              <a:t> rappresenta </a:t>
            </a:r>
            <a:r>
              <a:rPr lang="it-IT" sz="1400" i="1" dirty="0">
                <a:solidFill>
                  <a:schemeClr val="tx2">
                    <a:lumMod val="75000"/>
                  </a:schemeClr>
                </a:solidFill>
                <a:ea typeface="ＭＳ Ｐゴシック" charset="0"/>
                <a:cs typeface="ＭＳ Ｐゴシック" charset="0"/>
              </a:rPr>
              <a:t>la parte sfruttabile di una popolazione </a:t>
            </a:r>
            <a:endParaRPr lang="en-GB" sz="1400" i="1" dirty="0">
              <a:solidFill>
                <a:schemeClr val="tx2">
                  <a:lumMod val="75000"/>
                </a:schemeClr>
              </a:solidFill>
              <a:ea typeface="ＭＳ Ｐゴシック" charset="0"/>
              <a:cs typeface="ＭＳ Ｐゴシック" charset="0"/>
            </a:endParaRPr>
          </a:p>
        </p:txBody>
      </p:sp>
      <p:sp>
        <p:nvSpPr>
          <p:cNvPr id="6" name="Rettangolo 5"/>
          <p:cNvSpPr/>
          <p:nvPr/>
        </p:nvSpPr>
        <p:spPr>
          <a:xfrm>
            <a:off x="122296" y="5891218"/>
            <a:ext cx="8962847" cy="646331"/>
          </a:xfrm>
          <a:prstGeom prst="rect">
            <a:avLst/>
          </a:prstGeom>
        </p:spPr>
        <p:txBody>
          <a:bodyPr wrap="square">
            <a:spAutoFit/>
          </a:bodyPr>
          <a:lstStyle/>
          <a:p>
            <a:pPr algn="ctr"/>
            <a:r>
              <a:rPr lang="it-IT" dirty="0">
                <a:solidFill>
                  <a:srgbClr val="FFFFFF"/>
                </a:solidFill>
                <a:ea typeface="ＭＳ Ｐゴシック" charset="0"/>
                <a:cs typeface="ＭＳ Ｐゴシック" charset="0"/>
              </a:rPr>
              <a:t>La </a:t>
            </a:r>
            <a:r>
              <a:rPr lang="it-IT" dirty="0">
                <a:solidFill>
                  <a:srgbClr val="3AEAFF"/>
                </a:solidFill>
                <a:ea typeface="ＭＳ Ｐゴシック" charset="0"/>
                <a:cs typeface="ＭＳ Ｐゴシック" charset="0"/>
              </a:rPr>
              <a:t>sostenibilità dello sfruttamento </a:t>
            </a:r>
            <a:r>
              <a:rPr lang="it-IT" dirty="0">
                <a:solidFill>
                  <a:srgbClr val="FFFFFF"/>
                </a:solidFill>
                <a:ea typeface="ＭＳ Ｐゴシック" charset="0"/>
                <a:cs typeface="ＭＳ Ｐゴシック" charset="0"/>
              </a:rPr>
              <a:t>si basa sul presupposto </a:t>
            </a:r>
            <a:r>
              <a:rPr lang="it-IT" dirty="0" smtClean="0">
                <a:solidFill>
                  <a:srgbClr val="FFFFFF"/>
                </a:solidFill>
                <a:ea typeface="ＭＳ Ｐゴシック" charset="0"/>
                <a:cs typeface="ＭＳ Ｐゴシック" charset="0"/>
              </a:rPr>
              <a:t>che l’ammontare </a:t>
            </a:r>
            <a:r>
              <a:rPr lang="it-IT" dirty="0">
                <a:solidFill>
                  <a:srgbClr val="FFFFFF"/>
                </a:solidFill>
                <a:ea typeface="ＭＳ Ｐゴシック" charset="0"/>
                <a:cs typeface="ＭＳ Ｐゴシック" charset="0"/>
              </a:rPr>
              <a:t>della </a:t>
            </a:r>
            <a:r>
              <a:rPr lang="it-IT" b="1" dirty="0">
                <a:solidFill>
                  <a:srgbClr val="55FCFF"/>
                </a:solidFill>
                <a:ea typeface="ＭＳ Ｐゴシック" charset="0"/>
                <a:cs typeface="ＭＳ Ｐゴシック" charset="0"/>
              </a:rPr>
              <a:t>biomassa</a:t>
            </a:r>
            <a:r>
              <a:rPr lang="it-IT" dirty="0">
                <a:solidFill>
                  <a:srgbClr val="55FCFF"/>
                </a:solidFill>
                <a:ea typeface="ＭＳ Ｐゴシック" charset="0"/>
                <a:cs typeface="ＭＳ Ｐゴシック" charset="0"/>
              </a:rPr>
              <a:t> </a:t>
            </a:r>
            <a:r>
              <a:rPr lang="it-IT" b="1" dirty="0">
                <a:solidFill>
                  <a:srgbClr val="55FCFF"/>
                </a:solidFill>
                <a:ea typeface="ＭＳ Ｐゴシック" charset="0"/>
                <a:cs typeface="ＭＳ Ｐゴシック" charset="0"/>
              </a:rPr>
              <a:t>raccolta</a:t>
            </a:r>
            <a:r>
              <a:rPr lang="it-IT" dirty="0">
                <a:solidFill>
                  <a:srgbClr val="FFFFFF"/>
                </a:solidFill>
                <a:ea typeface="ＭＳ Ｐゴシック" charset="0"/>
                <a:cs typeface="ＭＳ Ｐゴシック" charset="0"/>
              </a:rPr>
              <a:t> nello stock </a:t>
            </a:r>
            <a:r>
              <a:rPr lang="it-IT" dirty="0" smtClean="0">
                <a:solidFill>
                  <a:srgbClr val="FFFFFF"/>
                </a:solidFill>
                <a:ea typeface="ＭＳ Ｐゴシック" charset="0"/>
                <a:cs typeface="ＭＳ Ｐゴシック" charset="0"/>
              </a:rPr>
              <a:t>debba </a:t>
            </a:r>
            <a:r>
              <a:rPr lang="it-IT" dirty="0">
                <a:solidFill>
                  <a:srgbClr val="FFFFFF"/>
                </a:solidFill>
                <a:ea typeface="ＭＳ Ｐゴシック" charset="0"/>
                <a:cs typeface="ＭＳ Ｐゴシック" charset="0"/>
              </a:rPr>
              <a:t>essere proporzionale alla capacità di </a:t>
            </a:r>
            <a:r>
              <a:rPr lang="it-IT" b="1" dirty="0">
                <a:solidFill>
                  <a:srgbClr val="55FCFF"/>
                </a:solidFill>
                <a:ea typeface="ＭＳ Ｐゴシック" charset="0"/>
                <a:cs typeface="ＭＳ Ｐゴシック" charset="0"/>
              </a:rPr>
              <a:t>rinnovo dello stock </a:t>
            </a:r>
            <a:r>
              <a:rPr lang="it-IT" dirty="0">
                <a:solidFill>
                  <a:srgbClr val="FFFFFF"/>
                </a:solidFill>
                <a:ea typeface="ＭＳ Ｐゴシック" charset="0"/>
                <a:cs typeface="ＭＳ Ｐゴシック" charset="0"/>
              </a:rPr>
              <a:t>stesso. </a:t>
            </a:r>
            <a:endParaRPr lang="en-GB" dirty="0">
              <a:solidFill>
                <a:srgbClr val="FFFFFF"/>
              </a:solidFill>
              <a:ea typeface="ＭＳ Ｐゴシック" charset="0"/>
              <a:cs typeface="ＭＳ Ｐゴシック" charset="0"/>
            </a:endParaRPr>
          </a:p>
        </p:txBody>
      </p:sp>
      <p:sp>
        <p:nvSpPr>
          <p:cNvPr id="7" name="Rettangolo 6"/>
          <p:cNvSpPr/>
          <p:nvPr/>
        </p:nvSpPr>
        <p:spPr>
          <a:xfrm>
            <a:off x="73025" y="678766"/>
            <a:ext cx="8953776" cy="707886"/>
          </a:xfrm>
          <a:prstGeom prst="rect">
            <a:avLst/>
          </a:prstGeom>
        </p:spPr>
        <p:txBody>
          <a:bodyPr wrap="square">
            <a:spAutoFit/>
          </a:bodyPr>
          <a:lstStyle/>
          <a:p>
            <a:pPr algn="ctr"/>
            <a:r>
              <a:rPr lang="it-IT" sz="2000" dirty="0" smtClean="0">
                <a:solidFill>
                  <a:srgbClr val="FFFFFF"/>
                </a:solidFill>
                <a:ea typeface="ＭＳ Ｐゴシック" charset="0"/>
                <a:cs typeface="ＭＳ Ｐゴシック" charset="0"/>
              </a:rPr>
              <a:t>La complessità </a:t>
            </a:r>
            <a:r>
              <a:rPr lang="it-IT" sz="2000" dirty="0">
                <a:solidFill>
                  <a:srgbClr val="FFFFFF"/>
                </a:solidFill>
                <a:ea typeface="ＭＳ Ｐゴシック" charset="0"/>
                <a:cs typeface="ＭＳ Ｐゴシック" charset="0"/>
              </a:rPr>
              <a:t>del sistema investigato </a:t>
            </a:r>
            <a:r>
              <a:rPr lang="it-IT" sz="2000" dirty="0" smtClean="0">
                <a:solidFill>
                  <a:srgbClr val="FFFFFF"/>
                </a:solidFill>
                <a:ea typeface="ＭＳ Ｐゴシック" charset="0"/>
                <a:cs typeface="ＭＳ Ｐゴシック" charset="0"/>
              </a:rPr>
              <a:t>e l’incertezza </a:t>
            </a:r>
            <a:r>
              <a:rPr lang="it-IT" sz="2000" dirty="0">
                <a:solidFill>
                  <a:srgbClr val="FFFFFF"/>
                </a:solidFill>
                <a:ea typeface="ＭＳ Ｐゴシック" charset="0"/>
                <a:cs typeface="ＭＳ Ｐゴシック" charset="0"/>
              </a:rPr>
              <a:t>nella valutazione </a:t>
            </a:r>
            <a:r>
              <a:rPr lang="it-IT" sz="2000" dirty="0" smtClean="0">
                <a:solidFill>
                  <a:srgbClr val="FFFFFF"/>
                </a:solidFill>
                <a:ea typeface="ＭＳ Ｐゴシック" charset="0"/>
                <a:cs typeface="ＭＳ Ｐゴシック" charset="0"/>
              </a:rPr>
              <a:t>dei </a:t>
            </a:r>
            <a:r>
              <a:rPr lang="it-IT" sz="2000" dirty="0">
                <a:solidFill>
                  <a:srgbClr val="FFFFFF"/>
                </a:solidFill>
                <a:ea typeface="ＭＳ Ｐゴシック" charset="0"/>
                <a:cs typeface="ＭＳ Ｐゴシック" charset="0"/>
              </a:rPr>
              <a:t>fenomeni </a:t>
            </a:r>
            <a:endParaRPr lang="it-IT" sz="2000" dirty="0" smtClean="0">
              <a:solidFill>
                <a:srgbClr val="FFFFFF"/>
              </a:solidFill>
              <a:ea typeface="ＭＳ Ｐゴシック" charset="0"/>
              <a:cs typeface="ＭＳ Ｐゴシック" charset="0"/>
            </a:endParaRPr>
          </a:p>
          <a:p>
            <a:pPr algn="ctr"/>
            <a:r>
              <a:rPr lang="it-IT" sz="2000" dirty="0" err="1" smtClean="0">
                <a:solidFill>
                  <a:srgbClr val="FFFFFF"/>
                </a:solidFill>
                <a:ea typeface="ＭＳ Ｐゴシック" charset="0"/>
                <a:cs typeface="ＭＳ Ｐゴシック" charset="0"/>
              </a:rPr>
              <a:t>bio</a:t>
            </a:r>
            <a:r>
              <a:rPr lang="it-IT" sz="2000" dirty="0">
                <a:solidFill>
                  <a:srgbClr val="FFFFFF"/>
                </a:solidFill>
                <a:ea typeface="ＭＳ Ｐゴシック" charset="0"/>
                <a:cs typeface="ＭＳ Ｐゴシック" charset="0"/>
              </a:rPr>
              <a:t>-ecologici </a:t>
            </a:r>
            <a:r>
              <a:rPr lang="it-IT" sz="2000" dirty="0" smtClean="0">
                <a:solidFill>
                  <a:srgbClr val="FFFFFF"/>
                </a:solidFill>
                <a:ea typeface="ＭＳ Ｐゴシック" charset="0"/>
                <a:cs typeface="ＭＳ Ｐゴシック" charset="0"/>
              </a:rPr>
              <a:t>riguarda </a:t>
            </a:r>
            <a:r>
              <a:rPr lang="it-IT" sz="2000" dirty="0">
                <a:solidFill>
                  <a:srgbClr val="FFFFFF"/>
                </a:solidFill>
                <a:ea typeface="ＭＳ Ｐゴシック" charset="0"/>
                <a:cs typeface="ＭＳ Ｐゴシック" charset="0"/>
              </a:rPr>
              <a:t>le popolazioni </a:t>
            </a:r>
            <a:r>
              <a:rPr lang="it-IT" sz="2000" dirty="0" smtClean="0">
                <a:solidFill>
                  <a:srgbClr val="FFFFFF"/>
                </a:solidFill>
                <a:ea typeface="ＭＳ Ｐゴシック" charset="0"/>
                <a:cs typeface="ＭＳ Ｐゴシック" charset="0"/>
              </a:rPr>
              <a:t>acquatiche e l’ecosistema marino </a:t>
            </a:r>
            <a:r>
              <a:rPr lang="it-IT" sz="2000" i="1" dirty="0" smtClean="0">
                <a:solidFill>
                  <a:srgbClr val="FFFFFF"/>
                </a:solidFill>
                <a:ea typeface="ＭＳ Ｐゴシック" charset="0"/>
                <a:cs typeface="ＭＳ Ｐゴシック" charset="0"/>
              </a:rPr>
              <a:t>in toto</a:t>
            </a:r>
            <a:r>
              <a:rPr lang="it-IT" sz="2000" dirty="0" smtClean="0">
                <a:solidFill>
                  <a:srgbClr val="FFFFFF"/>
                </a:solidFill>
                <a:ea typeface="ＭＳ Ｐゴシック" charset="0"/>
                <a:cs typeface="ＭＳ Ｐゴシック" charset="0"/>
              </a:rPr>
              <a:t>. </a:t>
            </a:r>
            <a:endParaRPr lang="en-GB" sz="2000" dirty="0">
              <a:solidFill>
                <a:srgbClr val="FFFFFF"/>
              </a:solidFill>
              <a:ea typeface="ＭＳ Ｐゴシック" charset="0"/>
              <a:cs typeface="ＭＳ Ｐゴシック" charset="0"/>
            </a:endParaRPr>
          </a:p>
        </p:txBody>
      </p:sp>
    </p:spTree>
    <p:extLst>
      <p:ext uri="{BB962C8B-B14F-4D97-AF65-F5344CB8AC3E}">
        <p14:creationId xmlns:p14="http://schemas.microsoft.com/office/powerpoint/2010/main" xmlns="" val="392117529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3" descr="1810"/>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283075" y="3579813"/>
            <a:ext cx="5049838" cy="3521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339" name="Text Box 2"/>
          <p:cNvSpPr txBox="1">
            <a:spLocks noChangeArrowheads="1"/>
          </p:cNvSpPr>
          <p:nvPr/>
        </p:nvSpPr>
        <p:spPr bwMode="auto">
          <a:xfrm>
            <a:off x="1763713" y="6165850"/>
            <a:ext cx="1152525" cy="366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endParaRPr lang="en-US" altLang="it-IT"/>
          </a:p>
        </p:txBody>
      </p:sp>
      <p:grpSp>
        <p:nvGrpSpPr>
          <p:cNvPr id="14340" name="Group 3"/>
          <p:cNvGrpSpPr>
            <a:grpSpLocks/>
          </p:cNvGrpSpPr>
          <p:nvPr/>
        </p:nvGrpSpPr>
        <p:grpSpPr bwMode="auto">
          <a:xfrm>
            <a:off x="468313" y="914400"/>
            <a:ext cx="5688012" cy="4081463"/>
            <a:chOff x="1201" y="527"/>
            <a:chExt cx="3448" cy="2571"/>
          </a:xfrm>
        </p:grpSpPr>
        <p:grpSp>
          <p:nvGrpSpPr>
            <p:cNvPr id="14348" name="Group 4"/>
            <p:cNvGrpSpPr>
              <a:grpSpLocks/>
            </p:cNvGrpSpPr>
            <p:nvPr/>
          </p:nvGrpSpPr>
          <p:grpSpPr bwMode="auto">
            <a:xfrm>
              <a:off x="1201" y="527"/>
              <a:ext cx="3085" cy="2571"/>
              <a:chOff x="1201" y="300"/>
              <a:chExt cx="3085" cy="2571"/>
            </a:xfrm>
          </p:grpSpPr>
          <p:sp>
            <p:nvSpPr>
              <p:cNvPr id="14351" name="Line 5"/>
              <p:cNvSpPr>
                <a:spLocks noChangeShapeType="1"/>
              </p:cNvSpPr>
              <p:nvPr/>
            </p:nvSpPr>
            <p:spPr bwMode="auto">
              <a:xfrm>
                <a:off x="1520" y="2614"/>
                <a:ext cx="2721"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it-IT"/>
              </a:p>
            </p:txBody>
          </p:sp>
          <p:sp>
            <p:nvSpPr>
              <p:cNvPr id="14352" name="Line 6"/>
              <p:cNvSpPr>
                <a:spLocks noChangeShapeType="1"/>
              </p:cNvSpPr>
              <p:nvPr/>
            </p:nvSpPr>
            <p:spPr bwMode="auto">
              <a:xfrm>
                <a:off x="1519" y="799"/>
                <a:ext cx="0" cy="1814"/>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it-IT"/>
              </a:p>
            </p:txBody>
          </p:sp>
          <p:sp>
            <p:nvSpPr>
              <p:cNvPr id="14353" name="Line 7"/>
              <p:cNvSpPr>
                <a:spLocks noChangeShapeType="1"/>
              </p:cNvSpPr>
              <p:nvPr/>
            </p:nvSpPr>
            <p:spPr bwMode="auto">
              <a:xfrm flipV="1">
                <a:off x="1519" y="935"/>
                <a:ext cx="2495" cy="1679"/>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it-IT"/>
              </a:p>
            </p:txBody>
          </p:sp>
          <p:sp>
            <p:nvSpPr>
              <p:cNvPr id="14354" name="Line 8"/>
              <p:cNvSpPr>
                <a:spLocks noChangeShapeType="1"/>
              </p:cNvSpPr>
              <p:nvPr/>
            </p:nvSpPr>
            <p:spPr bwMode="auto">
              <a:xfrm flipH="1">
                <a:off x="1565" y="1026"/>
                <a:ext cx="1179" cy="0"/>
              </a:xfrm>
              <a:prstGeom prst="line">
                <a:avLst/>
              </a:prstGeom>
              <a:noFill/>
              <a:ln w="9525">
                <a:solidFill>
                  <a:schemeClr val="tx1"/>
                </a:solidFill>
                <a:prstDash val="dash"/>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it-IT"/>
              </a:p>
            </p:txBody>
          </p:sp>
          <p:sp>
            <p:nvSpPr>
              <p:cNvPr id="14355" name="Line 9"/>
              <p:cNvSpPr>
                <a:spLocks noChangeShapeType="1"/>
              </p:cNvSpPr>
              <p:nvPr/>
            </p:nvSpPr>
            <p:spPr bwMode="auto">
              <a:xfrm flipH="1">
                <a:off x="1565" y="1162"/>
                <a:ext cx="725" cy="0"/>
              </a:xfrm>
              <a:prstGeom prst="line">
                <a:avLst/>
              </a:prstGeom>
              <a:noFill/>
              <a:ln w="9525">
                <a:solidFill>
                  <a:schemeClr val="tx1"/>
                </a:solidFill>
                <a:prstDash val="dash"/>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it-IT"/>
              </a:p>
            </p:txBody>
          </p:sp>
          <p:sp>
            <p:nvSpPr>
              <p:cNvPr id="14356" name="Line 10"/>
              <p:cNvSpPr>
                <a:spLocks noChangeShapeType="1"/>
              </p:cNvSpPr>
              <p:nvPr/>
            </p:nvSpPr>
            <p:spPr bwMode="auto">
              <a:xfrm>
                <a:off x="3703" y="663"/>
                <a:ext cx="0" cy="454"/>
              </a:xfrm>
              <a:prstGeom prst="line">
                <a:avLst/>
              </a:prstGeom>
              <a:noFill/>
              <a:ln w="9525">
                <a:solidFill>
                  <a:schemeClr val="tx1"/>
                </a:solidFill>
                <a:prstDash val="dash"/>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it-IT"/>
              </a:p>
            </p:txBody>
          </p:sp>
          <p:sp>
            <p:nvSpPr>
              <p:cNvPr id="14357" name="Line 11"/>
              <p:cNvSpPr>
                <a:spLocks noChangeShapeType="1"/>
              </p:cNvSpPr>
              <p:nvPr/>
            </p:nvSpPr>
            <p:spPr bwMode="auto">
              <a:xfrm>
                <a:off x="2426" y="1207"/>
                <a:ext cx="0" cy="772"/>
              </a:xfrm>
              <a:prstGeom prst="line">
                <a:avLst/>
              </a:prstGeom>
              <a:noFill/>
              <a:ln w="9525">
                <a:solidFill>
                  <a:schemeClr val="tx1"/>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it-IT"/>
              </a:p>
            </p:txBody>
          </p:sp>
          <p:sp>
            <p:nvSpPr>
              <p:cNvPr id="14358" name="Line 12"/>
              <p:cNvSpPr>
                <a:spLocks noChangeShapeType="1"/>
              </p:cNvSpPr>
              <p:nvPr/>
            </p:nvSpPr>
            <p:spPr bwMode="auto">
              <a:xfrm>
                <a:off x="2426" y="2069"/>
                <a:ext cx="0" cy="227"/>
              </a:xfrm>
              <a:prstGeom prst="line">
                <a:avLst/>
              </a:prstGeom>
              <a:noFill/>
              <a:ln w="9525">
                <a:solidFill>
                  <a:schemeClr val="tx1"/>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it-IT"/>
              </a:p>
            </p:txBody>
          </p:sp>
          <p:sp>
            <p:nvSpPr>
              <p:cNvPr id="14359" name="Text Box 13"/>
              <p:cNvSpPr txBox="1">
                <a:spLocks noChangeArrowheads="1"/>
              </p:cNvSpPr>
              <p:nvPr/>
            </p:nvSpPr>
            <p:spPr bwMode="auto">
              <a:xfrm>
                <a:off x="2246" y="2205"/>
                <a:ext cx="498" cy="2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it-IT" altLang="it-IT" sz="1600" b="1"/>
                  <a:t>f </a:t>
                </a:r>
                <a:r>
                  <a:rPr lang="it-IT" altLang="it-IT" sz="1600" b="1" baseline="-25000"/>
                  <a:t>mey</a:t>
                </a:r>
              </a:p>
            </p:txBody>
          </p:sp>
          <p:sp>
            <p:nvSpPr>
              <p:cNvPr id="14360" name="Line 14"/>
              <p:cNvSpPr>
                <a:spLocks noChangeShapeType="1"/>
              </p:cNvSpPr>
              <p:nvPr/>
            </p:nvSpPr>
            <p:spPr bwMode="auto">
              <a:xfrm>
                <a:off x="2426" y="2432"/>
                <a:ext cx="0" cy="182"/>
              </a:xfrm>
              <a:prstGeom prst="line">
                <a:avLst/>
              </a:prstGeom>
              <a:noFill/>
              <a:ln w="9525">
                <a:solidFill>
                  <a:schemeClr val="tx1"/>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it-IT"/>
              </a:p>
            </p:txBody>
          </p:sp>
          <p:sp>
            <p:nvSpPr>
              <p:cNvPr id="14361" name="Line 15"/>
              <p:cNvSpPr>
                <a:spLocks noChangeShapeType="1"/>
              </p:cNvSpPr>
              <p:nvPr/>
            </p:nvSpPr>
            <p:spPr bwMode="auto">
              <a:xfrm>
                <a:off x="2880" y="1071"/>
                <a:ext cx="0" cy="590"/>
              </a:xfrm>
              <a:prstGeom prst="line">
                <a:avLst/>
              </a:prstGeom>
              <a:noFill/>
              <a:ln w="9525">
                <a:solidFill>
                  <a:schemeClr val="tx1"/>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it-IT"/>
              </a:p>
            </p:txBody>
          </p:sp>
          <p:sp>
            <p:nvSpPr>
              <p:cNvPr id="14362" name="Line 16"/>
              <p:cNvSpPr>
                <a:spLocks noChangeShapeType="1"/>
              </p:cNvSpPr>
              <p:nvPr/>
            </p:nvSpPr>
            <p:spPr bwMode="auto">
              <a:xfrm>
                <a:off x="2880" y="1752"/>
                <a:ext cx="0" cy="544"/>
              </a:xfrm>
              <a:prstGeom prst="line">
                <a:avLst/>
              </a:prstGeom>
              <a:noFill/>
              <a:ln w="9525">
                <a:solidFill>
                  <a:schemeClr val="tx1"/>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it-IT"/>
              </a:p>
            </p:txBody>
          </p:sp>
          <p:sp>
            <p:nvSpPr>
              <p:cNvPr id="14363" name="Text Box 17"/>
              <p:cNvSpPr txBox="1">
                <a:spLocks noChangeArrowheads="1"/>
              </p:cNvSpPr>
              <p:nvPr/>
            </p:nvSpPr>
            <p:spPr bwMode="auto">
              <a:xfrm>
                <a:off x="2700" y="2205"/>
                <a:ext cx="498" cy="2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it-IT" altLang="it-IT" sz="1600" b="1"/>
                  <a:t>f </a:t>
                </a:r>
                <a:r>
                  <a:rPr lang="it-IT" altLang="it-IT" sz="1600" b="1" baseline="-25000"/>
                  <a:t>msy</a:t>
                </a:r>
              </a:p>
            </p:txBody>
          </p:sp>
          <p:sp>
            <p:nvSpPr>
              <p:cNvPr id="14364" name="Line 18"/>
              <p:cNvSpPr>
                <a:spLocks noChangeShapeType="1"/>
              </p:cNvSpPr>
              <p:nvPr/>
            </p:nvSpPr>
            <p:spPr bwMode="auto">
              <a:xfrm>
                <a:off x="2880" y="2432"/>
                <a:ext cx="0" cy="182"/>
              </a:xfrm>
              <a:prstGeom prst="line">
                <a:avLst/>
              </a:prstGeom>
              <a:noFill/>
              <a:ln w="9525">
                <a:solidFill>
                  <a:schemeClr val="tx1"/>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it-IT"/>
              </a:p>
            </p:txBody>
          </p:sp>
          <p:sp>
            <p:nvSpPr>
              <p:cNvPr id="14365" name="Line 19"/>
              <p:cNvSpPr>
                <a:spLocks noChangeShapeType="1"/>
              </p:cNvSpPr>
              <p:nvPr/>
            </p:nvSpPr>
            <p:spPr bwMode="auto">
              <a:xfrm>
                <a:off x="3717" y="1253"/>
                <a:ext cx="0" cy="998"/>
              </a:xfrm>
              <a:prstGeom prst="line">
                <a:avLst/>
              </a:prstGeom>
              <a:noFill/>
              <a:ln w="9525">
                <a:solidFill>
                  <a:schemeClr val="tx1"/>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it-IT"/>
              </a:p>
            </p:txBody>
          </p:sp>
          <p:sp>
            <p:nvSpPr>
              <p:cNvPr id="14366" name="Text Box 20"/>
              <p:cNvSpPr txBox="1">
                <a:spLocks noChangeArrowheads="1"/>
              </p:cNvSpPr>
              <p:nvPr/>
            </p:nvSpPr>
            <p:spPr bwMode="auto">
              <a:xfrm>
                <a:off x="3561" y="2205"/>
                <a:ext cx="498" cy="2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it-IT" altLang="it-IT" sz="1600" b="1"/>
                  <a:t>f </a:t>
                </a:r>
                <a:r>
                  <a:rPr lang="it-IT" altLang="it-IT" sz="1600" b="1" baseline="-25000"/>
                  <a:t>be</a:t>
                </a:r>
              </a:p>
            </p:txBody>
          </p:sp>
          <p:sp>
            <p:nvSpPr>
              <p:cNvPr id="14367" name="Line 21"/>
              <p:cNvSpPr>
                <a:spLocks noChangeShapeType="1"/>
              </p:cNvSpPr>
              <p:nvPr/>
            </p:nvSpPr>
            <p:spPr bwMode="auto">
              <a:xfrm>
                <a:off x="3717" y="2432"/>
                <a:ext cx="0" cy="182"/>
              </a:xfrm>
              <a:prstGeom prst="line">
                <a:avLst/>
              </a:prstGeom>
              <a:noFill/>
              <a:ln w="9525">
                <a:solidFill>
                  <a:schemeClr val="tx1"/>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it-IT"/>
              </a:p>
            </p:txBody>
          </p:sp>
          <p:sp>
            <p:nvSpPr>
              <p:cNvPr id="14368" name="Text Box 22"/>
              <p:cNvSpPr txBox="1">
                <a:spLocks noChangeArrowheads="1"/>
              </p:cNvSpPr>
              <p:nvPr/>
            </p:nvSpPr>
            <p:spPr bwMode="auto">
              <a:xfrm>
                <a:off x="3152" y="300"/>
                <a:ext cx="1134" cy="36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it-IT" altLang="it-IT" sz="1600" b="1"/>
                  <a:t>Bioeconomic equilibrium</a:t>
                </a:r>
              </a:p>
            </p:txBody>
          </p:sp>
          <p:sp>
            <p:nvSpPr>
              <p:cNvPr id="14369" name="Text Box 23"/>
              <p:cNvSpPr txBox="1">
                <a:spLocks noChangeArrowheads="1"/>
              </p:cNvSpPr>
              <p:nvPr/>
            </p:nvSpPr>
            <p:spPr bwMode="auto">
              <a:xfrm>
                <a:off x="1701" y="754"/>
                <a:ext cx="499" cy="2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it-IT" altLang="it-IT" b="1"/>
                  <a:t>MSY</a:t>
                </a:r>
              </a:p>
            </p:txBody>
          </p:sp>
          <p:sp>
            <p:nvSpPr>
              <p:cNvPr id="14370" name="Text Box 24"/>
              <p:cNvSpPr txBox="1">
                <a:spLocks noChangeArrowheads="1"/>
              </p:cNvSpPr>
              <p:nvPr/>
            </p:nvSpPr>
            <p:spPr bwMode="auto">
              <a:xfrm>
                <a:off x="1610" y="1207"/>
                <a:ext cx="499" cy="2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it-IT" altLang="it-IT" b="1"/>
                  <a:t>MEY</a:t>
                </a:r>
              </a:p>
            </p:txBody>
          </p:sp>
          <p:sp>
            <p:nvSpPr>
              <p:cNvPr id="14371" name="Text Box 25"/>
              <p:cNvSpPr txBox="1">
                <a:spLocks noChangeArrowheads="1"/>
              </p:cNvSpPr>
              <p:nvPr/>
            </p:nvSpPr>
            <p:spPr bwMode="auto">
              <a:xfrm rot="10800000">
                <a:off x="1201" y="981"/>
                <a:ext cx="271" cy="14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eaVert">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it-IT" altLang="it-IT" sz="1600" b="1"/>
                  <a:t>Costs &amp; Returns</a:t>
                </a:r>
              </a:p>
            </p:txBody>
          </p:sp>
          <p:sp>
            <p:nvSpPr>
              <p:cNvPr id="14372" name="Text Box 26"/>
              <p:cNvSpPr txBox="1">
                <a:spLocks noChangeArrowheads="1"/>
              </p:cNvSpPr>
              <p:nvPr/>
            </p:nvSpPr>
            <p:spPr bwMode="auto">
              <a:xfrm>
                <a:off x="1973" y="2659"/>
                <a:ext cx="1542" cy="2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it-IT" altLang="it-IT" sz="1600" b="1"/>
                  <a:t>Fishing effort (f)</a:t>
                </a:r>
              </a:p>
            </p:txBody>
          </p:sp>
          <p:sp>
            <p:nvSpPr>
              <p:cNvPr id="14373" name="Freeform 27"/>
              <p:cNvSpPr>
                <a:spLocks/>
              </p:cNvSpPr>
              <p:nvPr/>
            </p:nvSpPr>
            <p:spPr bwMode="auto">
              <a:xfrm>
                <a:off x="1519" y="1018"/>
                <a:ext cx="2359" cy="1596"/>
              </a:xfrm>
              <a:custGeom>
                <a:avLst/>
                <a:gdLst>
                  <a:gd name="T0" fmla="*/ 0 w 2359"/>
                  <a:gd name="T1" fmla="*/ 1596 h 1596"/>
                  <a:gd name="T2" fmla="*/ 45 w 2359"/>
                  <a:gd name="T3" fmla="*/ 1233 h 1596"/>
                  <a:gd name="T4" fmla="*/ 181 w 2359"/>
                  <a:gd name="T5" fmla="*/ 824 h 1596"/>
                  <a:gd name="T6" fmla="*/ 453 w 2359"/>
                  <a:gd name="T7" fmla="*/ 416 h 1596"/>
                  <a:gd name="T8" fmla="*/ 862 w 2359"/>
                  <a:gd name="T9" fmla="*/ 144 h 1596"/>
                  <a:gd name="T10" fmla="*/ 1179 w 2359"/>
                  <a:gd name="T11" fmla="*/ 53 h 1596"/>
                  <a:gd name="T12" fmla="*/ 1406 w 2359"/>
                  <a:gd name="T13" fmla="*/ 8 h 1596"/>
                  <a:gd name="T14" fmla="*/ 1633 w 2359"/>
                  <a:gd name="T15" fmla="*/ 8 h 1596"/>
                  <a:gd name="T16" fmla="*/ 1950 w 2359"/>
                  <a:gd name="T17" fmla="*/ 53 h 1596"/>
                  <a:gd name="T18" fmla="*/ 2359 w 2359"/>
                  <a:gd name="T19" fmla="*/ 189 h 159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59" h="1596">
                    <a:moveTo>
                      <a:pt x="0" y="1596"/>
                    </a:moveTo>
                    <a:cubicBezTo>
                      <a:pt x="7" y="1479"/>
                      <a:pt x="15" y="1362"/>
                      <a:pt x="45" y="1233"/>
                    </a:cubicBezTo>
                    <a:cubicBezTo>
                      <a:pt x="75" y="1104"/>
                      <a:pt x="113" y="960"/>
                      <a:pt x="181" y="824"/>
                    </a:cubicBezTo>
                    <a:cubicBezTo>
                      <a:pt x="249" y="688"/>
                      <a:pt x="340" y="529"/>
                      <a:pt x="453" y="416"/>
                    </a:cubicBezTo>
                    <a:cubicBezTo>
                      <a:pt x="566" y="303"/>
                      <a:pt x="741" y="204"/>
                      <a:pt x="862" y="144"/>
                    </a:cubicBezTo>
                    <a:cubicBezTo>
                      <a:pt x="983" y="84"/>
                      <a:pt x="1088" y="76"/>
                      <a:pt x="1179" y="53"/>
                    </a:cubicBezTo>
                    <a:cubicBezTo>
                      <a:pt x="1270" y="30"/>
                      <a:pt x="1330" y="16"/>
                      <a:pt x="1406" y="8"/>
                    </a:cubicBezTo>
                    <a:cubicBezTo>
                      <a:pt x="1482" y="0"/>
                      <a:pt x="1542" y="0"/>
                      <a:pt x="1633" y="8"/>
                    </a:cubicBezTo>
                    <a:cubicBezTo>
                      <a:pt x="1724" y="16"/>
                      <a:pt x="1829" y="23"/>
                      <a:pt x="1950" y="53"/>
                    </a:cubicBezTo>
                    <a:cubicBezTo>
                      <a:pt x="2071" y="83"/>
                      <a:pt x="2215" y="136"/>
                      <a:pt x="2359" y="189"/>
                    </a:cubicBezTo>
                  </a:path>
                </a:pathLst>
              </a:custGeom>
              <a:noFill/>
              <a:ln w="9525">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it-IT"/>
              </a:p>
            </p:txBody>
          </p:sp>
        </p:grpSp>
        <p:sp>
          <p:nvSpPr>
            <p:cNvPr id="14349" name="Text Box 28"/>
            <p:cNvSpPr txBox="1">
              <a:spLocks noChangeArrowheads="1"/>
            </p:cNvSpPr>
            <p:nvPr/>
          </p:nvSpPr>
          <p:spPr bwMode="auto">
            <a:xfrm>
              <a:off x="3969" y="981"/>
              <a:ext cx="544" cy="2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it-IT" altLang="it-IT" sz="1600" b="1"/>
                <a:t>Costs</a:t>
              </a:r>
            </a:p>
          </p:txBody>
        </p:sp>
        <p:sp>
          <p:nvSpPr>
            <p:cNvPr id="14350" name="Text Box 29"/>
            <p:cNvSpPr txBox="1">
              <a:spLocks noChangeArrowheads="1"/>
            </p:cNvSpPr>
            <p:nvPr/>
          </p:nvSpPr>
          <p:spPr bwMode="auto">
            <a:xfrm>
              <a:off x="3742" y="1434"/>
              <a:ext cx="907" cy="2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it-IT" altLang="it-IT" sz="1600" b="1"/>
                <a:t>Returns</a:t>
              </a:r>
            </a:p>
          </p:txBody>
        </p:sp>
      </p:grpSp>
      <p:sp>
        <p:nvSpPr>
          <p:cNvPr id="14341" name="Rectangle 34"/>
          <p:cNvSpPr>
            <a:spLocks noChangeArrowheads="1"/>
          </p:cNvSpPr>
          <p:nvPr/>
        </p:nvSpPr>
        <p:spPr bwMode="auto">
          <a:xfrm>
            <a:off x="6161088" y="3167063"/>
            <a:ext cx="184150"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it-IT"/>
          </a:p>
        </p:txBody>
      </p:sp>
      <p:sp>
        <p:nvSpPr>
          <p:cNvPr id="14342" name="Rectangle 41"/>
          <p:cNvSpPr>
            <a:spLocks noChangeArrowheads="1"/>
          </p:cNvSpPr>
          <p:nvPr/>
        </p:nvSpPr>
        <p:spPr bwMode="auto">
          <a:xfrm>
            <a:off x="-22225" y="1138238"/>
            <a:ext cx="2773363" cy="3381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GB" altLang="it-IT" sz="1600" b="1">
                <a:latin typeface="Century Schoolbook" pitchFamily="18" charset="0"/>
              </a:rPr>
              <a:t>Theory of Gordon (1954)</a:t>
            </a:r>
            <a:endParaRPr lang="it-IT" altLang="it-IT" sz="1600" b="1">
              <a:solidFill>
                <a:srgbClr val="54B439"/>
              </a:solidFill>
              <a:latin typeface="Century Schoolbook" pitchFamily="18" charset="0"/>
            </a:endParaRPr>
          </a:p>
        </p:txBody>
      </p:sp>
      <p:sp>
        <p:nvSpPr>
          <p:cNvPr id="14343" name="Rectangle 42"/>
          <p:cNvSpPr>
            <a:spLocks noChangeArrowheads="1"/>
          </p:cNvSpPr>
          <p:nvPr/>
        </p:nvSpPr>
        <p:spPr bwMode="auto">
          <a:xfrm>
            <a:off x="1042988" y="5589588"/>
            <a:ext cx="3381375" cy="7381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150000"/>
              </a:lnSpc>
            </a:pPr>
            <a:r>
              <a:rPr lang="en-GB" altLang="it-IT" sz="1400" b="1">
                <a:latin typeface="Century Schoolbook" pitchFamily="18" charset="0"/>
              </a:rPr>
              <a:t>MSY = maximum sustainable yield</a:t>
            </a:r>
          </a:p>
          <a:p>
            <a:pPr eaLnBrk="1" hangingPunct="1">
              <a:lnSpc>
                <a:spcPct val="150000"/>
              </a:lnSpc>
            </a:pPr>
            <a:r>
              <a:rPr lang="en-GB" altLang="it-IT" sz="1400" b="1">
                <a:latin typeface="Century Schoolbook" pitchFamily="18" charset="0"/>
              </a:rPr>
              <a:t>MEY = maximum economic yield</a:t>
            </a:r>
            <a:endParaRPr lang="it-IT" altLang="it-IT" sz="1400" b="1">
              <a:latin typeface="Century Schoolbook" pitchFamily="18" charset="0"/>
            </a:endParaRPr>
          </a:p>
        </p:txBody>
      </p:sp>
      <p:sp>
        <p:nvSpPr>
          <p:cNvPr id="11273" name="Text Box 3"/>
          <p:cNvSpPr txBox="1">
            <a:spLocks noChangeArrowheads="1"/>
          </p:cNvSpPr>
          <p:nvPr/>
        </p:nvSpPr>
        <p:spPr bwMode="auto">
          <a:xfrm>
            <a:off x="0" y="44450"/>
            <a:ext cx="9144000" cy="738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cmpd="dbl">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lnSpc>
                <a:spcPct val="150000"/>
              </a:lnSpc>
              <a:spcBef>
                <a:spcPct val="50000"/>
              </a:spcBef>
              <a:defRPr/>
            </a:pPr>
            <a:r>
              <a:rPr lang="it-IT" sz="1400" b="1" dirty="0" smtClean="0">
                <a:solidFill>
                  <a:schemeClr val="accent1">
                    <a:lumMod val="50000"/>
                  </a:schemeClr>
                </a:solidFill>
                <a:latin typeface="Century Schoolbook" pitchFamily="18" charset="0"/>
                <a:cs typeface="Times New Roman" pitchFamily="18" charset="0"/>
              </a:rPr>
              <a:t>Lasciata a se stessa, la pesca si sviluppa tendendo prima o poi a superare il limite della sua sostenibilità. Compito della scienza alieutica è stabilire, per tempo, quale sia tale limite.</a:t>
            </a:r>
          </a:p>
        </p:txBody>
      </p:sp>
      <p:sp>
        <p:nvSpPr>
          <p:cNvPr id="2" name="Freccia in giù 1"/>
          <p:cNvSpPr/>
          <p:nvPr/>
        </p:nvSpPr>
        <p:spPr>
          <a:xfrm>
            <a:off x="7185025" y="2852738"/>
            <a:ext cx="217488" cy="42227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 name="Parentesi graffa aperta 2"/>
          <p:cNvSpPr/>
          <p:nvPr/>
        </p:nvSpPr>
        <p:spPr>
          <a:xfrm rot="5400000" flipV="1">
            <a:off x="7059612" y="1770063"/>
            <a:ext cx="468313" cy="3570288"/>
          </a:xfrm>
          <a:prstGeom prst="leftBrace">
            <a:avLst/>
          </a:prstGeom>
          <a:ln w="38100" cmpd="sng">
            <a:solidFill>
              <a:srgbClr val="7030A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GB"/>
          </a:p>
        </p:txBody>
      </p:sp>
      <p:pic>
        <p:nvPicPr>
          <p:cNvPr id="3074" name="Picture 2" descr="http://2.citynews-lecceprima.stgy.it/~media/originale/18437126332368/sdc15595-2.jpg">
            <a:hlinkClick r:id="rId4"/>
          </p:cNvPr>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5724129" y="782638"/>
            <a:ext cx="3294100" cy="2472531"/>
          </a:xfrm>
          <a:prstGeom prst="rect">
            <a:avLst/>
          </a:prstGeom>
          <a:noFill/>
          <a:extLst>
            <a:ext uri="{909E8E84-426E-40DD-AFC4-6F175D3DCCD1}">
              <a14:hiddenFill xmlns:a14="http://schemas.microsoft.com/office/drawing/2010/main" xmlns="">
                <a:solidFill>
                  <a:srgbClr val="FFFFFF"/>
                </a:solidFill>
              </a14:hiddenFill>
            </a:ext>
          </a:extLst>
        </p:spPr>
      </p:pic>
      <p:sp>
        <p:nvSpPr>
          <p:cNvPr id="4" name="CasellaDiTesto 3"/>
          <p:cNvSpPr txBox="1"/>
          <p:nvPr/>
        </p:nvSpPr>
        <p:spPr>
          <a:xfrm>
            <a:off x="7740353" y="2996952"/>
            <a:ext cx="1277876" cy="253916"/>
          </a:xfrm>
          <a:prstGeom prst="rect">
            <a:avLst/>
          </a:prstGeom>
          <a:solidFill>
            <a:schemeClr val="bg2">
              <a:lumMod val="75000"/>
            </a:schemeClr>
          </a:solidFill>
        </p:spPr>
        <p:txBody>
          <a:bodyPr wrap="square" rtlCol="0">
            <a:spAutoFit/>
          </a:bodyPr>
          <a:lstStyle/>
          <a:p>
            <a:pPr algn="ctr"/>
            <a:r>
              <a:rPr lang="it-IT" sz="1050" dirty="0" smtClean="0">
                <a:latin typeface="Century Schoolbook" panose="02040604050505020304" pitchFamily="18" charset="0"/>
              </a:rPr>
              <a:t>Porto di Gallipoli</a:t>
            </a:r>
          </a:p>
        </p:txBody>
      </p:sp>
    </p:spTree>
    <p:extLst>
      <p:ext uri="{BB962C8B-B14F-4D97-AF65-F5344CB8AC3E}">
        <p14:creationId xmlns:p14="http://schemas.microsoft.com/office/powerpoint/2010/main" xmlns="" val="2338582537"/>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188640"/>
            <a:ext cx="4406336" cy="3096344"/>
          </a:xfrm>
          <a:prstGeom prst="rect">
            <a:avLst/>
          </a:prstGeom>
        </p:spPr>
      </p:pic>
      <p:pic>
        <p:nvPicPr>
          <p:cNvPr id="5" name="Immagine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716016" y="3111877"/>
            <a:ext cx="4420343" cy="3415081"/>
          </a:xfrm>
          <a:prstGeom prst="rect">
            <a:avLst/>
          </a:prstGeom>
        </p:spPr>
      </p:pic>
      <p:sp>
        <p:nvSpPr>
          <p:cNvPr id="6" name="Rettangolo 5"/>
          <p:cNvSpPr/>
          <p:nvPr/>
        </p:nvSpPr>
        <p:spPr>
          <a:xfrm>
            <a:off x="4572000" y="82367"/>
            <a:ext cx="4392488" cy="2800767"/>
          </a:xfrm>
          <a:prstGeom prst="rect">
            <a:avLst/>
          </a:prstGeom>
        </p:spPr>
        <p:txBody>
          <a:bodyPr wrap="square">
            <a:spAutoFit/>
          </a:bodyPr>
          <a:lstStyle/>
          <a:p>
            <a:pPr algn="just"/>
            <a:endParaRPr lang="it-IT" sz="1600" dirty="0"/>
          </a:p>
          <a:p>
            <a:pPr algn="just"/>
            <a:r>
              <a:rPr lang="it-IT" sz="1600" b="1" dirty="0" smtClean="0"/>
              <a:t>Sostenibilità </a:t>
            </a:r>
            <a:r>
              <a:rPr lang="it-IT" sz="1600" b="1" dirty="0"/>
              <a:t>delle risorse ittiche </a:t>
            </a:r>
            <a:endParaRPr lang="it-IT" sz="1600" dirty="0"/>
          </a:p>
          <a:p>
            <a:pPr algn="just"/>
            <a:r>
              <a:rPr lang="it-IT" sz="1600" dirty="0"/>
              <a:t>Lo stato delle risorse biologiche dei mari italiani, pur in un quadro di variabilità della consistenza degli stock interessati, dimostra il perdurare di una crisi che non risulta adeguatamente contrastata attraverso le misure di gestione finora messe in campo e che si basano largamente sulla regolazione dello sforzo di pesca in un contesto gestionale di “</a:t>
            </a:r>
            <a:r>
              <a:rPr lang="it-IT" sz="1600" dirty="0" err="1"/>
              <a:t>command</a:t>
            </a:r>
            <a:r>
              <a:rPr lang="it-IT" sz="1600" dirty="0"/>
              <a:t> and control</a:t>
            </a:r>
            <a:r>
              <a:rPr lang="it-IT" sz="1600" dirty="0" smtClean="0"/>
              <a:t>” troppo frequentemente cortocircuitato. </a:t>
            </a:r>
            <a:endParaRPr lang="it-IT" sz="1600" dirty="0"/>
          </a:p>
        </p:txBody>
      </p:sp>
      <p:pic>
        <p:nvPicPr>
          <p:cNvPr id="9218" name="Picture 2" descr="http://distrettopesca.it/Portals/distrettopesca/Immagini/News/pescherecci%20seq.jpg">
            <a:hlinkClick r:id="rId4"/>
          </p:cNvPr>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323528" y="3789040"/>
            <a:ext cx="4347385" cy="2429421"/>
          </a:xfrm>
          <a:prstGeom prst="rect">
            <a:avLst/>
          </a:prstGeom>
          <a:noFill/>
          <a:extLst>
            <a:ext uri="{909E8E84-426E-40DD-AFC4-6F175D3DCCD1}">
              <a14:hiddenFill xmlns:a14="http://schemas.microsoft.com/office/drawing/2010/main" xmlns="">
                <a:solidFill>
                  <a:srgbClr val="FFFFFF"/>
                </a:solidFill>
              </a14:hiddenFill>
            </a:ext>
          </a:extLst>
        </p:spPr>
      </p:pic>
      <p:sp>
        <p:nvSpPr>
          <p:cNvPr id="7" name="CasellaDiTesto 6"/>
          <p:cNvSpPr txBox="1"/>
          <p:nvPr/>
        </p:nvSpPr>
        <p:spPr>
          <a:xfrm>
            <a:off x="7199784" y="6617756"/>
            <a:ext cx="1944216" cy="230832"/>
          </a:xfrm>
          <a:prstGeom prst="rect">
            <a:avLst/>
          </a:prstGeom>
          <a:noFill/>
        </p:spPr>
        <p:txBody>
          <a:bodyPr wrap="square" rtlCol="0">
            <a:spAutoFit/>
          </a:bodyPr>
          <a:lstStyle/>
          <a:p>
            <a:r>
              <a:rPr lang="it-IT" sz="900" dirty="0" smtClean="0"/>
              <a:t>Tratto da </a:t>
            </a:r>
            <a:r>
              <a:rPr lang="it-IT" sz="900" dirty="0" err="1" smtClean="0"/>
              <a:t>Raichevic</a:t>
            </a:r>
            <a:r>
              <a:rPr lang="it-IT" sz="900" dirty="0" smtClean="0"/>
              <a:t> </a:t>
            </a:r>
            <a:r>
              <a:rPr lang="it-IT" sz="900" i="1" dirty="0" smtClean="0"/>
              <a:t>et al</a:t>
            </a:r>
            <a:r>
              <a:rPr lang="it-IT" sz="900" dirty="0" smtClean="0"/>
              <a:t>., 2015</a:t>
            </a:r>
            <a:endParaRPr lang="it-IT" sz="900" dirty="0"/>
          </a:p>
        </p:txBody>
      </p:sp>
    </p:spTree>
    <p:extLst>
      <p:ext uri="{BB962C8B-B14F-4D97-AF65-F5344CB8AC3E}">
        <p14:creationId xmlns:p14="http://schemas.microsoft.com/office/powerpoint/2010/main" xmlns="" val="306294731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print"/>
          <a:srcRect/>
          <a:tile tx="0" ty="0" sx="100000" sy="100000" flip="none" algn="tl"/>
        </a:blipFill>
        <a:effectLst/>
      </p:bgPr>
    </p:bg>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11138" y="989013"/>
            <a:ext cx="8753475" cy="5753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17411" name="Rectangle 2"/>
          <p:cNvSpPr>
            <a:spLocks noChangeArrowheads="1"/>
          </p:cNvSpPr>
          <p:nvPr/>
        </p:nvSpPr>
        <p:spPr bwMode="auto">
          <a:xfrm>
            <a:off x="304800" y="5410200"/>
            <a:ext cx="8397875"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it-IT" altLang="it-IT" smtClean="0">
              <a:solidFill>
                <a:prstClr val="black"/>
              </a:solidFill>
            </a:endParaRPr>
          </a:p>
        </p:txBody>
      </p:sp>
      <p:sp>
        <p:nvSpPr>
          <p:cNvPr id="2" name="Figura a mano libera 1"/>
          <p:cNvSpPr/>
          <p:nvPr/>
        </p:nvSpPr>
        <p:spPr>
          <a:xfrm>
            <a:off x="2414588" y="974725"/>
            <a:ext cx="6484937" cy="1109663"/>
          </a:xfrm>
          <a:custGeom>
            <a:avLst/>
            <a:gdLst>
              <a:gd name="connsiteX0" fmla="*/ 0 w 6486144"/>
              <a:gd name="connsiteY0" fmla="*/ 12192 h 1109472"/>
              <a:gd name="connsiteX1" fmla="*/ 0 w 6486144"/>
              <a:gd name="connsiteY1" fmla="*/ 12192 h 1109472"/>
              <a:gd name="connsiteX2" fmla="*/ 12192 w 6486144"/>
              <a:gd name="connsiteY2" fmla="*/ 268224 h 1109472"/>
              <a:gd name="connsiteX3" fmla="*/ 36576 w 6486144"/>
              <a:gd name="connsiteY3" fmla="*/ 304800 h 1109472"/>
              <a:gd name="connsiteX4" fmla="*/ 48768 w 6486144"/>
              <a:gd name="connsiteY4" fmla="*/ 341376 h 1109472"/>
              <a:gd name="connsiteX5" fmla="*/ 121920 w 6486144"/>
              <a:gd name="connsiteY5" fmla="*/ 402336 h 1109472"/>
              <a:gd name="connsiteX6" fmla="*/ 182880 w 6486144"/>
              <a:gd name="connsiteY6" fmla="*/ 414528 h 1109472"/>
              <a:gd name="connsiteX7" fmla="*/ 341376 w 6486144"/>
              <a:gd name="connsiteY7" fmla="*/ 463296 h 1109472"/>
              <a:gd name="connsiteX8" fmla="*/ 548640 w 6486144"/>
              <a:gd name="connsiteY8" fmla="*/ 487680 h 1109472"/>
              <a:gd name="connsiteX9" fmla="*/ 707136 w 6486144"/>
              <a:gd name="connsiteY9" fmla="*/ 499872 h 1109472"/>
              <a:gd name="connsiteX10" fmla="*/ 755904 w 6486144"/>
              <a:gd name="connsiteY10" fmla="*/ 512064 h 1109472"/>
              <a:gd name="connsiteX11" fmla="*/ 816864 w 6486144"/>
              <a:gd name="connsiteY11" fmla="*/ 585216 h 1109472"/>
              <a:gd name="connsiteX12" fmla="*/ 853440 w 6486144"/>
              <a:gd name="connsiteY12" fmla="*/ 621792 h 1109472"/>
              <a:gd name="connsiteX13" fmla="*/ 902208 w 6486144"/>
              <a:gd name="connsiteY13" fmla="*/ 633984 h 1109472"/>
              <a:gd name="connsiteX14" fmla="*/ 975360 w 6486144"/>
              <a:gd name="connsiteY14" fmla="*/ 658368 h 1109472"/>
              <a:gd name="connsiteX15" fmla="*/ 1011936 w 6486144"/>
              <a:gd name="connsiteY15" fmla="*/ 670560 h 1109472"/>
              <a:gd name="connsiteX16" fmla="*/ 1048512 w 6486144"/>
              <a:gd name="connsiteY16" fmla="*/ 682752 h 1109472"/>
              <a:gd name="connsiteX17" fmla="*/ 1085088 w 6486144"/>
              <a:gd name="connsiteY17" fmla="*/ 707136 h 1109472"/>
              <a:gd name="connsiteX18" fmla="*/ 1133856 w 6486144"/>
              <a:gd name="connsiteY18" fmla="*/ 719328 h 1109472"/>
              <a:gd name="connsiteX19" fmla="*/ 1170432 w 6486144"/>
              <a:gd name="connsiteY19" fmla="*/ 731520 h 1109472"/>
              <a:gd name="connsiteX20" fmla="*/ 1182624 w 6486144"/>
              <a:gd name="connsiteY20" fmla="*/ 768096 h 1109472"/>
              <a:gd name="connsiteX21" fmla="*/ 1219200 w 6486144"/>
              <a:gd name="connsiteY21" fmla="*/ 780288 h 1109472"/>
              <a:gd name="connsiteX22" fmla="*/ 1292352 w 6486144"/>
              <a:gd name="connsiteY22" fmla="*/ 792480 h 1109472"/>
              <a:gd name="connsiteX23" fmla="*/ 1682496 w 6486144"/>
              <a:gd name="connsiteY23" fmla="*/ 804672 h 1109472"/>
              <a:gd name="connsiteX24" fmla="*/ 1731264 w 6486144"/>
              <a:gd name="connsiteY24" fmla="*/ 816864 h 1109472"/>
              <a:gd name="connsiteX25" fmla="*/ 1767840 w 6486144"/>
              <a:gd name="connsiteY25" fmla="*/ 829056 h 1109472"/>
              <a:gd name="connsiteX26" fmla="*/ 1877568 w 6486144"/>
              <a:gd name="connsiteY26" fmla="*/ 853440 h 1109472"/>
              <a:gd name="connsiteX27" fmla="*/ 1950720 w 6486144"/>
              <a:gd name="connsiteY27" fmla="*/ 865632 h 1109472"/>
              <a:gd name="connsiteX28" fmla="*/ 2316480 w 6486144"/>
              <a:gd name="connsiteY28" fmla="*/ 877824 h 1109472"/>
              <a:gd name="connsiteX29" fmla="*/ 2535936 w 6486144"/>
              <a:gd name="connsiteY29" fmla="*/ 926592 h 1109472"/>
              <a:gd name="connsiteX30" fmla="*/ 2596896 w 6486144"/>
              <a:gd name="connsiteY30" fmla="*/ 938784 h 1109472"/>
              <a:gd name="connsiteX31" fmla="*/ 2804160 w 6486144"/>
              <a:gd name="connsiteY31" fmla="*/ 950976 h 1109472"/>
              <a:gd name="connsiteX32" fmla="*/ 3011424 w 6486144"/>
              <a:gd name="connsiteY32" fmla="*/ 987552 h 1109472"/>
              <a:gd name="connsiteX33" fmla="*/ 3145536 w 6486144"/>
              <a:gd name="connsiteY33" fmla="*/ 1036320 h 1109472"/>
              <a:gd name="connsiteX34" fmla="*/ 3450336 w 6486144"/>
              <a:gd name="connsiteY34" fmla="*/ 1085088 h 1109472"/>
              <a:gd name="connsiteX35" fmla="*/ 3657600 w 6486144"/>
              <a:gd name="connsiteY35" fmla="*/ 1109472 h 1109472"/>
              <a:gd name="connsiteX36" fmla="*/ 4828032 w 6486144"/>
              <a:gd name="connsiteY36" fmla="*/ 1085088 h 1109472"/>
              <a:gd name="connsiteX37" fmla="*/ 4876800 w 6486144"/>
              <a:gd name="connsiteY37" fmla="*/ 1011936 h 1109472"/>
              <a:gd name="connsiteX38" fmla="*/ 4925568 w 6486144"/>
              <a:gd name="connsiteY38" fmla="*/ 877824 h 1109472"/>
              <a:gd name="connsiteX39" fmla="*/ 5010912 w 6486144"/>
              <a:gd name="connsiteY39" fmla="*/ 853440 h 1109472"/>
              <a:gd name="connsiteX40" fmla="*/ 5096256 w 6486144"/>
              <a:gd name="connsiteY40" fmla="*/ 841248 h 1109472"/>
              <a:gd name="connsiteX41" fmla="*/ 5145024 w 6486144"/>
              <a:gd name="connsiteY41" fmla="*/ 829056 h 1109472"/>
              <a:gd name="connsiteX42" fmla="*/ 5242560 w 6486144"/>
              <a:gd name="connsiteY42" fmla="*/ 816864 h 1109472"/>
              <a:gd name="connsiteX43" fmla="*/ 5352288 w 6486144"/>
              <a:gd name="connsiteY43" fmla="*/ 780288 h 1109472"/>
              <a:gd name="connsiteX44" fmla="*/ 5486400 w 6486144"/>
              <a:gd name="connsiteY44" fmla="*/ 755904 h 1109472"/>
              <a:gd name="connsiteX45" fmla="*/ 5547360 w 6486144"/>
              <a:gd name="connsiteY45" fmla="*/ 731520 h 1109472"/>
              <a:gd name="connsiteX46" fmla="*/ 5693664 w 6486144"/>
              <a:gd name="connsiteY46" fmla="*/ 707136 h 1109472"/>
              <a:gd name="connsiteX47" fmla="*/ 5754624 w 6486144"/>
              <a:gd name="connsiteY47" fmla="*/ 694944 h 1109472"/>
              <a:gd name="connsiteX48" fmla="*/ 6108192 w 6486144"/>
              <a:gd name="connsiteY48" fmla="*/ 670560 h 1109472"/>
              <a:gd name="connsiteX49" fmla="*/ 6193536 w 6486144"/>
              <a:gd name="connsiteY49" fmla="*/ 658368 h 1109472"/>
              <a:gd name="connsiteX50" fmla="*/ 6315456 w 6486144"/>
              <a:gd name="connsiteY50" fmla="*/ 633984 h 1109472"/>
              <a:gd name="connsiteX51" fmla="*/ 6352032 w 6486144"/>
              <a:gd name="connsiteY51" fmla="*/ 597408 h 1109472"/>
              <a:gd name="connsiteX52" fmla="*/ 6437376 w 6486144"/>
              <a:gd name="connsiteY52" fmla="*/ 524256 h 1109472"/>
              <a:gd name="connsiteX53" fmla="*/ 6486144 w 6486144"/>
              <a:gd name="connsiteY53" fmla="*/ 426720 h 1109472"/>
              <a:gd name="connsiteX54" fmla="*/ 6473952 w 6486144"/>
              <a:gd name="connsiteY54" fmla="*/ 268224 h 1109472"/>
              <a:gd name="connsiteX55" fmla="*/ 6425184 w 6486144"/>
              <a:gd name="connsiteY55" fmla="*/ 182880 h 1109472"/>
              <a:gd name="connsiteX56" fmla="*/ 6352032 w 6486144"/>
              <a:gd name="connsiteY56" fmla="*/ 121920 h 1109472"/>
              <a:gd name="connsiteX57" fmla="*/ 6303264 w 6486144"/>
              <a:gd name="connsiteY57" fmla="*/ 97536 h 1109472"/>
              <a:gd name="connsiteX58" fmla="*/ 5657088 w 6486144"/>
              <a:gd name="connsiteY58" fmla="*/ 85344 h 1109472"/>
              <a:gd name="connsiteX59" fmla="*/ 5535168 w 6486144"/>
              <a:gd name="connsiteY59" fmla="*/ 73152 h 1109472"/>
              <a:gd name="connsiteX60" fmla="*/ 5462016 w 6486144"/>
              <a:gd name="connsiteY60" fmla="*/ 48768 h 1109472"/>
              <a:gd name="connsiteX61" fmla="*/ 5413248 w 6486144"/>
              <a:gd name="connsiteY61" fmla="*/ 36576 h 1109472"/>
              <a:gd name="connsiteX62" fmla="*/ 5181600 w 6486144"/>
              <a:gd name="connsiteY62" fmla="*/ 0 h 1109472"/>
              <a:gd name="connsiteX63" fmla="*/ 3767328 w 6486144"/>
              <a:gd name="connsiteY63" fmla="*/ 48768 h 1109472"/>
              <a:gd name="connsiteX64" fmla="*/ 3645408 w 6486144"/>
              <a:gd name="connsiteY64" fmla="*/ 73152 h 1109472"/>
              <a:gd name="connsiteX65" fmla="*/ 2913888 w 6486144"/>
              <a:gd name="connsiteY65" fmla="*/ 85344 h 1109472"/>
              <a:gd name="connsiteX66" fmla="*/ 1463040 w 6486144"/>
              <a:gd name="connsiteY66" fmla="*/ 48768 h 1109472"/>
              <a:gd name="connsiteX67" fmla="*/ 1182624 w 6486144"/>
              <a:gd name="connsiteY67" fmla="*/ 0 h 1109472"/>
              <a:gd name="connsiteX68" fmla="*/ 73152 w 6486144"/>
              <a:gd name="connsiteY68" fmla="*/ 0 h 1109472"/>
              <a:gd name="connsiteX69" fmla="*/ 0 w 6486144"/>
              <a:gd name="connsiteY69" fmla="*/ 12192 h 1109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6486144" h="1109472">
                <a:moveTo>
                  <a:pt x="0" y="12192"/>
                </a:moveTo>
                <a:lnTo>
                  <a:pt x="0" y="12192"/>
                </a:lnTo>
                <a:cubicBezTo>
                  <a:pt x="4064" y="97536"/>
                  <a:pt x="1594" y="183443"/>
                  <a:pt x="12192" y="268224"/>
                </a:cubicBezTo>
                <a:cubicBezTo>
                  <a:pt x="14009" y="282764"/>
                  <a:pt x="30023" y="291694"/>
                  <a:pt x="36576" y="304800"/>
                </a:cubicBezTo>
                <a:cubicBezTo>
                  <a:pt x="42323" y="316295"/>
                  <a:pt x="41639" y="330683"/>
                  <a:pt x="48768" y="341376"/>
                </a:cubicBezTo>
                <a:cubicBezTo>
                  <a:pt x="59309" y="357188"/>
                  <a:pt x="101928" y="394839"/>
                  <a:pt x="121920" y="402336"/>
                </a:cubicBezTo>
                <a:cubicBezTo>
                  <a:pt x="141323" y="409612"/>
                  <a:pt x="162955" y="408835"/>
                  <a:pt x="182880" y="414528"/>
                </a:cubicBezTo>
                <a:cubicBezTo>
                  <a:pt x="219964" y="425124"/>
                  <a:pt x="293685" y="455348"/>
                  <a:pt x="341376" y="463296"/>
                </a:cubicBezTo>
                <a:cubicBezTo>
                  <a:pt x="367917" y="467719"/>
                  <a:pt x="527103" y="485722"/>
                  <a:pt x="548640" y="487680"/>
                </a:cubicBezTo>
                <a:cubicBezTo>
                  <a:pt x="601410" y="492477"/>
                  <a:pt x="654304" y="495808"/>
                  <a:pt x="707136" y="499872"/>
                </a:cubicBezTo>
                <a:cubicBezTo>
                  <a:pt x="723392" y="503936"/>
                  <a:pt x="741355" y="503751"/>
                  <a:pt x="755904" y="512064"/>
                </a:cubicBezTo>
                <a:cubicBezTo>
                  <a:pt x="789904" y="531493"/>
                  <a:pt x="793910" y="557672"/>
                  <a:pt x="816864" y="585216"/>
                </a:cubicBezTo>
                <a:cubicBezTo>
                  <a:pt x="827902" y="598462"/>
                  <a:pt x="838470" y="613238"/>
                  <a:pt x="853440" y="621792"/>
                </a:cubicBezTo>
                <a:cubicBezTo>
                  <a:pt x="867989" y="630105"/>
                  <a:pt x="886158" y="629169"/>
                  <a:pt x="902208" y="633984"/>
                </a:cubicBezTo>
                <a:cubicBezTo>
                  <a:pt x="926827" y="641370"/>
                  <a:pt x="950976" y="650240"/>
                  <a:pt x="975360" y="658368"/>
                </a:cubicBezTo>
                <a:lnTo>
                  <a:pt x="1011936" y="670560"/>
                </a:lnTo>
                <a:cubicBezTo>
                  <a:pt x="1024128" y="674624"/>
                  <a:pt x="1037819" y="675623"/>
                  <a:pt x="1048512" y="682752"/>
                </a:cubicBezTo>
                <a:cubicBezTo>
                  <a:pt x="1060704" y="690880"/>
                  <a:pt x="1071620" y="701364"/>
                  <a:pt x="1085088" y="707136"/>
                </a:cubicBezTo>
                <a:cubicBezTo>
                  <a:pt x="1100489" y="713737"/>
                  <a:pt x="1117744" y="714725"/>
                  <a:pt x="1133856" y="719328"/>
                </a:cubicBezTo>
                <a:cubicBezTo>
                  <a:pt x="1146213" y="722859"/>
                  <a:pt x="1158240" y="727456"/>
                  <a:pt x="1170432" y="731520"/>
                </a:cubicBezTo>
                <a:cubicBezTo>
                  <a:pt x="1174496" y="743712"/>
                  <a:pt x="1173537" y="759009"/>
                  <a:pt x="1182624" y="768096"/>
                </a:cubicBezTo>
                <a:cubicBezTo>
                  <a:pt x="1191711" y="777183"/>
                  <a:pt x="1206655" y="777500"/>
                  <a:pt x="1219200" y="780288"/>
                </a:cubicBezTo>
                <a:cubicBezTo>
                  <a:pt x="1243332" y="785651"/>
                  <a:pt x="1267666" y="791181"/>
                  <a:pt x="1292352" y="792480"/>
                </a:cubicBezTo>
                <a:cubicBezTo>
                  <a:pt x="1422284" y="799319"/>
                  <a:pt x="1552448" y="800608"/>
                  <a:pt x="1682496" y="804672"/>
                </a:cubicBezTo>
                <a:cubicBezTo>
                  <a:pt x="1698752" y="808736"/>
                  <a:pt x="1715152" y="812261"/>
                  <a:pt x="1731264" y="816864"/>
                </a:cubicBezTo>
                <a:cubicBezTo>
                  <a:pt x="1743621" y="820395"/>
                  <a:pt x="1755372" y="825939"/>
                  <a:pt x="1767840" y="829056"/>
                </a:cubicBezTo>
                <a:cubicBezTo>
                  <a:pt x="1804190" y="838143"/>
                  <a:pt x="1840827" y="846092"/>
                  <a:pt x="1877568" y="853440"/>
                </a:cubicBezTo>
                <a:cubicBezTo>
                  <a:pt x="1901808" y="858288"/>
                  <a:pt x="1926038" y="864261"/>
                  <a:pt x="1950720" y="865632"/>
                </a:cubicBezTo>
                <a:cubicBezTo>
                  <a:pt x="2072520" y="872399"/>
                  <a:pt x="2194560" y="873760"/>
                  <a:pt x="2316480" y="877824"/>
                </a:cubicBezTo>
                <a:cubicBezTo>
                  <a:pt x="2458846" y="925279"/>
                  <a:pt x="2321364" y="883678"/>
                  <a:pt x="2535936" y="926592"/>
                </a:cubicBezTo>
                <a:cubicBezTo>
                  <a:pt x="2556256" y="930656"/>
                  <a:pt x="2576259" y="936908"/>
                  <a:pt x="2596896" y="938784"/>
                </a:cubicBezTo>
                <a:cubicBezTo>
                  <a:pt x="2665819" y="945050"/>
                  <a:pt x="2735072" y="946912"/>
                  <a:pt x="2804160" y="950976"/>
                </a:cubicBezTo>
                <a:cubicBezTo>
                  <a:pt x="2883797" y="960931"/>
                  <a:pt x="2932695" y="963933"/>
                  <a:pt x="3011424" y="987552"/>
                </a:cubicBezTo>
                <a:cubicBezTo>
                  <a:pt x="3056986" y="1001221"/>
                  <a:pt x="3099101" y="1026001"/>
                  <a:pt x="3145536" y="1036320"/>
                </a:cubicBezTo>
                <a:cubicBezTo>
                  <a:pt x="3245978" y="1058640"/>
                  <a:pt x="3347866" y="1075773"/>
                  <a:pt x="3450336" y="1085088"/>
                </a:cubicBezTo>
                <a:cubicBezTo>
                  <a:pt x="3609067" y="1099518"/>
                  <a:pt x="3540170" y="1089900"/>
                  <a:pt x="3657600" y="1109472"/>
                </a:cubicBezTo>
                <a:cubicBezTo>
                  <a:pt x="4047744" y="1101344"/>
                  <a:pt x="4439046" y="1116207"/>
                  <a:pt x="4828032" y="1085088"/>
                </a:cubicBezTo>
                <a:cubicBezTo>
                  <a:pt x="4857245" y="1082751"/>
                  <a:pt x="4876800" y="1011936"/>
                  <a:pt x="4876800" y="1011936"/>
                </a:cubicBezTo>
                <a:cubicBezTo>
                  <a:pt x="4885970" y="938575"/>
                  <a:pt x="4868539" y="915843"/>
                  <a:pt x="4925568" y="877824"/>
                </a:cubicBezTo>
                <a:cubicBezTo>
                  <a:pt x="4935361" y="871295"/>
                  <a:pt x="5005323" y="854456"/>
                  <a:pt x="5010912" y="853440"/>
                </a:cubicBezTo>
                <a:cubicBezTo>
                  <a:pt x="5039185" y="848299"/>
                  <a:pt x="5067983" y="846389"/>
                  <a:pt x="5096256" y="841248"/>
                </a:cubicBezTo>
                <a:cubicBezTo>
                  <a:pt x="5112742" y="838251"/>
                  <a:pt x="5128496" y="831811"/>
                  <a:pt x="5145024" y="829056"/>
                </a:cubicBezTo>
                <a:cubicBezTo>
                  <a:pt x="5177343" y="823669"/>
                  <a:pt x="5210241" y="822251"/>
                  <a:pt x="5242560" y="816864"/>
                </a:cubicBezTo>
                <a:cubicBezTo>
                  <a:pt x="5327862" y="802647"/>
                  <a:pt x="5255784" y="806607"/>
                  <a:pt x="5352288" y="780288"/>
                </a:cubicBezTo>
                <a:cubicBezTo>
                  <a:pt x="5437179" y="757136"/>
                  <a:pt x="5408494" y="779276"/>
                  <a:pt x="5486400" y="755904"/>
                </a:cubicBezTo>
                <a:cubicBezTo>
                  <a:pt x="5507362" y="749615"/>
                  <a:pt x="5526598" y="738441"/>
                  <a:pt x="5547360" y="731520"/>
                </a:cubicBezTo>
                <a:cubicBezTo>
                  <a:pt x="5599897" y="714008"/>
                  <a:pt x="5634286" y="716271"/>
                  <a:pt x="5693664" y="707136"/>
                </a:cubicBezTo>
                <a:cubicBezTo>
                  <a:pt x="5714145" y="703985"/>
                  <a:pt x="5733982" y="696765"/>
                  <a:pt x="5754624" y="694944"/>
                </a:cubicBezTo>
                <a:cubicBezTo>
                  <a:pt x="5872303" y="684561"/>
                  <a:pt x="6108192" y="670560"/>
                  <a:pt x="6108192" y="670560"/>
                </a:cubicBezTo>
                <a:cubicBezTo>
                  <a:pt x="6136640" y="666496"/>
                  <a:pt x="6165236" y="663362"/>
                  <a:pt x="6193536" y="658368"/>
                </a:cubicBezTo>
                <a:cubicBezTo>
                  <a:pt x="6234350" y="651165"/>
                  <a:pt x="6315456" y="633984"/>
                  <a:pt x="6315456" y="633984"/>
                </a:cubicBezTo>
                <a:cubicBezTo>
                  <a:pt x="6327648" y="621792"/>
                  <a:pt x="6339216" y="608942"/>
                  <a:pt x="6352032" y="597408"/>
                </a:cubicBezTo>
                <a:cubicBezTo>
                  <a:pt x="6379882" y="572343"/>
                  <a:pt x="6410882" y="550750"/>
                  <a:pt x="6437376" y="524256"/>
                </a:cubicBezTo>
                <a:cubicBezTo>
                  <a:pt x="6461725" y="499907"/>
                  <a:pt x="6474502" y="455826"/>
                  <a:pt x="6486144" y="426720"/>
                </a:cubicBezTo>
                <a:cubicBezTo>
                  <a:pt x="6482080" y="373888"/>
                  <a:pt x="6480524" y="320803"/>
                  <a:pt x="6473952" y="268224"/>
                </a:cubicBezTo>
                <a:cubicBezTo>
                  <a:pt x="6469640" y="233729"/>
                  <a:pt x="6446851" y="208158"/>
                  <a:pt x="6425184" y="182880"/>
                </a:cubicBezTo>
                <a:cubicBezTo>
                  <a:pt x="6400976" y="154638"/>
                  <a:pt x="6383638" y="139980"/>
                  <a:pt x="6352032" y="121920"/>
                </a:cubicBezTo>
                <a:cubicBezTo>
                  <a:pt x="6336252" y="112903"/>
                  <a:pt x="6321414" y="98491"/>
                  <a:pt x="6303264" y="97536"/>
                </a:cubicBezTo>
                <a:cubicBezTo>
                  <a:pt x="6088131" y="86213"/>
                  <a:pt x="5872480" y="89408"/>
                  <a:pt x="5657088" y="85344"/>
                </a:cubicBezTo>
                <a:cubicBezTo>
                  <a:pt x="5616448" y="81280"/>
                  <a:pt x="5575311" y="80679"/>
                  <a:pt x="5535168" y="73152"/>
                </a:cubicBezTo>
                <a:cubicBezTo>
                  <a:pt x="5509905" y="68415"/>
                  <a:pt x="5486952" y="55002"/>
                  <a:pt x="5462016" y="48768"/>
                </a:cubicBezTo>
                <a:cubicBezTo>
                  <a:pt x="5445760" y="44704"/>
                  <a:pt x="5429632" y="40087"/>
                  <a:pt x="5413248" y="36576"/>
                </a:cubicBezTo>
                <a:cubicBezTo>
                  <a:pt x="5277119" y="7406"/>
                  <a:pt x="5313093" y="14610"/>
                  <a:pt x="5181600" y="0"/>
                </a:cubicBezTo>
                <a:cubicBezTo>
                  <a:pt x="4612326" y="10166"/>
                  <a:pt x="4342642" y="7674"/>
                  <a:pt x="3767328" y="48768"/>
                </a:cubicBezTo>
                <a:cubicBezTo>
                  <a:pt x="3725988" y="51721"/>
                  <a:pt x="3686815" y="71377"/>
                  <a:pt x="3645408" y="73152"/>
                </a:cubicBezTo>
                <a:cubicBezTo>
                  <a:pt x="3401758" y="83594"/>
                  <a:pt x="3157728" y="81280"/>
                  <a:pt x="2913888" y="85344"/>
                </a:cubicBezTo>
                <a:cubicBezTo>
                  <a:pt x="2430272" y="73152"/>
                  <a:pt x="1946223" y="72587"/>
                  <a:pt x="1463040" y="48768"/>
                </a:cubicBezTo>
                <a:cubicBezTo>
                  <a:pt x="1368280" y="44097"/>
                  <a:pt x="1277499" y="0"/>
                  <a:pt x="1182624" y="0"/>
                </a:cubicBezTo>
                <a:lnTo>
                  <a:pt x="73152" y="0"/>
                </a:lnTo>
                <a:lnTo>
                  <a:pt x="0" y="12192"/>
                </a:lnTo>
                <a:close/>
              </a:path>
            </a:pathLst>
          </a:custGeom>
          <a:blipFill>
            <a:blip r:embed="rId3" cstate="prin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GB">
              <a:solidFill>
                <a:prstClr val="white"/>
              </a:solidFill>
            </a:endParaRPr>
          </a:p>
        </p:txBody>
      </p:sp>
      <p:grpSp>
        <p:nvGrpSpPr>
          <p:cNvPr id="5" name="Gruppo 4"/>
          <p:cNvGrpSpPr>
            <a:grpSpLocks/>
          </p:cNvGrpSpPr>
          <p:nvPr/>
        </p:nvGrpSpPr>
        <p:grpSpPr bwMode="auto">
          <a:xfrm>
            <a:off x="476250" y="692150"/>
            <a:ext cx="3128963" cy="1728788"/>
            <a:chOff x="475584" y="692696"/>
            <a:chExt cx="3129480" cy="1728192"/>
          </a:xfrm>
        </p:grpSpPr>
        <p:sp>
          <p:nvSpPr>
            <p:cNvPr id="8" name="Rectangle 3"/>
            <p:cNvSpPr>
              <a:spLocks noChangeArrowheads="1"/>
            </p:cNvSpPr>
            <p:nvPr/>
          </p:nvSpPr>
          <p:spPr bwMode="auto">
            <a:xfrm>
              <a:off x="539094" y="791087"/>
              <a:ext cx="3065970" cy="368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lgn="just" fontAlgn="base">
                <a:spcBef>
                  <a:spcPct val="0"/>
                </a:spcBef>
                <a:spcAft>
                  <a:spcPct val="0"/>
                </a:spcAft>
                <a:defRPr/>
              </a:pPr>
              <a:r>
                <a:rPr lang="en-GB" b="1" dirty="0">
                  <a:solidFill>
                    <a:srgbClr val="D4D2D0">
                      <a:lumMod val="50000"/>
                    </a:srgbClr>
                  </a:solidFill>
                  <a:latin typeface="Century Schoolbook" pitchFamily="18" charset="0"/>
                </a:rPr>
                <a:t>Growth overfishing</a:t>
              </a:r>
              <a:endParaRPr lang="it-IT" b="1" dirty="0">
                <a:solidFill>
                  <a:srgbClr val="D4D2D0">
                    <a:lumMod val="50000"/>
                  </a:srgbClr>
                </a:solidFill>
                <a:latin typeface="Century Schoolbook" pitchFamily="18" charset="0"/>
              </a:endParaRPr>
            </a:p>
          </p:txBody>
        </p:sp>
        <p:sp>
          <p:nvSpPr>
            <p:cNvPr id="4" name="Ovale 3"/>
            <p:cNvSpPr/>
            <p:nvPr/>
          </p:nvSpPr>
          <p:spPr>
            <a:xfrm>
              <a:off x="539094" y="1530607"/>
              <a:ext cx="1152715" cy="890281"/>
            </a:xfrm>
            <a:prstGeom prst="ellipse">
              <a:avLst/>
            </a:prstGeom>
            <a:noFill/>
            <a:ln w="444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GB">
                <a:solidFill>
                  <a:prstClr val="white"/>
                </a:solidFill>
              </a:endParaRPr>
            </a:p>
          </p:txBody>
        </p:sp>
        <p:sp>
          <p:nvSpPr>
            <p:cNvPr id="12" name="Ovale 11"/>
            <p:cNvSpPr/>
            <p:nvPr/>
          </p:nvSpPr>
          <p:spPr>
            <a:xfrm>
              <a:off x="475584" y="692696"/>
              <a:ext cx="2656327" cy="630021"/>
            </a:xfrm>
            <a:prstGeom prst="ellipse">
              <a:avLst/>
            </a:prstGeom>
            <a:noFill/>
            <a:ln w="444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GB">
                <a:solidFill>
                  <a:prstClr val="white"/>
                </a:solidFill>
              </a:endParaRPr>
            </a:p>
          </p:txBody>
        </p:sp>
      </p:grpSp>
      <p:grpSp>
        <p:nvGrpSpPr>
          <p:cNvPr id="6" name="Gruppo 5"/>
          <p:cNvGrpSpPr>
            <a:grpSpLocks/>
          </p:cNvGrpSpPr>
          <p:nvPr/>
        </p:nvGrpSpPr>
        <p:grpSpPr bwMode="auto">
          <a:xfrm>
            <a:off x="5651500" y="1327150"/>
            <a:ext cx="3313113" cy="4910138"/>
            <a:chOff x="5652121" y="1326814"/>
            <a:chExt cx="3312367" cy="4910497"/>
          </a:xfrm>
        </p:grpSpPr>
        <p:sp>
          <p:nvSpPr>
            <p:cNvPr id="161795" name="Rectangle 3"/>
            <p:cNvSpPr>
              <a:spLocks noChangeArrowheads="1"/>
            </p:cNvSpPr>
            <p:nvPr/>
          </p:nvSpPr>
          <p:spPr bwMode="auto">
            <a:xfrm>
              <a:off x="5652121" y="1530029"/>
              <a:ext cx="3312367" cy="36991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lgn="just" fontAlgn="base">
                <a:spcBef>
                  <a:spcPct val="0"/>
                </a:spcBef>
                <a:spcAft>
                  <a:spcPct val="0"/>
                </a:spcAft>
                <a:defRPr/>
              </a:pPr>
              <a:r>
                <a:rPr lang="en-GB" b="1" dirty="0">
                  <a:solidFill>
                    <a:srgbClr val="D4D2D0">
                      <a:lumMod val="50000"/>
                    </a:srgbClr>
                  </a:solidFill>
                  <a:latin typeface="Century Schoolbook" pitchFamily="18" charset="0"/>
                </a:rPr>
                <a:t>Recruitment overfishing</a:t>
              </a:r>
              <a:endParaRPr lang="it-IT" b="1" dirty="0">
                <a:solidFill>
                  <a:srgbClr val="D4D2D0">
                    <a:lumMod val="50000"/>
                  </a:srgbClr>
                </a:solidFill>
                <a:latin typeface="Century Schoolbook" pitchFamily="18" charset="0"/>
              </a:endParaRPr>
            </a:p>
          </p:txBody>
        </p:sp>
        <p:sp>
          <p:nvSpPr>
            <p:cNvPr id="13" name="Ovale 12"/>
            <p:cNvSpPr/>
            <p:nvPr/>
          </p:nvSpPr>
          <p:spPr>
            <a:xfrm>
              <a:off x="5656883" y="4717962"/>
              <a:ext cx="1434777" cy="1519349"/>
            </a:xfrm>
            <a:prstGeom prst="ellipse">
              <a:avLst/>
            </a:prstGeom>
            <a:noFill/>
            <a:ln w="444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GB">
                <a:solidFill>
                  <a:prstClr val="white"/>
                </a:solidFill>
              </a:endParaRPr>
            </a:p>
          </p:txBody>
        </p:sp>
        <p:sp>
          <p:nvSpPr>
            <p:cNvPr id="14" name="Ovale 13"/>
            <p:cNvSpPr/>
            <p:nvPr/>
          </p:nvSpPr>
          <p:spPr>
            <a:xfrm>
              <a:off x="5652121" y="1326814"/>
              <a:ext cx="3167937" cy="806509"/>
            </a:xfrm>
            <a:prstGeom prst="ellipse">
              <a:avLst/>
            </a:prstGeom>
            <a:noFill/>
            <a:ln w="444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GB">
                <a:solidFill>
                  <a:prstClr val="white"/>
                </a:solidFill>
              </a:endParaRPr>
            </a:p>
          </p:txBody>
        </p:sp>
      </p:grpSp>
      <p:sp>
        <p:nvSpPr>
          <p:cNvPr id="17415" name="Text Box 32"/>
          <p:cNvSpPr txBox="1">
            <a:spLocks noChangeArrowheads="1"/>
          </p:cNvSpPr>
          <p:nvPr/>
        </p:nvSpPr>
        <p:spPr bwMode="auto">
          <a:xfrm>
            <a:off x="14288" y="-26988"/>
            <a:ext cx="9129712" cy="70802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r>
              <a:rPr lang="it-IT" altLang="it-IT" sz="2000" b="1" dirty="0" smtClean="0">
                <a:solidFill>
                  <a:srgbClr val="FF0000"/>
                </a:solidFill>
                <a:latin typeface="Century Schoolbook" pitchFamily="18" charset="0"/>
              </a:rPr>
              <a:t>“OVERFISHING DELLE RISORSE MARINE”</a:t>
            </a:r>
          </a:p>
          <a:p>
            <a:pPr algn="ctr" eaLnBrk="1" fontAlgn="base" hangingPunct="1">
              <a:spcBef>
                <a:spcPct val="0"/>
              </a:spcBef>
              <a:spcAft>
                <a:spcPct val="0"/>
              </a:spcAft>
            </a:pPr>
            <a:r>
              <a:rPr lang="it-IT" altLang="it-IT" sz="2000" b="1" dirty="0" smtClean="0">
                <a:solidFill>
                  <a:prstClr val="black"/>
                </a:solidFill>
                <a:latin typeface="Century Schoolbook" pitchFamily="18" charset="0"/>
              </a:rPr>
              <a:t>Eccessivo prelievo protratto nel tempo</a:t>
            </a:r>
          </a:p>
        </p:txBody>
      </p:sp>
    </p:spTree>
    <p:extLst>
      <p:ext uri="{BB962C8B-B14F-4D97-AF65-F5344CB8AC3E}">
        <p14:creationId xmlns:p14="http://schemas.microsoft.com/office/powerpoint/2010/main" xmlns="" val="35584718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nodeType="afterGroup">
                            <p:stCondLst>
                              <p:cond delay="500"/>
                            </p:stCondLst>
                            <p:childTnLst>
                              <p:par>
                                <p:cTn id="11" presetID="53" presetClass="entr" presetSubtype="16"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5" descr="AN02476_"/>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962400" y="152400"/>
            <a:ext cx="4243388" cy="3468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18435" name="Group 46"/>
          <p:cNvGrpSpPr>
            <a:grpSpLocks/>
          </p:cNvGrpSpPr>
          <p:nvPr/>
        </p:nvGrpSpPr>
        <p:grpSpPr bwMode="auto">
          <a:xfrm>
            <a:off x="838200" y="727075"/>
            <a:ext cx="1884363" cy="2701925"/>
            <a:chOff x="733" y="414"/>
            <a:chExt cx="1728" cy="2152"/>
          </a:xfrm>
        </p:grpSpPr>
        <p:sp>
          <p:nvSpPr>
            <p:cNvPr id="18445" name="Freeform 3"/>
            <p:cNvSpPr>
              <a:spLocks/>
            </p:cNvSpPr>
            <p:nvPr/>
          </p:nvSpPr>
          <p:spPr bwMode="auto">
            <a:xfrm>
              <a:off x="1136" y="1146"/>
              <a:ext cx="874" cy="724"/>
            </a:xfrm>
            <a:custGeom>
              <a:avLst/>
              <a:gdLst>
                <a:gd name="T0" fmla="*/ 470 w 874"/>
                <a:gd name="T1" fmla="*/ 0 h 724"/>
                <a:gd name="T2" fmla="*/ 325 w 874"/>
                <a:gd name="T3" fmla="*/ 116 h 724"/>
                <a:gd name="T4" fmla="*/ 0 w 874"/>
                <a:gd name="T5" fmla="*/ 297 h 724"/>
                <a:gd name="T6" fmla="*/ 92 w 874"/>
                <a:gd name="T7" fmla="*/ 418 h 724"/>
                <a:gd name="T8" fmla="*/ 0 w 874"/>
                <a:gd name="T9" fmla="*/ 510 h 724"/>
                <a:gd name="T10" fmla="*/ 242 w 874"/>
                <a:gd name="T11" fmla="*/ 602 h 724"/>
                <a:gd name="T12" fmla="*/ 325 w 874"/>
                <a:gd name="T13" fmla="*/ 724 h 724"/>
                <a:gd name="T14" fmla="*/ 373 w 874"/>
                <a:gd name="T15" fmla="*/ 583 h 724"/>
                <a:gd name="T16" fmla="*/ 588 w 874"/>
                <a:gd name="T17" fmla="*/ 501 h 724"/>
                <a:gd name="T18" fmla="*/ 670 w 874"/>
                <a:gd name="T19" fmla="*/ 525 h 724"/>
                <a:gd name="T20" fmla="*/ 719 w 874"/>
                <a:gd name="T21" fmla="*/ 447 h 724"/>
                <a:gd name="T22" fmla="*/ 874 w 874"/>
                <a:gd name="T23" fmla="*/ 384 h 724"/>
                <a:gd name="T24" fmla="*/ 470 w 874"/>
                <a:gd name="T25" fmla="*/ 165 h 724"/>
                <a:gd name="T26" fmla="*/ 470 w 874"/>
                <a:gd name="T27" fmla="*/ 0 h 724"/>
                <a:gd name="T28" fmla="*/ 470 w 874"/>
                <a:gd name="T29" fmla="*/ 0 h 72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874" h="724">
                  <a:moveTo>
                    <a:pt x="470" y="0"/>
                  </a:moveTo>
                  <a:lnTo>
                    <a:pt x="325" y="116"/>
                  </a:lnTo>
                  <a:lnTo>
                    <a:pt x="0" y="297"/>
                  </a:lnTo>
                  <a:lnTo>
                    <a:pt x="92" y="418"/>
                  </a:lnTo>
                  <a:lnTo>
                    <a:pt x="0" y="510"/>
                  </a:lnTo>
                  <a:lnTo>
                    <a:pt x="242" y="602"/>
                  </a:lnTo>
                  <a:lnTo>
                    <a:pt x="325" y="724"/>
                  </a:lnTo>
                  <a:lnTo>
                    <a:pt x="373" y="583"/>
                  </a:lnTo>
                  <a:lnTo>
                    <a:pt x="588" y="501"/>
                  </a:lnTo>
                  <a:lnTo>
                    <a:pt x="670" y="525"/>
                  </a:lnTo>
                  <a:lnTo>
                    <a:pt x="719" y="447"/>
                  </a:lnTo>
                  <a:lnTo>
                    <a:pt x="874" y="384"/>
                  </a:lnTo>
                  <a:lnTo>
                    <a:pt x="470" y="165"/>
                  </a:lnTo>
                  <a:lnTo>
                    <a:pt x="470" y="0"/>
                  </a:lnTo>
                  <a:close/>
                </a:path>
              </a:pathLst>
            </a:custGeom>
            <a:solidFill>
              <a:srgbClr val="FFCC7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18446" name="Freeform 4"/>
            <p:cNvSpPr>
              <a:spLocks/>
            </p:cNvSpPr>
            <p:nvPr/>
          </p:nvSpPr>
          <p:spPr bwMode="auto">
            <a:xfrm>
              <a:off x="1215" y="1167"/>
              <a:ext cx="874" cy="724"/>
            </a:xfrm>
            <a:custGeom>
              <a:avLst/>
              <a:gdLst>
                <a:gd name="T0" fmla="*/ 471 w 874"/>
                <a:gd name="T1" fmla="*/ 0 h 724"/>
                <a:gd name="T2" fmla="*/ 325 w 874"/>
                <a:gd name="T3" fmla="*/ 116 h 724"/>
                <a:gd name="T4" fmla="*/ 0 w 874"/>
                <a:gd name="T5" fmla="*/ 296 h 724"/>
                <a:gd name="T6" fmla="*/ 92 w 874"/>
                <a:gd name="T7" fmla="*/ 418 h 724"/>
                <a:gd name="T8" fmla="*/ 0 w 874"/>
                <a:gd name="T9" fmla="*/ 511 h 724"/>
                <a:gd name="T10" fmla="*/ 243 w 874"/>
                <a:gd name="T11" fmla="*/ 603 h 724"/>
                <a:gd name="T12" fmla="*/ 325 w 874"/>
                <a:gd name="T13" fmla="*/ 724 h 724"/>
                <a:gd name="T14" fmla="*/ 374 w 874"/>
                <a:gd name="T15" fmla="*/ 584 h 724"/>
                <a:gd name="T16" fmla="*/ 587 w 874"/>
                <a:gd name="T17" fmla="*/ 500 h 724"/>
                <a:gd name="T18" fmla="*/ 669 w 874"/>
                <a:gd name="T19" fmla="*/ 524 h 724"/>
                <a:gd name="T20" fmla="*/ 719 w 874"/>
                <a:gd name="T21" fmla="*/ 447 h 724"/>
                <a:gd name="T22" fmla="*/ 874 w 874"/>
                <a:gd name="T23" fmla="*/ 384 h 724"/>
                <a:gd name="T24" fmla="*/ 471 w 874"/>
                <a:gd name="T25" fmla="*/ 165 h 724"/>
                <a:gd name="T26" fmla="*/ 471 w 874"/>
                <a:gd name="T27" fmla="*/ 0 h 724"/>
                <a:gd name="T28" fmla="*/ 471 w 874"/>
                <a:gd name="T29" fmla="*/ 0 h 72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874" h="724">
                  <a:moveTo>
                    <a:pt x="471" y="0"/>
                  </a:moveTo>
                  <a:lnTo>
                    <a:pt x="325" y="116"/>
                  </a:lnTo>
                  <a:lnTo>
                    <a:pt x="0" y="296"/>
                  </a:lnTo>
                  <a:lnTo>
                    <a:pt x="92" y="418"/>
                  </a:lnTo>
                  <a:lnTo>
                    <a:pt x="0" y="511"/>
                  </a:lnTo>
                  <a:lnTo>
                    <a:pt x="243" y="603"/>
                  </a:lnTo>
                  <a:lnTo>
                    <a:pt x="325" y="724"/>
                  </a:lnTo>
                  <a:lnTo>
                    <a:pt x="374" y="584"/>
                  </a:lnTo>
                  <a:lnTo>
                    <a:pt x="587" y="500"/>
                  </a:lnTo>
                  <a:lnTo>
                    <a:pt x="669" y="524"/>
                  </a:lnTo>
                  <a:lnTo>
                    <a:pt x="719" y="447"/>
                  </a:lnTo>
                  <a:lnTo>
                    <a:pt x="874" y="384"/>
                  </a:lnTo>
                  <a:lnTo>
                    <a:pt x="471" y="165"/>
                  </a:lnTo>
                  <a:lnTo>
                    <a:pt x="471" y="0"/>
                  </a:lnTo>
                  <a:close/>
                </a:path>
              </a:pathLst>
            </a:custGeom>
            <a:solidFill>
              <a:srgbClr val="FFA64D"/>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18447" name="Freeform 15"/>
            <p:cNvSpPr>
              <a:spLocks/>
            </p:cNvSpPr>
            <p:nvPr/>
          </p:nvSpPr>
          <p:spPr bwMode="auto">
            <a:xfrm>
              <a:off x="1063" y="1311"/>
              <a:ext cx="437" cy="463"/>
            </a:xfrm>
            <a:custGeom>
              <a:avLst/>
              <a:gdLst>
                <a:gd name="T0" fmla="*/ 247 w 437"/>
                <a:gd name="T1" fmla="*/ 0 h 463"/>
                <a:gd name="T2" fmla="*/ 4 w 437"/>
                <a:gd name="T3" fmla="*/ 132 h 463"/>
                <a:gd name="T4" fmla="*/ 140 w 437"/>
                <a:gd name="T5" fmla="*/ 258 h 463"/>
                <a:gd name="T6" fmla="*/ 0 w 437"/>
                <a:gd name="T7" fmla="*/ 351 h 463"/>
                <a:gd name="T8" fmla="*/ 344 w 437"/>
                <a:gd name="T9" fmla="*/ 463 h 463"/>
                <a:gd name="T10" fmla="*/ 437 w 437"/>
                <a:gd name="T11" fmla="*/ 273 h 463"/>
                <a:gd name="T12" fmla="*/ 407 w 437"/>
                <a:gd name="T13" fmla="*/ 146 h 463"/>
                <a:gd name="T14" fmla="*/ 355 w 437"/>
                <a:gd name="T15" fmla="*/ 63 h 463"/>
                <a:gd name="T16" fmla="*/ 364 w 437"/>
                <a:gd name="T17" fmla="*/ 267 h 463"/>
                <a:gd name="T18" fmla="*/ 330 w 437"/>
                <a:gd name="T19" fmla="*/ 404 h 463"/>
                <a:gd name="T20" fmla="*/ 112 w 437"/>
                <a:gd name="T21" fmla="*/ 345 h 463"/>
                <a:gd name="T22" fmla="*/ 209 w 437"/>
                <a:gd name="T23" fmla="*/ 253 h 463"/>
                <a:gd name="T24" fmla="*/ 101 w 437"/>
                <a:gd name="T25" fmla="*/ 136 h 463"/>
                <a:gd name="T26" fmla="*/ 247 w 437"/>
                <a:gd name="T27" fmla="*/ 0 h 463"/>
                <a:gd name="T28" fmla="*/ 247 w 437"/>
                <a:gd name="T29" fmla="*/ 0 h 46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37" h="463">
                  <a:moveTo>
                    <a:pt x="247" y="0"/>
                  </a:moveTo>
                  <a:lnTo>
                    <a:pt x="4" y="132"/>
                  </a:lnTo>
                  <a:lnTo>
                    <a:pt x="140" y="258"/>
                  </a:lnTo>
                  <a:lnTo>
                    <a:pt x="0" y="351"/>
                  </a:lnTo>
                  <a:lnTo>
                    <a:pt x="344" y="463"/>
                  </a:lnTo>
                  <a:lnTo>
                    <a:pt x="437" y="273"/>
                  </a:lnTo>
                  <a:lnTo>
                    <a:pt x="407" y="146"/>
                  </a:lnTo>
                  <a:lnTo>
                    <a:pt x="355" y="63"/>
                  </a:lnTo>
                  <a:lnTo>
                    <a:pt x="364" y="267"/>
                  </a:lnTo>
                  <a:lnTo>
                    <a:pt x="330" y="404"/>
                  </a:lnTo>
                  <a:lnTo>
                    <a:pt x="112" y="345"/>
                  </a:lnTo>
                  <a:lnTo>
                    <a:pt x="209" y="253"/>
                  </a:lnTo>
                  <a:lnTo>
                    <a:pt x="101" y="136"/>
                  </a:lnTo>
                  <a:lnTo>
                    <a:pt x="247"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18448" name="Freeform 16"/>
            <p:cNvSpPr>
              <a:spLocks/>
            </p:cNvSpPr>
            <p:nvPr/>
          </p:nvSpPr>
          <p:spPr bwMode="auto">
            <a:xfrm>
              <a:off x="1106" y="1112"/>
              <a:ext cx="1074" cy="812"/>
            </a:xfrm>
            <a:custGeom>
              <a:avLst/>
              <a:gdLst>
                <a:gd name="T0" fmla="*/ 345 w 1074"/>
                <a:gd name="T1" fmla="*/ 141 h 812"/>
                <a:gd name="T2" fmla="*/ 545 w 1074"/>
                <a:gd name="T3" fmla="*/ 0 h 812"/>
                <a:gd name="T4" fmla="*/ 525 w 1074"/>
                <a:gd name="T5" fmla="*/ 170 h 812"/>
                <a:gd name="T6" fmla="*/ 850 w 1074"/>
                <a:gd name="T7" fmla="*/ 365 h 812"/>
                <a:gd name="T8" fmla="*/ 1074 w 1074"/>
                <a:gd name="T9" fmla="*/ 316 h 812"/>
                <a:gd name="T10" fmla="*/ 1055 w 1074"/>
                <a:gd name="T11" fmla="*/ 554 h 812"/>
                <a:gd name="T12" fmla="*/ 850 w 1074"/>
                <a:gd name="T13" fmla="*/ 472 h 812"/>
                <a:gd name="T14" fmla="*/ 749 w 1074"/>
                <a:gd name="T15" fmla="*/ 505 h 812"/>
                <a:gd name="T16" fmla="*/ 710 w 1074"/>
                <a:gd name="T17" fmla="*/ 603 h 812"/>
                <a:gd name="T18" fmla="*/ 627 w 1074"/>
                <a:gd name="T19" fmla="*/ 550 h 812"/>
                <a:gd name="T20" fmla="*/ 433 w 1074"/>
                <a:gd name="T21" fmla="*/ 632 h 812"/>
                <a:gd name="T22" fmla="*/ 364 w 1074"/>
                <a:gd name="T23" fmla="*/ 812 h 812"/>
                <a:gd name="T24" fmla="*/ 248 w 1074"/>
                <a:gd name="T25" fmla="*/ 647 h 812"/>
                <a:gd name="T26" fmla="*/ 291 w 1074"/>
                <a:gd name="T27" fmla="*/ 623 h 812"/>
                <a:gd name="T28" fmla="*/ 351 w 1074"/>
                <a:gd name="T29" fmla="*/ 714 h 812"/>
                <a:gd name="T30" fmla="*/ 398 w 1074"/>
                <a:gd name="T31" fmla="*/ 588 h 812"/>
                <a:gd name="T32" fmla="*/ 627 w 1074"/>
                <a:gd name="T33" fmla="*/ 510 h 812"/>
                <a:gd name="T34" fmla="*/ 689 w 1074"/>
                <a:gd name="T35" fmla="*/ 535 h 812"/>
                <a:gd name="T36" fmla="*/ 724 w 1074"/>
                <a:gd name="T37" fmla="*/ 462 h 812"/>
                <a:gd name="T38" fmla="*/ 865 w 1074"/>
                <a:gd name="T39" fmla="*/ 418 h 812"/>
                <a:gd name="T40" fmla="*/ 530 w 1074"/>
                <a:gd name="T41" fmla="*/ 223 h 812"/>
                <a:gd name="T42" fmla="*/ 471 w 1074"/>
                <a:gd name="T43" fmla="*/ 195 h 812"/>
                <a:gd name="T44" fmla="*/ 495 w 1074"/>
                <a:gd name="T45" fmla="*/ 92 h 812"/>
                <a:gd name="T46" fmla="*/ 364 w 1074"/>
                <a:gd name="T47" fmla="*/ 180 h 812"/>
                <a:gd name="T48" fmla="*/ 233 w 1074"/>
                <a:gd name="T49" fmla="*/ 238 h 812"/>
                <a:gd name="T50" fmla="*/ 0 w 1074"/>
                <a:gd name="T51" fmla="*/ 355 h 812"/>
                <a:gd name="T52" fmla="*/ 200 w 1074"/>
                <a:gd name="T53" fmla="*/ 199 h 812"/>
                <a:gd name="T54" fmla="*/ 345 w 1074"/>
                <a:gd name="T55" fmla="*/ 141 h 812"/>
                <a:gd name="T56" fmla="*/ 345 w 1074"/>
                <a:gd name="T57" fmla="*/ 141 h 81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074" h="812">
                  <a:moveTo>
                    <a:pt x="345" y="141"/>
                  </a:moveTo>
                  <a:lnTo>
                    <a:pt x="545" y="0"/>
                  </a:lnTo>
                  <a:lnTo>
                    <a:pt x="525" y="170"/>
                  </a:lnTo>
                  <a:lnTo>
                    <a:pt x="850" y="365"/>
                  </a:lnTo>
                  <a:lnTo>
                    <a:pt x="1074" y="316"/>
                  </a:lnTo>
                  <a:lnTo>
                    <a:pt x="1055" y="554"/>
                  </a:lnTo>
                  <a:lnTo>
                    <a:pt x="850" y="472"/>
                  </a:lnTo>
                  <a:lnTo>
                    <a:pt x="749" y="505"/>
                  </a:lnTo>
                  <a:lnTo>
                    <a:pt x="710" y="603"/>
                  </a:lnTo>
                  <a:lnTo>
                    <a:pt x="627" y="550"/>
                  </a:lnTo>
                  <a:lnTo>
                    <a:pt x="433" y="632"/>
                  </a:lnTo>
                  <a:lnTo>
                    <a:pt x="364" y="812"/>
                  </a:lnTo>
                  <a:lnTo>
                    <a:pt x="248" y="647"/>
                  </a:lnTo>
                  <a:lnTo>
                    <a:pt x="291" y="623"/>
                  </a:lnTo>
                  <a:lnTo>
                    <a:pt x="351" y="714"/>
                  </a:lnTo>
                  <a:lnTo>
                    <a:pt x="398" y="588"/>
                  </a:lnTo>
                  <a:lnTo>
                    <a:pt x="627" y="510"/>
                  </a:lnTo>
                  <a:lnTo>
                    <a:pt x="689" y="535"/>
                  </a:lnTo>
                  <a:lnTo>
                    <a:pt x="724" y="462"/>
                  </a:lnTo>
                  <a:lnTo>
                    <a:pt x="865" y="418"/>
                  </a:lnTo>
                  <a:lnTo>
                    <a:pt x="530" y="223"/>
                  </a:lnTo>
                  <a:lnTo>
                    <a:pt x="471" y="195"/>
                  </a:lnTo>
                  <a:lnTo>
                    <a:pt x="495" y="92"/>
                  </a:lnTo>
                  <a:lnTo>
                    <a:pt x="364" y="180"/>
                  </a:lnTo>
                  <a:lnTo>
                    <a:pt x="233" y="238"/>
                  </a:lnTo>
                  <a:lnTo>
                    <a:pt x="0" y="355"/>
                  </a:lnTo>
                  <a:lnTo>
                    <a:pt x="200" y="199"/>
                  </a:lnTo>
                  <a:lnTo>
                    <a:pt x="345" y="141"/>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18449" name="Freeform 17"/>
            <p:cNvSpPr>
              <a:spLocks/>
            </p:cNvSpPr>
            <p:nvPr/>
          </p:nvSpPr>
          <p:spPr bwMode="auto">
            <a:xfrm>
              <a:off x="1261" y="1413"/>
              <a:ext cx="73" cy="88"/>
            </a:xfrm>
            <a:custGeom>
              <a:avLst/>
              <a:gdLst>
                <a:gd name="T0" fmla="*/ 25 w 73"/>
                <a:gd name="T1" fmla="*/ 0 h 88"/>
                <a:gd name="T2" fmla="*/ 0 w 73"/>
                <a:gd name="T3" fmla="*/ 39 h 88"/>
                <a:gd name="T4" fmla="*/ 25 w 73"/>
                <a:gd name="T5" fmla="*/ 88 h 88"/>
                <a:gd name="T6" fmla="*/ 69 w 73"/>
                <a:gd name="T7" fmla="*/ 68 h 88"/>
                <a:gd name="T8" fmla="*/ 73 w 73"/>
                <a:gd name="T9" fmla="*/ 19 h 88"/>
                <a:gd name="T10" fmla="*/ 25 w 73"/>
                <a:gd name="T11" fmla="*/ 0 h 88"/>
                <a:gd name="T12" fmla="*/ 25 w 73"/>
                <a:gd name="T13" fmla="*/ 0 h 8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3" h="88">
                  <a:moveTo>
                    <a:pt x="25" y="0"/>
                  </a:moveTo>
                  <a:lnTo>
                    <a:pt x="0" y="39"/>
                  </a:lnTo>
                  <a:lnTo>
                    <a:pt x="25" y="88"/>
                  </a:lnTo>
                  <a:lnTo>
                    <a:pt x="69" y="68"/>
                  </a:lnTo>
                  <a:lnTo>
                    <a:pt x="73" y="19"/>
                  </a:lnTo>
                  <a:lnTo>
                    <a:pt x="25"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18450" name="Freeform 18"/>
            <p:cNvSpPr>
              <a:spLocks/>
            </p:cNvSpPr>
            <p:nvPr/>
          </p:nvSpPr>
          <p:spPr bwMode="auto">
            <a:xfrm>
              <a:off x="1306" y="1544"/>
              <a:ext cx="72" cy="88"/>
            </a:xfrm>
            <a:custGeom>
              <a:avLst/>
              <a:gdLst>
                <a:gd name="T0" fmla="*/ 28 w 72"/>
                <a:gd name="T1" fmla="*/ 0 h 88"/>
                <a:gd name="T2" fmla="*/ 0 w 72"/>
                <a:gd name="T3" fmla="*/ 30 h 88"/>
                <a:gd name="T4" fmla="*/ 9 w 72"/>
                <a:gd name="T5" fmla="*/ 73 h 88"/>
                <a:gd name="T6" fmla="*/ 48 w 72"/>
                <a:gd name="T7" fmla="*/ 88 h 88"/>
                <a:gd name="T8" fmla="*/ 72 w 72"/>
                <a:gd name="T9" fmla="*/ 45 h 88"/>
                <a:gd name="T10" fmla="*/ 28 w 72"/>
                <a:gd name="T11" fmla="*/ 0 h 88"/>
                <a:gd name="T12" fmla="*/ 28 w 72"/>
                <a:gd name="T13" fmla="*/ 0 h 8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2" h="88">
                  <a:moveTo>
                    <a:pt x="28" y="0"/>
                  </a:moveTo>
                  <a:lnTo>
                    <a:pt x="0" y="30"/>
                  </a:lnTo>
                  <a:lnTo>
                    <a:pt x="9" y="73"/>
                  </a:lnTo>
                  <a:lnTo>
                    <a:pt x="48" y="88"/>
                  </a:lnTo>
                  <a:lnTo>
                    <a:pt x="72" y="45"/>
                  </a:lnTo>
                  <a:lnTo>
                    <a:pt x="28"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18451" name="Freeform 19"/>
            <p:cNvSpPr>
              <a:spLocks/>
            </p:cNvSpPr>
            <p:nvPr/>
          </p:nvSpPr>
          <p:spPr bwMode="auto">
            <a:xfrm>
              <a:off x="1515" y="1404"/>
              <a:ext cx="121" cy="262"/>
            </a:xfrm>
            <a:custGeom>
              <a:avLst/>
              <a:gdLst>
                <a:gd name="T0" fmla="*/ 9 w 121"/>
                <a:gd name="T1" fmla="*/ 0 h 262"/>
                <a:gd name="T2" fmla="*/ 67 w 121"/>
                <a:gd name="T3" fmla="*/ 63 h 262"/>
                <a:gd name="T4" fmla="*/ 0 w 121"/>
                <a:gd name="T5" fmla="*/ 150 h 262"/>
                <a:gd name="T6" fmla="*/ 58 w 121"/>
                <a:gd name="T7" fmla="*/ 198 h 262"/>
                <a:gd name="T8" fmla="*/ 15 w 121"/>
                <a:gd name="T9" fmla="*/ 262 h 262"/>
                <a:gd name="T10" fmla="*/ 101 w 121"/>
                <a:gd name="T11" fmla="*/ 194 h 262"/>
                <a:gd name="T12" fmla="*/ 39 w 121"/>
                <a:gd name="T13" fmla="*/ 150 h 262"/>
                <a:gd name="T14" fmla="*/ 121 w 121"/>
                <a:gd name="T15" fmla="*/ 53 h 262"/>
                <a:gd name="T16" fmla="*/ 9 w 121"/>
                <a:gd name="T17" fmla="*/ 0 h 262"/>
                <a:gd name="T18" fmla="*/ 9 w 121"/>
                <a:gd name="T19" fmla="*/ 0 h 2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21" h="262">
                  <a:moveTo>
                    <a:pt x="9" y="0"/>
                  </a:moveTo>
                  <a:lnTo>
                    <a:pt x="67" y="63"/>
                  </a:lnTo>
                  <a:lnTo>
                    <a:pt x="0" y="150"/>
                  </a:lnTo>
                  <a:lnTo>
                    <a:pt x="58" y="198"/>
                  </a:lnTo>
                  <a:lnTo>
                    <a:pt x="15" y="262"/>
                  </a:lnTo>
                  <a:lnTo>
                    <a:pt x="101" y="194"/>
                  </a:lnTo>
                  <a:lnTo>
                    <a:pt x="39" y="150"/>
                  </a:lnTo>
                  <a:lnTo>
                    <a:pt x="121" y="53"/>
                  </a:lnTo>
                  <a:lnTo>
                    <a:pt x="9"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18452" name="Freeform 20"/>
            <p:cNvSpPr>
              <a:spLocks/>
            </p:cNvSpPr>
            <p:nvPr/>
          </p:nvSpPr>
          <p:spPr bwMode="auto">
            <a:xfrm>
              <a:off x="1627" y="1384"/>
              <a:ext cx="135" cy="209"/>
            </a:xfrm>
            <a:custGeom>
              <a:avLst/>
              <a:gdLst>
                <a:gd name="T0" fmla="*/ 0 w 135"/>
                <a:gd name="T1" fmla="*/ 0 h 209"/>
                <a:gd name="T2" fmla="*/ 77 w 135"/>
                <a:gd name="T3" fmla="*/ 63 h 209"/>
                <a:gd name="T4" fmla="*/ 24 w 135"/>
                <a:gd name="T5" fmla="*/ 141 h 209"/>
                <a:gd name="T6" fmla="*/ 91 w 135"/>
                <a:gd name="T7" fmla="*/ 209 h 209"/>
                <a:gd name="T8" fmla="*/ 71 w 135"/>
                <a:gd name="T9" fmla="*/ 127 h 209"/>
                <a:gd name="T10" fmla="*/ 135 w 135"/>
                <a:gd name="T11" fmla="*/ 59 h 209"/>
                <a:gd name="T12" fmla="*/ 0 w 135"/>
                <a:gd name="T13" fmla="*/ 0 h 209"/>
                <a:gd name="T14" fmla="*/ 0 w 135"/>
                <a:gd name="T15" fmla="*/ 0 h 20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5" h="209">
                  <a:moveTo>
                    <a:pt x="0" y="0"/>
                  </a:moveTo>
                  <a:lnTo>
                    <a:pt x="77" y="63"/>
                  </a:lnTo>
                  <a:lnTo>
                    <a:pt x="24" y="141"/>
                  </a:lnTo>
                  <a:lnTo>
                    <a:pt x="91" y="209"/>
                  </a:lnTo>
                  <a:lnTo>
                    <a:pt x="71" y="127"/>
                  </a:lnTo>
                  <a:lnTo>
                    <a:pt x="135" y="59"/>
                  </a:lnTo>
                  <a:lnTo>
                    <a:pt x="0"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18453" name="Freeform 21"/>
            <p:cNvSpPr>
              <a:spLocks/>
            </p:cNvSpPr>
            <p:nvPr/>
          </p:nvSpPr>
          <p:spPr bwMode="auto">
            <a:xfrm>
              <a:off x="733" y="1471"/>
              <a:ext cx="273" cy="176"/>
            </a:xfrm>
            <a:custGeom>
              <a:avLst/>
              <a:gdLst>
                <a:gd name="T0" fmla="*/ 2 w 273"/>
                <a:gd name="T1" fmla="*/ 69 h 176"/>
                <a:gd name="T2" fmla="*/ 76 w 273"/>
                <a:gd name="T3" fmla="*/ 34 h 176"/>
                <a:gd name="T4" fmla="*/ 104 w 273"/>
                <a:gd name="T5" fmla="*/ 0 h 176"/>
                <a:gd name="T6" fmla="*/ 115 w 273"/>
                <a:gd name="T7" fmla="*/ 40 h 176"/>
                <a:gd name="T8" fmla="*/ 223 w 273"/>
                <a:gd name="T9" fmla="*/ 73 h 176"/>
                <a:gd name="T10" fmla="*/ 273 w 273"/>
                <a:gd name="T11" fmla="*/ 21 h 176"/>
                <a:gd name="T12" fmla="*/ 266 w 273"/>
                <a:gd name="T13" fmla="*/ 161 h 176"/>
                <a:gd name="T14" fmla="*/ 226 w 273"/>
                <a:gd name="T15" fmla="*/ 113 h 176"/>
                <a:gd name="T16" fmla="*/ 106 w 273"/>
                <a:gd name="T17" fmla="*/ 131 h 176"/>
                <a:gd name="T18" fmla="*/ 95 w 273"/>
                <a:gd name="T19" fmla="*/ 176 h 176"/>
                <a:gd name="T20" fmla="*/ 76 w 273"/>
                <a:gd name="T21" fmla="*/ 137 h 176"/>
                <a:gd name="T22" fmla="*/ 50 w 273"/>
                <a:gd name="T23" fmla="*/ 127 h 176"/>
                <a:gd name="T24" fmla="*/ 0 w 273"/>
                <a:gd name="T25" fmla="*/ 113 h 176"/>
                <a:gd name="T26" fmla="*/ 2 w 273"/>
                <a:gd name="T27" fmla="*/ 69 h 176"/>
                <a:gd name="T28" fmla="*/ 2 w 273"/>
                <a:gd name="T29" fmla="*/ 69 h 17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73" h="176">
                  <a:moveTo>
                    <a:pt x="2" y="69"/>
                  </a:moveTo>
                  <a:lnTo>
                    <a:pt x="76" y="34"/>
                  </a:lnTo>
                  <a:lnTo>
                    <a:pt x="104" y="0"/>
                  </a:lnTo>
                  <a:lnTo>
                    <a:pt x="115" y="40"/>
                  </a:lnTo>
                  <a:lnTo>
                    <a:pt x="223" y="73"/>
                  </a:lnTo>
                  <a:lnTo>
                    <a:pt x="273" y="21"/>
                  </a:lnTo>
                  <a:lnTo>
                    <a:pt x="266" y="161"/>
                  </a:lnTo>
                  <a:lnTo>
                    <a:pt x="226" y="113"/>
                  </a:lnTo>
                  <a:lnTo>
                    <a:pt x="106" y="131"/>
                  </a:lnTo>
                  <a:lnTo>
                    <a:pt x="95" y="176"/>
                  </a:lnTo>
                  <a:lnTo>
                    <a:pt x="76" y="137"/>
                  </a:lnTo>
                  <a:lnTo>
                    <a:pt x="50" y="127"/>
                  </a:lnTo>
                  <a:lnTo>
                    <a:pt x="0" y="113"/>
                  </a:lnTo>
                  <a:lnTo>
                    <a:pt x="2" y="69"/>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grpSp>
          <p:nvGrpSpPr>
            <p:cNvPr id="18454" name="Group 35"/>
            <p:cNvGrpSpPr>
              <a:grpSpLocks/>
            </p:cNvGrpSpPr>
            <p:nvPr/>
          </p:nvGrpSpPr>
          <p:grpSpPr bwMode="auto">
            <a:xfrm>
              <a:off x="1344" y="1754"/>
              <a:ext cx="1117" cy="812"/>
              <a:chOff x="3352" y="2921"/>
              <a:chExt cx="1117" cy="812"/>
            </a:xfrm>
          </p:grpSpPr>
          <p:sp>
            <p:nvSpPr>
              <p:cNvPr id="18463" name="Freeform 27"/>
              <p:cNvSpPr>
                <a:spLocks/>
              </p:cNvSpPr>
              <p:nvPr/>
            </p:nvSpPr>
            <p:spPr bwMode="auto">
              <a:xfrm>
                <a:off x="3425" y="2955"/>
                <a:ext cx="874" cy="724"/>
              </a:xfrm>
              <a:custGeom>
                <a:avLst/>
                <a:gdLst>
                  <a:gd name="T0" fmla="*/ 470 w 874"/>
                  <a:gd name="T1" fmla="*/ 0 h 724"/>
                  <a:gd name="T2" fmla="*/ 325 w 874"/>
                  <a:gd name="T3" fmla="*/ 116 h 724"/>
                  <a:gd name="T4" fmla="*/ 0 w 874"/>
                  <a:gd name="T5" fmla="*/ 297 h 724"/>
                  <a:gd name="T6" fmla="*/ 92 w 874"/>
                  <a:gd name="T7" fmla="*/ 418 h 724"/>
                  <a:gd name="T8" fmla="*/ 0 w 874"/>
                  <a:gd name="T9" fmla="*/ 510 h 724"/>
                  <a:gd name="T10" fmla="*/ 242 w 874"/>
                  <a:gd name="T11" fmla="*/ 602 h 724"/>
                  <a:gd name="T12" fmla="*/ 325 w 874"/>
                  <a:gd name="T13" fmla="*/ 724 h 724"/>
                  <a:gd name="T14" fmla="*/ 373 w 874"/>
                  <a:gd name="T15" fmla="*/ 583 h 724"/>
                  <a:gd name="T16" fmla="*/ 588 w 874"/>
                  <a:gd name="T17" fmla="*/ 501 h 724"/>
                  <a:gd name="T18" fmla="*/ 670 w 874"/>
                  <a:gd name="T19" fmla="*/ 525 h 724"/>
                  <a:gd name="T20" fmla="*/ 719 w 874"/>
                  <a:gd name="T21" fmla="*/ 447 h 724"/>
                  <a:gd name="T22" fmla="*/ 874 w 874"/>
                  <a:gd name="T23" fmla="*/ 384 h 724"/>
                  <a:gd name="T24" fmla="*/ 470 w 874"/>
                  <a:gd name="T25" fmla="*/ 165 h 724"/>
                  <a:gd name="T26" fmla="*/ 470 w 874"/>
                  <a:gd name="T27" fmla="*/ 0 h 724"/>
                  <a:gd name="T28" fmla="*/ 470 w 874"/>
                  <a:gd name="T29" fmla="*/ 0 h 72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874" h="724">
                    <a:moveTo>
                      <a:pt x="470" y="0"/>
                    </a:moveTo>
                    <a:lnTo>
                      <a:pt x="325" y="116"/>
                    </a:lnTo>
                    <a:lnTo>
                      <a:pt x="0" y="297"/>
                    </a:lnTo>
                    <a:lnTo>
                      <a:pt x="92" y="418"/>
                    </a:lnTo>
                    <a:lnTo>
                      <a:pt x="0" y="510"/>
                    </a:lnTo>
                    <a:lnTo>
                      <a:pt x="242" y="602"/>
                    </a:lnTo>
                    <a:lnTo>
                      <a:pt x="325" y="724"/>
                    </a:lnTo>
                    <a:lnTo>
                      <a:pt x="373" y="583"/>
                    </a:lnTo>
                    <a:lnTo>
                      <a:pt x="588" y="501"/>
                    </a:lnTo>
                    <a:lnTo>
                      <a:pt x="670" y="525"/>
                    </a:lnTo>
                    <a:lnTo>
                      <a:pt x="719" y="447"/>
                    </a:lnTo>
                    <a:lnTo>
                      <a:pt x="874" y="384"/>
                    </a:lnTo>
                    <a:lnTo>
                      <a:pt x="470" y="165"/>
                    </a:lnTo>
                    <a:lnTo>
                      <a:pt x="470" y="0"/>
                    </a:lnTo>
                    <a:close/>
                  </a:path>
                </a:pathLst>
              </a:custGeom>
              <a:solidFill>
                <a:srgbClr val="FFCC7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18464" name="Freeform 28"/>
              <p:cNvSpPr>
                <a:spLocks/>
              </p:cNvSpPr>
              <p:nvPr/>
            </p:nvSpPr>
            <p:spPr bwMode="auto">
              <a:xfrm>
                <a:off x="3504" y="2976"/>
                <a:ext cx="874" cy="724"/>
              </a:xfrm>
              <a:custGeom>
                <a:avLst/>
                <a:gdLst>
                  <a:gd name="T0" fmla="*/ 471 w 874"/>
                  <a:gd name="T1" fmla="*/ 0 h 724"/>
                  <a:gd name="T2" fmla="*/ 325 w 874"/>
                  <a:gd name="T3" fmla="*/ 116 h 724"/>
                  <a:gd name="T4" fmla="*/ 0 w 874"/>
                  <a:gd name="T5" fmla="*/ 296 h 724"/>
                  <a:gd name="T6" fmla="*/ 92 w 874"/>
                  <a:gd name="T7" fmla="*/ 418 h 724"/>
                  <a:gd name="T8" fmla="*/ 0 w 874"/>
                  <a:gd name="T9" fmla="*/ 511 h 724"/>
                  <a:gd name="T10" fmla="*/ 243 w 874"/>
                  <a:gd name="T11" fmla="*/ 603 h 724"/>
                  <a:gd name="T12" fmla="*/ 325 w 874"/>
                  <a:gd name="T13" fmla="*/ 724 h 724"/>
                  <a:gd name="T14" fmla="*/ 374 w 874"/>
                  <a:gd name="T15" fmla="*/ 584 h 724"/>
                  <a:gd name="T16" fmla="*/ 587 w 874"/>
                  <a:gd name="T17" fmla="*/ 500 h 724"/>
                  <a:gd name="T18" fmla="*/ 669 w 874"/>
                  <a:gd name="T19" fmla="*/ 524 h 724"/>
                  <a:gd name="T20" fmla="*/ 719 w 874"/>
                  <a:gd name="T21" fmla="*/ 447 h 724"/>
                  <a:gd name="T22" fmla="*/ 874 w 874"/>
                  <a:gd name="T23" fmla="*/ 384 h 724"/>
                  <a:gd name="T24" fmla="*/ 471 w 874"/>
                  <a:gd name="T25" fmla="*/ 165 h 724"/>
                  <a:gd name="T26" fmla="*/ 471 w 874"/>
                  <a:gd name="T27" fmla="*/ 0 h 724"/>
                  <a:gd name="T28" fmla="*/ 471 w 874"/>
                  <a:gd name="T29" fmla="*/ 0 h 72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874" h="724">
                    <a:moveTo>
                      <a:pt x="471" y="0"/>
                    </a:moveTo>
                    <a:lnTo>
                      <a:pt x="325" y="116"/>
                    </a:lnTo>
                    <a:lnTo>
                      <a:pt x="0" y="296"/>
                    </a:lnTo>
                    <a:lnTo>
                      <a:pt x="92" y="418"/>
                    </a:lnTo>
                    <a:lnTo>
                      <a:pt x="0" y="511"/>
                    </a:lnTo>
                    <a:lnTo>
                      <a:pt x="243" y="603"/>
                    </a:lnTo>
                    <a:lnTo>
                      <a:pt x="325" y="724"/>
                    </a:lnTo>
                    <a:lnTo>
                      <a:pt x="374" y="584"/>
                    </a:lnTo>
                    <a:lnTo>
                      <a:pt x="587" y="500"/>
                    </a:lnTo>
                    <a:lnTo>
                      <a:pt x="669" y="524"/>
                    </a:lnTo>
                    <a:lnTo>
                      <a:pt x="719" y="447"/>
                    </a:lnTo>
                    <a:lnTo>
                      <a:pt x="874" y="384"/>
                    </a:lnTo>
                    <a:lnTo>
                      <a:pt x="471" y="165"/>
                    </a:lnTo>
                    <a:lnTo>
                      <a:pt x="471" y="0"/>
                    </a:lnTo>
                    <a:close/>
                  </a:path>
                </a:pathLst>
              </a:custGeom>
              <a:solidFill>
                <a:srgbClr val="FFA64D"/>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18465" name="Freeform 29"/>
              <p:cNvSpPr>
                <a:spLocks/>
              </p:cNvSpPr>
              <p:nvPr/>
            </p:nvSpPr>
            <p:spPr bwMode="auto">
              <a:xfrm>
                <a:off x="3352" y="3120"/>
                <a:ext cx="437" cy="463"/>
              </a:xfrm>
              <a:custGeom>
                <a:avLst/>
                <a:gdLst>
                  <a:gd name="T0" fmla="*/ 247 w 437"/>
                  <a:gd name="T1" fmla="*/ 0 h 463"/>
                  <a:gd name="T2" fmla="*/ 4 w 437"/>
                  <a:gd name="T3" fmla="*/ 132 h 463"/>
                  <a:gd name="T4" fmla="*/ 140 w 437"/>
                  <a:gd name="T5" fmla="*/ 258 h 463"/>
                  <a:gd name="T6" fmla="*/ 0 w 437"/>
                  <a:gd name="T7" fmla="*/ 351 h 463"/>
                  <a:gd name="T8" fmla="*/ 344 w 437"/>
                  <a:gd name="T9" fmla="*/ 463 h 463"/>
                  <a:gd name="T10" fmla="*/ 437 w 437"/>
                  <a:gd name="T11" fmla="*/ 273 h 463"/>
                  <a:gd name="T12" fmla="*/ 407 w 437"/>
                  <a:gd name="T13" fmla="*/ 146 h 463"/>
                  <a:gd name="T14" fmla="*/ 355 w 437"/>
                  <a:gd name="T15" fmla="*/ 63 h 463"/>
                  <a:gd name="T16" fmla="*/ 364 w 437"/>
                  <a:gd name="T17" fmla="*/ 267 h 463"/>
                  <a:gd name="T18" fmla="*/ 330 w 437"/>
                  <a:gd name="T19" fmla="*/ 404 h 463"/>
                  <a:gd name="T20" fmla="*/ 112 w 437"/>
                  <a:gd name="T21" fmla="*/ 345 h 463"/>
                  <a:gd name="T22" fmla="*/ 209 w 437"/>
                  <a:gd name="T23" fmla="*/ 253 h 463"/>
                  <a:gd name="T24" fmla="*/ 101 w 437"/>
                  <a:gd name="T25" fmla="*/ 136 h 463"/>
                  <a:gd name="T26" fmla="*/ 247 w 437"/>
                  <a:gd name="T27" fmla="*/ 0 h 463"/>
                  <a:gd name="T28" fmla="*/ 247 w 437"/>
                  <a:gd name="T29" fmla="*/ 0 h 46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37" h="463">
                    <a:moveTo>
                      <a:pt x="247" y="0"/>
                    </a:moveTo>
                    <a:lnTo>
                      <a:pt x="4" y="132"/>
                    </a:lnTo>
                    <a:lnTo>
                      <a:pt x="140" y="258"/>
                    </a:lnTo>
                    <a:lnTo>
                      <a:pt x="0" y="351"/>
                    </a:lnTo>
                    <a:lnTo>
                      <a:pt x="344" y="463"/>
                    </a:lnTo>
                    <a:lnTo>
                      <a:pt x="437" y="273"/>
                    </a:lnTo>
                    <a:lnTo>
                      <a:pt x="407" y="146"/>
                    </a:lnTo>
                    <a:lnTo>
                      <a:pt x="355" y="63"/>
                    </a:lnTo>
                    <a:lnTo>
                      <a:pt x="364" y="267"/>
                    </a:lnTo>
                    <a:lnTo>
                      <a:pt x="330" y="404"/>
                    </a:lnTo>
                    <a:lnTo>
                      <a:pt x="112" y="345"/>
                    </a:lnTo>
                    <a:lnTo>
                      <a:pt x="209" y="253"/>
                    </a:lnTo>
                    <a:lnTo>
                      <a:pt x="101" y="136"/>
                    </a:lnTo>
                    <a:lnTo>
                      <a:pt x="247"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18466" name="Freeform 30"/>
              <p:cNvSpPr>
                <a:spLocks/>
              </p:cNvSpPr>
              <p:nvPr/>
            </p:nvSpPr>
            <p:spPr bwMode="auto">
              <a:xfrm>
                <a:off x="3395" y="2921"/>
                <a:ext cx="1074" cy="812"/>
              </a:xfrm>
              <a:custGeom>
                <a:avLst/>
                <a:gdLst>
                  <a:gd name="T0" fmla="*/ 345 w 1074"/>
                  <a:gd name="T1" fmla="*/ 141 h 812"/>
                  <a:gd name="T2" fmla="*/ 545 w 1074"/>
                  <a:gd name="T3" fmla="*/ 0 h 812"/>
                  <a:gd name="T4" fmla="*/ 525 w 1074"/>
                  <a:gd name="T5" fmla="*/ 170 h 812"/>
                  <a:gd name="T6" fmla="*/ 850 w 1074"/>
                  <a:gd name="T7" fmla="*/ 365 h 812"/>
                  <a:gd name="T8" fmla="*/ 1074 w 1074"/>
                  <a:gd name="T9" fmla="*/ 316 h 812"/>
                  <a:gd name="T10" fmla="*/ 1055 w 1074"/>
                  <a:gd name="T11" fmla="*/ 554 h 812"/>
                  <a:gd name="T12" fmla="*/ 850 w 1074"/>
                  <a:gd name="T13" fmla="*/ 472 h 812"/>
                  <a:gd name="T14" fmla="*/ 749 w 1074"/>
                  <a:gd name="T15" fmla="*/ 505 h 812"/>
                  <a:gd name="T16" fmla="*/ 710 w 1074"/>
                  <a:gd name="T17" fmla="*/ 603 h 812"/>
                  <a:gd name="T18" fmla="*/ 627 w 1074"/>
                  <a:gd name="T19" fmla="*/ 550 h 812"/>
                  <a:gd name="T20" fmla="*/ 433 w 1074"/>
                  <a:gd name="T21" fmla="*/ 632 h 812"/>
                  <a:gd name="T22" fmla="*/ 364 w 1074"/>
                  <a:gd name="T23" fmla="*/ 812 h 812"/>
                  <a:gd name="T24" fmla="*/ 248 w 1074"/>
                  <a:gd name="T25" fmla="*/ 647 h 812"/>
                  <a:gd name="T26" fmla="*/ 291 w 1074"/>
                  <a:gd name="T27" fmla="*/ 623 h 812"/>
                  <a:gd name="T28" fmla="*/ 351 w 1074"/>
                  <a:gd name="T29" fmla="*/ 714 h 812"/>
                  <a:gd name="T30" fmla="*/ 398 w 1074"/>
                  <a:gd name="T31" fmla="*/ 588 h 812"/>
                  <a:gd name="T32" fmla="*/ 627 w 1074"/>
                  <a:gd name="T33" fmla="*/ 510 h 812"/>
                  <a:gd name="T34" fmla="*/ 689 w 1074"/>
                  <a:gd name="T35" fmla="*/ 535 h 812"/>
                  <a:gd name="T36" fmla="*/ 724 w 1074"/>
                  <a:gd name="T37" fmla="*/ 462 h 812"/>
                  <a:gd name="T38" fmla="*/ 865 w 1074"/>
                  <a:gd name="T39" fmla="*/ 418 h 812"/>
                  <a:gd name="T40" fmla="*/ 530 w 1074"/>
                  <a:gd name="T41" fmla="*/ 223 h 812"/>
                  <a:gd name="T42" fmla="*/ 471 w 1074"/>
                  <a:gd name="T43" fmla="*/ 195 h 812"/>
                  <a:gd name="T44" fmla="*/ 495 w 1074"/>
                  <a:gd name="T45" fmla="*/ 92 h 812"/>
                  <a:gd name="T46" fmla="*/ 364 w 1074"/>
                  <a:gd name="T47" fmla="*/ 180 h 812"/>
                  <a:gd name="T48" fmla="*/ 233 w 1074"/>
                  <a:gd name="T49" fmla="*/ 238 h 812"/>
                  <a:gd name="T50" fmla="*/ 0 w 1074"/>
                  <a:gd name="T51" fmla="*/ 355 h 812"/>
                  <a:gd name="T52" fmla="*/ 200 w 1074"/>
                  <a:gd name="T53" fmla="*/ 199 h 812"/>
                  <a:gd name="T54" fmla="*/ 345 w 1074"/>
                  <a:gd name="T55" fmla="*/ 141 h 812"/>
                  <a:gd name="T56" fmla="*/ 345 w 1074"/>
                  <a:gd name="T57" fmla="*/ 141 h 81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074" h="812">
                    <a:moveTo>
                      <a:pt x="345" y="141"/>
                    </a:moveTo>
                    <a:lnTo>
                      <a:pt x="545" y="0"/>
                    </a:lnTo>
                    <a:lnTo>
                      <a:pt x="525" y="170"/>
                    </a:lnTo>
                    <a:lnTo>
                      <a:pt x="850" y="365"/>
                    </a:lnTo>
                    <a:lnTo>
                      <a:pt x="1074" y="316"/>
                    </a:lnTo>
                    <a:lnTo>
                      <a:pt x="1055" y="554"/>
                    </a:lnTo>
                    <a:lnTo>
                      <a:pt x="850" y="472"/>
                    </a:lnTo>
                    <a:lnTo>
                      <a:pt x="749" y="505"/>
                    </a:lnTo>
                    <a:lnTo>
                      <a:pt x="710" y="603"/>
                    </a:lnTo>
                    <a:lnTo>
                      <a:pt x="627" y="550"/>
                    </a:lnTo>
                    <a:lnTo>
                      <a:pt x="433" y="632"/>
                    </a:lnTo>
                    <a:lnTo>
                      <a:pt x="364" y="812"/>
                    </a:lnTo>
                    <a:lnTo>
                      <a:pt x="248" y="647"/>
                    </a:lnTo>
                    <a:lnTo>
                      <a:pt x="291" y="623"/>
                    </a:lnTo>
                    <a:lnTo>
                      <a:pt x="351" y="714"/>
                    </a:lnTo>
                    <a:lnTo>
                      <a:pt x="398" y="588"/>
                    </a:lnTo>
                    <a:lnTo>
                      <a:pt x="627" y="510"/>
                    </a:lnTo>
                    <a:lnTo>
                      <a:pt x="689" y="535"/>
                    </a:lnTo>
                    <a:lnTo>
                      <a:pt x="724" y="462"/>
                    </a:lnTo>
                    <a:lnTo>
                      <a:pt x="865" y="418"/>
                    </a:lnTo>
                    <a:lnTo>
                      <a:pt x="530" y="223"/>
                    </a:lnTo>
                    <a:lnTo>
                      <a:pt x="471" y="195"/>
                    </a:lnTo>
                    <a:lnTo>
                      <a:pt x="495" y="92"/>
                    </a:lnTo>
                    <a:lnTo>
                      <a:pt x="364" y="180"/>
                    </a:lnTo>
                    <a:lnTo>
                      <a:pt x="233" y="238"/>
                    </a:lnTo>
                    <a:lnTo>
                      <a:pt x="0" y="355"/>
                    </a:lnTo>
                    <a:lnTo>
                      <a:pt x="200" y="199"/>
                    </a:lnTo>
                    <a:lnTo>
                      <a:pt x="345" y="141"/>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18467" name="Freeform 31"/>
              <p:cNvSpPr>
                <a:spLocks/>
              </p:cNvSpPr>
              <p:nvPr/>
            </p:nvSpPr>
            <p:spPr bwMode="auto">
              <a:xfrm>
                <a:off x="3550" y="3222"/>
                <a:ext cx="73" cy="88"/>
              </a:xfrm>
              <a:custGeom>
                <a:avLst/>
                <a:gdLst>
                  <a:gd name="T0" fmla="*/ 25 w 73"/>
                  <a:gd name="T1" fmla="*/ 0 h 88"/>
                  <a:gd name="T2" fmla="*/ 0 w 73"/>
                  <a:gd name="T3" fmla="*/ 39 h 88"/>
                  <a:gd name="T4" fmla="*/ 25 w 73"/>
                  <a:gd name="T5" fmla="*/ 88 h 88"/>
                  <a:gd name="T6" fmla="*/ 69 w 73"/>
                  <a:gd name="T7" fmla="*/ 68 h 88"/>
                  <a:gd name="T8" fmla="*/ 73 w 73"/>
                  <a:gd name="T9" fmla="*/ 19 h 88"/>
                  <a:gd name="T10" fmla="*/ 25 w 73"/>
                  <a:gd name="T11" fmla="*/ 0 h 88"/>
                  <a:gd name="T12" fmla="*/ 25 w 73"/>
                  <a:gd name="T13" fmla="*/ 0 h 8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3" h="88">
                    <a:moveTo>
                      <a:pt x="25" y="0"/>
                    </a:moveTo>
                    <a:lnTo>
                      <a:pt x="0" y="39"/>
                    </a:lnTo>
                    <a:lnTo>
                      <a:pt x="25" y="88"/>
                    </a:lnTo>
                    <a:lnTo>
                      <a:pt x="69" y="68"/>
                    </a:lnTo>
                    <a:lnTo>
                      <a:pt x="73" y="19"/>
                    </a:lnTo>
                    <a:lnTo>
                      <a:pt x="25"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18468" name="Freeform 32"/>
              <p:cNvSpPr>
                <a:spLocks/>
              </p:cNvSpPr>
              <p:nvPr/>
            </p:nvSpPr>
            <p:spPr bwMode="auto">
              <a:xfrm>
                <a:off x="3595" y="3353"/>
                <a:ext cx="72" cy="88"/>
              </a:xfrm>
              <a:custGeom>
                <a:avLst/>
                <a:gdLst>
                  <a:gd name="T0" fmla="*/ 28 w 72"/>
                  <a:gd name="T1" fmla="*/ 0 h 88"/>
                  <a:gd name="T2" fmla="*/ 0 w 72"/>
                  <a:gd name="T3" fmla="*/ 30 h 88"/>
                  <a:gd name="T4" fmla="*/ 9 w 72"/>
                  <a:gd name="T5" fmla="*/ 73 h 88"/>
                  <a:gd name="T6" fmla="*/ 48 w 72"/>
                  <a:gd name="T7" fmla="*/ 88 h 88"/>
                  <a:gd name="T8" fmla="*/ 72 w 72"/>
                  <a:gd name="T9" fmla="*/ 45 h 88"/>
                  <a:gd name="T10" fmla="*/ 28 w 72"/>
                  <a:gd name="T11" fmla="*/ 0 h 88"/>
                  <a:gd name="T12" fmla="*/ 28 w 72"/>
                  <a:gd name="T13" fmla="*/ 0 h 8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2" h="88">
                    <a:moveTo>
                      <a:pt x="28" y="0"/>
                    </a:moveTo>
                    <a:lnTo>
                      <a:pt x="0" y="30"/>
                    </a:lnTo>
                    <a:lnTo>
                      <a:pt x="9" y="73"/>
                    </a:lnTo>
                    <a:lnTo>
                      <a:pt x="48" y="88"/>
                    </a:lnTo>
                    <a:lnTo>
                      <a:pt x="72" y="45"/>
                    </a:lnTo>
                    <a:lnTo>
                      <a:pt x="28"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18469" name="Freeform 33"/>
              <p:cNvSpPr>
                <a:spLocks/>
              </p:cNvSpPr>
              <p:nvPr/>
            </p:nvSpPr>
            <p:spPr bwMode="auto">
              <a:xfrm>
                <a:off x="3804" y="3213"/>
                <a:ext cx="121" cy="262"/>
              </a:xfrm>
              <a:custGeom>
                <a:avLst/>
                <a:gdLst>
                  <a:gd name="T0" fmla="*/ 9 w 121"/>
                  <a:gd name="T1" fmla="*/ 0 h 262"/>
                  <a:gd name="T2" fmla="*/ 67 w 121"/>
                  <a:gd name="T3" fmla="*/ 63 h 262"/>
                  <a:gd name="T4" fmla="*/ 0 w 121"/>
                  <a:gd name="T5" fmla="*/ 150 h 262"/>
                  <a:gd name="T6" fmla="*/ 58 w 121"/>
                  <a:gd name="T7" fmla="*/ 198 h 262"/>
                  <a:gd name="T8" fmla="*/ 15 w 121"/>
                  <a:gd name="T9" fmla="*/ 262 h 262"/>
                  <a:gd name="T10" fmla="*/ 101 w 121"/>
                  <a:gd name="T11" fmla="*/ 194 h 262"/>
                  <a:gd name="T12" fmla="*/ 39 w 121"/>
                  <a:gd name="T13" fmla="*/ 150 h 262"/>
                  <a:gd name="T14" fmla="*/ 121 w 121"/>
                  <a:gd name="T15" fmla="*/ 53 h 262"/>
                  <a:gd name="T16" fmla="*/ 9 w 121"/>
                  <a:gd name="T17" fmla="*/ 0 h 262"/>
                  <a:gd name="T18" fmla="*/ 9 w 121"/>
                  <a:gd name="T19" fmla="*/ 0 h 2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21" h="262">
                    <a:moveTo>
                      <a:pt x="9" y="0"/>
                    </a:moveTo>
                    <a:lnTo>
                      <a:pt x="67" y="63"/>
                    </a:lnTo>
                    <a:lnTo>
                      <a:pt x="0" y="150"/>
                    </a:lnTo>
                    <a:lnTo>
                      <a:pt x="58" y="198"/>
                    </a:lnTo>
                    <a:lnTo>
                      <a:pt x="15" y="262"/>
                    </a:lnTo>
                    <a:lnTo>
                      <a:pt x="101" y="194"/>
                    </a:lnTo>
                    <a:lnTo>
                      <a:pt x="39" y="150"/>
                    </a:lnTo>
                    <a:lnTo>
                      <a:pt x="121" y="53"/>
                    </a:lnTo>
                    <a:lnTo>
                      <a:pt x="9"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18470" name="Freeform 34"/>
              <p:cNvSpPr>
                <a:spLocks/>
              </p:cNvSpPr>
              <p:nvPr/>
            </p:nvSpPr>
            <p:spPr bwMode="auto">
              <a:xfrm>
                <a:off x="3916" y="3193"/>
                <a:ext cx="135" cy="209"/>
              </a:xfrm>
              <a:custGeom>
                <a:avLst/>
                <a:gdLst>
                  <a:gd name="T0" fmla="*/ 0 w 135"/>
                  <a:gd name="T1" fmla="*/ 0 h 209"/>
                  <a:gd name="T2" fmla="*/ 77 w 135"/>
                  <a:gd name="T3" fmla="*/ 63 h 209"/>
                  <a:gd name="T4" fmla="*/ 24 w 135"/>
                  <a:gd name="T5" fmla="*/ 141 h 209"/>
                  <a:gd name="T6" fmla="*/ 91 w 135"/>
                  <a:gd name="T7" fmla="*/ 209 h 209"/>
                  <a:gd name="T8" fmla="*/ 71 w 135"/>
                  <a:gd name="T9" fmla="*/ 127 h 209"/>
                  <a:gd name="T10" fmla="*/ 135 w 135"/>
                  <a:gd name="T11" fmla="*/ 59 h 209"/>
                  <a:gd name="T12" fmla="*/ 0 w 135"/>
                  <a:gd name="T13" fmla="*/ 0 h 209"/>
                  <a:gd name="T14" fmla="*/ 0 w 135"/>
                  <a:gd name="T15" fmla="*/ 0 h 20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5" h="209">
                    <a:moveTo>
                      <a:pt x="0" y="0"/>
                    </a:moveTo>
                    <a:lnTo>
                      <a:pt x="77" y="63"/>
                    </a:lnTo>
                    <a:lnTo>
                      <a:pt x="24" y="141"/>
                    </a:lnTo>
                    <a:lnTo>
                      <a:pt x="91" y="209"/>
                    </a:lnTo>
                    <a:lnTo>
                      <a:pt x="71" y="127"/>
                    </a:lnTo>
                    <a:lnTo>
                      <a:pt x="135" y="59"/>
                    </a:lnTo>
                    <a:lnTo>
                      <a:pt x="0"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grpSp>
        <p:sp>
          <p:nvSpPr>
            <p:cNvPr id="18455" name="Freeform 36"/>
            <p:cNvSpPr>
              <a:spLocks/>
            </p:cNvSpPr>
            <p:nvPr/>
          </p:nvSpPr>
          <p:spPr bwMode="auto">
            <a:xfrm>
              <a:off x="942" y="448"/>
              <a:ext cx="874" cy="724"/>
            </a:xfrm>
            <a:custGeom>
              <a:avLst/>
              <a:gdLst>
                <a:gd name="T0" fmla="*/ 470 w 874"/>
                <a:gd name="T1" fmla="*/ 0 h 724"/>
                <a:gd name="T2" fmla="*/ 325 w 874"/>
                <a:gd name="T3" fmla="*/ 116 h 724"/>
                <a:gd name="T4" fmla="*/ 0 w 874"/>
                <a:gd name="T5" fmla="*/ 297 h 724"/>
                <a:gd name="T6" fmla="*/ 92 w 874"/>
                <a:gd name="T7" fmla="*/ 418 h 724"/>
                <a:gd name="T8" fmla="*/ 0 w 874"/>
                <a:gd name="T9" fmla="*/ 510 h 724"/>
                <a:gd name="T10" fmla="*/ 242 w 874"/>
                <a:gd name="T11" fmla="*/ 602 h 724"/>
                <a:gd name="T12" fmla="*/ 325 w 874"/>
                <a:gd name="T13" fmla="*/ 724 h 724"/>
                <a:gd name="T14" fmla="*/ 373 w 874"/>
                <a:gd name="T15" fmla="*/ 583 h 724"/>
                <a:gd name="T16" fmla="*/ 588 w 874"/>
                <a:gd name="T17" fmla="*/ 501 h 724"/>
                <a:gd name="T18" fmla="*/ 670 w 874"/>
                <a:gd name="T19" fmla="*/ 525 h 724"/>
                <a:gd name="T20" fmla="*/ 719 w 874"/>
                <a:gd name="T21" fmla="*/ 447 h 724"/>
                <a:gd name="T22" fmla="*/ 874 w 874"/>
                <a:gd name="T23" fmla="*/ 384 h 724"/>
                <a:gd name="T24" fmla="*/ 470 w 874"/>
                <a:gd name="T25" fmla="*/ 165 h 724"/>
                <a:gd name="T26" fmla="*/ 470 w 874"/>
                <a:gd name="T27" fmla="*/ 0 h 724"/>
                <a:gd name="T28" fmla="*/ 470 w 874"/>
                <a:gd name="T29" fmla="*/ 0 h 72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874" h="724">
                  <a:moveTo>
                    <a:pt x="470" y="0"/>
                  </a:moveTo>
                  <a:lnTo>
                    <a:pt x="325" y="116"/>
                  </a:lnTo>
                  <a:lnTo>
                    <a:pt x="0" y="297"/>
                  </a:lnTo>
                  <a:lnTo>
                    <a:pt x="92" y="418"/>
                  </a:lnTo>
                  <a:lnTo>
                    <a:pt x="0" y="510"/>
                  </a:lnTo>
                  <a:lnTo>
                    <a:pt x="242" y="602"/>
                  </a:lnTo>
                  <a:lnTo>
                    <a:pt x="325" y="724"/>
                  </a:lnTo>
                  <a:lnTo>
                    <a:pt x="373" y="583"/>
                  </a:lnTo>
                  <a:lnTo>
                    <a:pt x="588" y="501"/>
                  </a:lnTo>
                  <a:lnTo>
                    <a:pt x="670" y="525"/>
                  </a:lnTo>
                  <a:lnTo>
                    <a:pt x="719" y="447"/>
                  </a:lnTo>
                  <a:lnTo>
                    <a:pt x="874" y="384"/>
                  </a:lnTo>
                  <a:lnTo>
                    <a:pt x="470" y="165"/>
                  </a:lnTo>
                  <a:lnTo>
                    <a:pt x="470" y="0"/>
                  </a:lnTo>
                  <a:close/>
                </a:path>
              </a:pathLst>
            </a:custGeom>
            <a:solidFill>
              <a:srgbClr val="FFCC7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18456" name="Freeform 37"/>
            <p:cNvSpPr>
              <a:spLocks/>
            </p:cNvSpPr>
            <p:nvPr/>
          </p:nvSpPr>
          <p:spPr bwMode="auto">
            <a:xfrm>
              <a:off x="1021" y="469"/>
              <a:ext cx="874" cy="724"/>
            </a:xfrm>
            <a:custGeom>
              <a:avLst/>
              <a:gdLst>
                <a:gd name="T0" fmla="*/ 471 w 874"/>
                <a:gd name="T1" fmla="*/ 0 h 724"/>
                <a:gd name="T2" fmla="*/ 325 w 874"/>
                <a:gd name="T3" fmla="*/ 116 h 724"/>
                <a:gd name="T4" fmla="*/ 0 w 874"/>
                <a:gd name="T5" fmla="*/ 296 h 724"/>
                <a:gd name="T6" fmla="*/ 92 w 874"/>
                <a:gd name="T7" fmla="*/ 418 h 724"/>
                <a:gd name="T8" fmla="*/ 0 w 874"/>
                <a:gd name="T9" fmla="*/ 511 h 724"/>
                <a:gd name="T10" fmla="*/ 243 w 874"/>
                <a:gd name="T11" fmla="*/ 603 h 724"/>
                <a:gd name="T12" fmla="*/ 325 w 874"/>
                <a:gd name="T13" fmla="*/ 724 h 724"/>
                <a:gd name="T14" fmla="*/ 374 w 874"/>
                <a:gd name="T15" fmla="*/ 584 h 724"/>
                <a:gd name="T16" fmla="*/ 587 w 874"/>
                <a:gd name="T17" fmla="*/ 500 h 724"/>
                <a:gd name="T18" fmla="*/ 669 w 874"/>
                <a:gd name="T19" fmla="*/ 524 h 724"/>
                <a:gd name="T20" fmla="*/ 719 w 874"/>
                <a:gd name="T21" fmla="*/ 447 h 724"/>
                <a:gd name="T22" fmla="*/ 874 w 874"/>
                <a:gd name="T23" fmla="*/ 384 h 724"/>
                <a:gd name="T24" fmla="*/ 471 w 874"/>
                <a:gd name="T25" fmla="*/ 165 h 724"/>
                <a:gd name="T26" fmla="*/ 471 w 874"/>
                <a:gd name="T27" fmla="*/ 0 h 724"/>
                <a:gd name="T28" fmla="*/ 471 w 874"/>
                <a:gd name="T29" fmla="*/ 0 h 72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874" h="724">
                  <a:moveTo>
                    <a:pt x="471" y="0"/>
                  </a:moveTo>
                  <a:lnTo>
                    <a:pt x="325" y="116"/>
                  </a:lnTo>
                  <a:lnTo>
                    <a:pt x="0" y="296"/>
                  </a:lnTo>
                  <a:lnTo>
                    <a:pt x="92" y="418"/>
                  </a:lnTo>
                  <a:lnTo>
                    <a:pt x="0" y="511"/>
                  </a:lnTo>
                  <a:lnTo>
                    <a:pt x="243" y="603"/>
                  </a:lnTo>
                  <a:lnTo>
                    <a:pt x="325" y="724"/>
                  </a:lnTo>
                  <a:lnTo>
                    <a:pt x="374" y="584"/>
                  </a:lnTo>
                  <a:lnTo>
                    <a:pt x="587" y="500"/>
                  </a:lnTo>
                  <a:lnTo>
                    <a:pt x="669" y="524"/>
                  </a:lnTo>
                  <a:lnTo>
                    <a:pt x="719" y="447"/>
                  </a:lnTo>
                  <a:lnTo>
                    <a:pt x="874" y="384"/>
                  </a:lnTo>
                  <a:lnTo>
                    <a:pt x="471" y="165"/>
                  </a:lnTo>
                  <a:lnTo>
                    <a:pt x="471" y="0"/>
                  </a:lnTo>
                  <a:close/>
                </a:path>
              </a:pathLst>
            </a:custGeom>
            <a:solidFill>
              <a:srgbClr val="FFA64D"/>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18457" name="Freeform 38"/>
            <p:cNvSpPr>
              <a:spLocks/>
            </p:cNvSpPr>
            <p:nvPr/>
          </p:nvSpPr>
          <p:spPr bwMode="auto">
            <a:xfrm>
              <a:off x="869" y="613"/>
              <a:ext cx="437" cy="463"/>
            </a:xfrm>
            <a:custGeom>
              <a:avLst/>
              <a:gdLst>
                <a:gd name="T0" fmla="*/ 247 w 437"/>
                <a:gd name="T1" fmla="*/ 0 h 463"/>
                <a:gd name="T2" fmla="*/ 4 w 437"/>
                <a:gd name="T3" fmla="*/ 132 h 463"/>
                <a:gd name="T4" fmla="*/ 140 w 437"/>
                <a:gd name="T5" fmla="*/ 258 h 463"/>
                <a:gd name="T6" fmla="*/ 0 w 437"/>
                <a:gd name="T7" fmla="*/ 351 h 463"/>
                <a:gd name="T8" fmla="*/ 344 w 437"/>
                <a:gd name="T9" fmla="*/ 463 h 463"/>
                <a:gd name="T10" fmla="*/ 437 w 437"/>
                <a:gd name="T11" fmla="*/ 273 h 463"/>
                <a:gd name="T12" fmla="*/ 407 w 437"/>
                <a:gd name="T13" fmla="*/ 146 h 463"/>
                <a:gd name="T14" fmla="*/ 355 w 437"/>
                <a:gd name="T15" fmla="*/ 63 h 463"/>
                <a:gd name="T16" fmla="*/ 364 w 437"/>
                <a:gd name="T17" fmla="*/ 267 h 463"/>
                <a:gd name="T18" fmla="*/ 330 w 437"/>
                <a:gd name="T19" fmla="*/ 404 h 463"/>
                <a:gd name="T20" fmla="*/ 112 w 437"/>
                <a:gd name="T21" fmla="*/ 345 h 463"/>
                <a:gd name="T22" fmla="*/ 209 w 437"/>
                <a:gd name="T23" fmla="*/ 253 h 463"/>
                <a:gd name="T24" fmla="*/ 101 w 437"/>
                <a:gd name="T25" fmla="*/ 136 h 463"/>
                <a:gd name="T26" fmla="*/ 247 w 437"/>
                <a:gd name="T27" fmla="*/ 0 h 463"/>
                <a:gd name="T28" fmla="*/ 247 w 437"/>
                <a:gd name="T29" fmla="*/ 0 h 46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37" h="463">
                  <a:moveTo>
                    <a:pt x="247" y="0"/>
                  </a:moveTo>
                  <a:lnTo>
                    <a:pt x="4" y="132"/>
                  </a:lnTo>
                  <a:lnTo>
                    <a:pt x="140" y="258"/>
                  </a:lnTo>
                  <a:lnTo>
                    <a:pt x="0" y="351"/>
                  </a:lnTo>
                  <a:lnTo>
                    <a:pt x="344" y="463"/>
                  </a:lnTo>
                  <a:lnTo>
                    <a:pt x="437" y="273"/>
                  </a:lnTo>
                  <a:lnTo>
                    <a:pt x="407" y="146"/>
                  </a:lnTo>
                  <a:lnTo>
                    <a:pt x="355" y="63"/>
                  </a:lnTo>
                  <a:lnTo>
                    <a:pt x="364" y="267"/>
                  </a:lnTo>
                  <a:lnTo>
                    <a:pt x="330" y="404"/>
                  </a:lnTo>
                  <a:lnTo>
                    <a:pt x="112" y="345"/>
                  </a:lnTo>
                  <a:lnTo>
                    <a:pt x="209" y="253"/>
                  </a:lnTo>
                  <a:lnTo>
                    <a:pt x="101" y="136"/>
                  </a:lnTo>
                  <a:lnTo>
                    <a:pt x="247"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18458" name="Freeform 39"/>
            <p:cNvSpPr>
              <a:spLocks/>
            </p:cNvSpPr>
            <p:nvPr/>
          </p:nvSpPr>
          <p:spPr bwMode="auto">
            <a:xfrm>
              <a:off x="912" y="414"/>
              <a:ext cx="1074" cy="812"/>
            </a:xfrm>
            <a:custGeom>
              <a:avLst/>
              <a:gdLst>
                <a:gd name="T0" fmla="*/ 345 w 1074"/>
                <a:gd name="T1" fmla="*/ 141 h 812"/>
                <a:gd name="T2" fmla="*/ 545 w 1074"/>
                <a:gd name="T3" fmla="*/ 0 h 812"/>
                <a:gd name="T4" fmla="*/ 525 w 1074"/>
                <a:gd name="T5" fmla="*/ 170 h 812"/>
                <a:gd name="T6" fmla="*/ 850 w 1074"/>
                <a:gd name="T7" fmla="*/ 365 h 812"/>
                <a:gd name="T8" fmla="*/ 1074 w 1074"/>
                <a:gd name="T9" fmla="*/ 316 h 812"/>
                <a:gd name="T10" fmla="*/ 1055 w 1074"/>
                <a:gd name="T11" fmla="*/ 554 h 812"/>
                <a:gd name="T12" fmla="*/ 850 w 1074"/>
                <a:gd name="T13" fmla="*/ 472 h 812"/>
                <a:gd name="T14" fmla="*/ 749 w 1074"/>
                <a:gd name="T15" fmla="*/ 505 h 812"/>
                <a:gd name="T16" fmla="*/ 710 w 1074"/>
                <a:gd name="T17" fmla="*/ 603 h 812"/>
                <a:gd name="T18" fmla="*/ 627 w 1074"/>
                <a:gd name="T19" fmla="*/ 550 h 812"/>
                <a:gd name="T20" fmla="*/ 433 w 1074"/>
                <a:gd name="T21" fmla="*/ 632 h 812"/>
                <a:gd name="T22" fmla="*/ 364 w 1074"/>
                <a:gd name="T23" fmla="*/ 812 h 812"/>
                <a:gd name="T24" fmla="*/ 248 w 1074"/>
                <a:gd name="T25" fmla="*/ 647 h 812"/>
                <a:gd name="T26" fmla="*/ 291 w 1074"/>
                <a:gd name="T27" fmla="*/ 623 h 812"/>
                <a:gd name="T28" fmla="*/ 351 w 1074"/>
                <a:gd name="T29" fmla="*/ 714 h 812"/>
                <a:gd name="T30" fmla="*/ 398 w 1074"/>
                <a:gd name="T31" fmla="*/ 588 h 812"/>
                <a:gd name="T32" fmla="*/ 627 w 1074"/>
                <a:gd name="T33" fmla="*/ 510 h 812"/>
                <a:gd name="T34" fmla="*/ 689 w 1074"/>
                <a:gd name="T35" fmla="*/ 535 h 812"/>
                <a:gd name="T36" fmla="*/ 724 w 1074"/>
                <a:gd name="T37" fmla="*/ 462 h 812"/>
                <a:gd name="T38" fmla="*/ 865 w 1074"/>
                <a:gd name="T39" fmla="*/ 418 h 812"/>
                <a:gd name="T40" fmla="*/ 530 w 1074"/>
                <a:gd name="T41" fmla="*/ 223 h 812"/>
                <a:gd name="T42" fmla="*/ 471 w 1074"/>
                <a:gd name="T43" fmla="*/ 195 h 812"/>
                <a:gd name="T44" fmla="*/ 495 w 1074"/>
                <a:gd name="T45" fmla="*/ 92 h 812"/>
                <a:gd name="T46" fmla="*/ 364 w 1074"/>
                <a:gd name="T47" fmla="*/ 180 h 812"/>
                <a:gd name="T48" fmla="*/ 233 w 1074"/>
                <a:gd name="T49" fmla="*/ 238 h 812"/>
                <a:gd name="T50" fmla="*/ 0 w 1074"/>
                <a:gd name="T51" fmla="*/ 355 h 812"/>
                <a:gd name="T52" fmla="*/ 200 w 1074"/>
                <a:gd name="T53" fmla="*/ 199 h 812"/>
                <a:gd name="T54" fmla="*/ 345 w 1074"/>
                <a:gd name="T55" fmla="*/ 141 h 812"/>
                <a:gd name="T56" fmla="*/ 345 w 1074"/>
                <a:gd name="T57" fmla="*/ 141 h 81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074" h="812">
                  <a:moveTo>
                    <a:pt x="345" y="141"/>
                  </a:moveTo>
                  <a:lnTo>
                    <a:pt x="545" y="0"/>
                  </a:lnTo>
                  <a:lnTo>
                    <a:pt x="525" y="170"/>
                  </a:lnTo>
                  <a:lnTo>
                    <a:pt x="850" y="365"/>
                  </a:lnTo>
                  <a:lnTo>
                    <a:pt x="1074" y="316"/>
                  </a:lnTo>
                  <a:lnTo>
                    <a:pt x="1055" y="554"/>
                  </a:lnTo>
                  <a:lnTo>
                    <a:pt x="850" y="472"/>
                  </a:lnTo>
                  <a:lnTo>
                    <a:pt x="749" y="505"/>
                  </a:lnTo>
                  <a:lnTo>
                    <a:pt x="710" y="603"/>
                  </a:lnTo>
                  <a:lnTo>
                    <a:pt x="627" y="550"/>
                  </a:lnTo>
                  <a:lnTo>
                    <a:pt x="433" y="632"/>
                  </a:lnTo>
                  <a:lnTo>
                    <a:pt x="364" y="812"/>
                  </a:lnTo>
                  <a:lnTo>
                    <a:pt x="248" y="647"/>
                  </a:lnTo>
                  <a:lnTo>
                    <a:pt x="291" y="623"/>
                  </a:lnTo>
                  <a:lnTo>
                    <a:pt x="351" y="714"/>
                  </a:lnTo>
                  <a:lnTo>
                    <a:pt x="398" y="588"/>
                  </a:lnTo>
                  <a:lnTo>
                    <a:pt x="627" y="510"/>
                  </a:lnTo>
                  <a:lnTo>
                    <a:pt x="689" y="535"/>
                  </a:lnTo>
                  <a:lnTo>
                    <a:pt x="724" y="462"/>
                  </a:lnTo>
                  <a:lnTo>
                    <a:pt x="865" y="418"/>
                  </a:lnTo>
                  <a:lnTo>
                    <a:pt x="530" y="223"/>
                  </a:lnTo>
                  <a:lnTo>
                    <a:pt x="471" y="195"/>
                  </a:lnTo>
                  <a:lnTo>
                    <a:pt x="495" y="92"/>
                  </a:lnTo>
                  <a:lnTo>
                    <a:pt x="364" y="180"/>
                  </a:lnTo>
                  <a:lnTo>
                    <a:pt x="233" y="238"/>
                  </a:lnTo>
                  <a:lnTo>
                    <a:pt x="0" y="355"/>
                  </a:lnTo>
                  <a:lnTo>
                    <a:pt x="200" y="199"/>
                  </a:lnTo>
                  <a:lnTo>
                    <a:pt x="345" y="141"/>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18459" name="Freeform 40"/>
            <p:cNvSpPr>
              <a:spLocks/>
            </p:cNvSpPr>
            <p:nvPr/>
          </p:nvSpPr>
          <p:spPr bwMode="auto">
            <a:xfrm>
              <a:off x="1067" y="715"/>
              <a:ext cx="73" cy="88"/>
            </a:xfrm>
            <a:custGeom>
              <a:avLst/>
              <a:gdLst>
                <a:gd name="T0" fmla="*/ 25 w 73"/>
                <a:gd name="T1" fmla="*/ 0 h 88"/>
                <a:gd name="T2" fmla="*/ 0 w 73"/>
                <a:gd name="T3" fmla="*/ 39 h 88"/>
                <a:gd name="T4" fmla="*/ 25 w 73"/>
                <a:gd name="T5" fmla="*/ 88 h 88"/>
                <a:gd name="T6" fmla="*/ 69 w 73"/>
                <a:gd name="T7" fmla="*/ 68 h 88"/>
                <a:gd name="T8" fmla="*/ 73 w 73"/>
                <a:gd name="T9" fmla="*/ 19 h 88"/>
                <a:gd name="T10" fmla="*/ 25 w 73"/>
                <a:gd name="T11" fmla="*/ 0 h 88"/>
                <a:gd name="T12" fmla="*/ 25 w 73"/>
                <a:gd name="T13" fmla="*/ 0 h 8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3" h="88">
                  <a:moveTo>
                    <a:pt x="25" y="0"/>
                  </a:moveTo>
                  <a:lnTo>
                    <a:pt x="0" y="39"/>
                  </a:lnTo>
                  <a:lnTo>
                    <a:pt x="25" y="88"/>
                  </a:lnTo>
                  <a:lnTo>
                    <a:pt x="69" y="68"/>
                  </a:lnTo>
                  <a:lnTo>
                    <a:pt x="73" y="19"/>
                  </a:lnTo>
                  <a:lnTo>
                    <a:pt x="25"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18460" name="Freeform 41"/>
            <p:cNvSpPr>
              <a:spLocks/>
            </p:cNvSpPr>
            <p:nvPr/>
          </p:nvSpPr>
          <p:spPr bwMode="auto">
            <a:xfrm>
              <a:off x="1112" y="846"/>
              <a:ext cx="72" cy="88"/>
            </a:xfrm>
            <a:custGeom>
              <a:avLst/>
              <a:gdLst>
                <a:gd name="T0" fmla="*/ 28 w 72"/>
                <a:gd name="T1" fmla="*/ 0 h 88"/>
                <a:gd name="T2" fmla="*/ 0 w 72"/>
                <a:gd name="T3" fmla="*/ 30 h 88"/>
                <a:gd name="T4" fmla="*/ 9 w 72"/>
                <a:gd name="T5" fmla="*/ 73 h 88"/>
                <a:gd name="T6" fmla="*/ 48 w 72"/>
                <a:gd name="T7" fmla="*/ 88 h 88"/>
                <a:gd name="T8" fmla="*/ 72 w 72"/>
                <a:gd name="T9" fmla="*/ 45 h 88"/>
                <a:gd name="T10" fmla="*/ 28 w 72"/>
                <a:gd name="T11" fmla="*/ 0 h 88"/>
                <a:gd name="T12" fmla="*/ 28 w 72"/>
                <a:gd name="T13" fmla="*/ 0 h 8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2" h="88">
                  <a:moveTo>
                    <a:pt x="28" y="0"/>
                  </a:moveTo>
                  <a:lnTo>
                    <a:pt x="0" y="30"/>
                  </a:lnTo>
                  <a:lnTo>
                    <a:pt x="9" y="73"/>
                  </a:lnTo>
                  <a:lnTo>
                    <a:pt x="48" y="88"/>
                  </a:lnTo>
                  <a:lnTo>
                    <a:pt x="72" y="45"/>
                  </a:lnTo>
                  <a:lnTo>
                    <a:pt x="28"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18461" name="Freeform 42"/>
            <p:cNvSpPr>
              <a:spLocks/>
            </p:cNvSpPr>
            <p:nvPr/>
          </p:nvSpPr>
          <p:spPr bwMode="auto">
            <a:xfrm>
              <a:off x="1321" y="706"/>
              <a:ext cx="121" cy="262"/>
            </a:xfrm>
            <a:custGeom>
              <a:avLst/>
              <a:gdLst>
                <a:gd name="T0" fmla="*/ 9 w 121"/>
                <a:gd name="T1" fmla="*/ 0 h 262"/>
                <a:gd name="T2" fmla="*/ 67 w 121"/>
                <a:gd name="T3" fmla="*/ 63 h 262"/>
                <a:gd name="T4" fmla="*/ 0 w 121"/>
                <a:gd name="T5" fmla="*/ 150 h 262"/>
                <a:gd name="T6" fmla="*/ 58 w 121"/>
                <a:gd name="T7" fmla="*/ 198 h 262"/>
                <a:gd name="T8" fmla="*/ 15 w 121"/>
                <a:gd name="T9" fmla="*/ 262 h 262"/>
                <a:gd name="T10" fmla="*/ 101 w 121"/>
                <a:gd name="T11" fmla="*/ 194 h 262"/>
                <a:gd name="T12" fmla="*/ 39 w 121"/>
                <a:gd name="T13" fmla="*/ 150 h 262"/>
                <a:gd name="T14" fmla="*/ 121 w 121"/>
                <a:gd name="T15" fmla="*/ 53 h 262"/>
                <a:gd name="T16" fmla="*/ 9 w 121"/>
                <a:gd name="T17" fmla="*/ 0 h 262"/>
                <a:gd name="T18" fmla="*/ 9 w 121"/>
                <a:gd name="T19" fmla="*/ 0 h 2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21" h="262">
                  <a:moveTo>
                    <a:pt x="9" y="0"/>
                  </a:moveTo>
                  <a:lnTo>
                    <a:pt x="67" y="63"/>
                  </a:lnTo>
                  <a:lnTo>
                    <a:pt x="0" y="150"/>
                  </a:lnTo>
                  <a:lnTo>
                    <a:pt x="58" y="198"/>
                  </a:lnTo>
                  <a:lnTo>
                    <a:pt x="15" y="262"/>
                  </a:lnTo>
                  <a:lnTo>
                    <a:pt x="101" y="194"/>
                  </a:lnTo>
                  <a:lnTo>
                    <a:pt x="39" y="150"/>
                  </a:lnTo>
                  <a:lnTo>
                    <a:pt x="121" y="53"/>
                  </a:lnTo>
                  <a:lnTo>
                    <a:pt x="9"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18462" name="Freeform 43"/>
            <p:cNvSpPr>
              <a:spLocks/>
            </p:cNvSpPr>
            <p:nvPr/>
          </p:nvSpPr>
          <p:spPr bwMode="auto">
            <a:xfrm>
              <a:off x="1433" y="686"/>
              <a:ext cx="135" cy="209"/>
            </a:xfrm>
            <a:custGeom>
              <a:avLst/>
              <a:gdLst>
                <a:gd name="T0" fmla="*/ 0 w 135"/>
                <a:gd name="T1" fmla="*/ 0 h 209"/>
                <a:gd name="T2" fmla="*/ 77 w 135"/>
                <a:gd name="T3" fmla="*/ 63 h 209"/>
                <a:gd name="T4" fmla="*/ 24 w 135"/>
                <a:gd name="T5" fmla="*/ 141 h 209"/>
                <a:gd name="T6" fmla="*/ 91 w 135"/>
                <a:gd name="T7" fmla="*/ 209 h 209"/>
                <a:gd name="T8" fmla="*/ 71 w 135"/>
                <a:gd name="T9" fmla="*/ 127 h 209"/>
                <a:gd name="T10" fmla="*/ 135 w 135"/>
                <a:gd name="T11" fmla="*/ 59 h 209"/>
                <a:gd name="T12" fmla="*/ 0 w 135"/>
                <a:gd name="T13" fmla="*/ 0 h 209"/>
                <a:gd name="T14" fmla="*/ 0 w 135"/>
                <a:gd name="T15" fmla="*/ 0 h 20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5" h="209">
                  <a:moveTo>
                    <a:pt x="0" y="0"/>
                  </a:moveTo>
                  <a:lnTo>
                    <a:pt x="77" y="63"/>
                  </a:lnTo>
                  <a:lnTo>
                    <a:pt x="24" y="141"/>
                  </a:lnTo>
                  <a:lnTo>
                    <a:pt x="91" y="209"/>
                  </a:lnTo>
                  <a:lnTo>
                    <a:pt x="71" y="127"/>
                  </a:lnTo>
                  <a:lnTo>
                    <a:pt x="135" y="59"/>
                  </a:lnTo>
                  <a:lnTo>
                    <a:pt x="0"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grpSp>
      <p:pic>
        <p:nvPicPr>
          <p:cNvPr id="18436" name="Picture 45" descr="AN02498_"/>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933700" y="4114800"/>
            <a:ext cx="3276600" cy="2195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18437" name="Group 54"/>
          <p:cNvGrpSpPr>
            <a:grpSpLocks/>
          </p:cNvGrpSpPr>
          <p:nvPr/>
        </p:nvGrpSpPr>
        <p:grpSpPr bwMode="auto">
          <a:xfrm>
            <a:off x="5486400" y="381000"/>
            <a:ext cx="2514600" cy="3733800"/>
            <a:chOff x="3456" y="240"/>
            <a:chExt cx="1584" cy="2352"/>
          </a:xfrm>
        </p:grpSpPr>
        <p:sp>
          <p:nvSpPr>
            <p:cNvPr id="18443" name="Line 47"/>
            <p:cNvSpPr>
              <a:spLocks noChangeShapeType="1"/>
            </p:cNvSpPr>
            <p:nvPr/>
          </p:nvSpPr>
          <p:spPr bwMode="auto">
            <a:xfrm>
              <a:off x="3456" y="240"/>
              <a:ext cx="1584" cy="2352"/>
            </a:xfrm>
            <a:prstGeom prst="line">
              <a:avLst/>
            </a:prstGeom>
            <a:noFill/>
            <a:ln w="762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it-IT"/>
            </a:p>
          </p:txBody>
        </p:sp>
        <p:sp>
          <p:nvSpPr>
            <p:cNvPr id="18444" name="Line 48"/>
            <p:cNvSpPr>
              <a:spLocks noChangeShapeType="1"/>
            </p:cNvSpPr>
            <p:nvPr/>
          </p:nvSpPr>
          <p:spPr bwMode="auto">
            <a:xfrm flipH="1">
              <a:off x="3456" y="288"/>
              <a:ext cx="1584" cy="2160"/>
            </a:xfrm>
            <a:prstGeom prst="line">
              <a:avLst/>
            </a:prstGeom>
            <a:noFill/>
            <a:ln w="762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it-IT"/>
            </a:p>
          </p:txBody>
        </p:sp>
      </p:grpSp>
      <p:sp>
        <p:nvSpPr>
          <p:cNvPr id="18438" name="AutoShape 49"/>
          <p:cNvSpPr>
            <a:spLocks noChangeArrowheads="1"/>
          </p:cNvSpPr>
          <p:nvPr/>
        </p:nvSpPr>
        <p:spPr bwMode="auto">
          <a:xfrm rot="5115921">
            <a:off x="3238500" y="-342900"/>
            <a:ext cx="1066800" cy="2819400"/>
          </a:xfrm>
          <a:prstGeom prst="curvedRightArrow">
            <a:avLst>
              <a:gd name="adj1" fmla="val 18892"/>
              <a:gd name="adj2" fmla="val 105714"/>
              <a:gd name="adj3" fmla="val 33333"/>
            </a:avLst>
          </a:prstGeom>
          <a:solidFill>
            <a:srgbClr val="FFFF00"/>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GB" altLang="it-IT"/>
          </a:p>
        </p:txBody>
      </p:sp>
      <p:sp>
        <p:nvSpPr>
          <p:cNvPr id="18439" name="AutoShape 51"/>
          <p:cNvSpPr>
            <a:spLocks noChangeArrowheads="1"/>
          </p:cNvSpPr>
          <p:nvPr/>
        </p:nvSpPr>
        <p:spPr bwMode="auto">
          <a:xfrm rot="1082534">
            <a:off x="6553200" y="3962400"/>
            <a:ext cx="1752600" cy="2133600"/>
          </a:xfrm>
          <a:prstGeom prst="curvedLeftArrow">
            <a:avLst>
              <a:gd name="adj1" fmla="val 8172"/>
              <a:gd name="adj2" fmla="val 32520"/>
              <a:gd name="adj3" fmla="val 33333"/>
            </a:avLst>
          </a:prstGeom>
          <a:solidFill>
            <a:srgbClr val="CC3399"/>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GB" altLang="it-IT"/>
          </a:p>
        </p:txBody>
      </p:sp>
      <p:sp>
        <p:nvSpPr>
          <p:cNvPr id="18440" name="Text Box 52"/>
          <p:cNvSpPr txBox="1">
            <a:spLocks noChangeArrowheads="1"/>
          </p:cNvSpPr>
          <p:nvPr/>
        </p:nvSpPr>
        <p:spPr bwMode="auto">
          <a:xfrm>
            <a:off x="152400" y="3429000"/>
            <a:ext cx="4852988" cy="641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it-IT" altLang="it-IT" b="1">
                <a:latin typeface="Century Schoolbook" pitchFamily="18" charset="0"/>
              </a:rPr>
              <a:t>La scomparsa del predatore può favorire il proliferare della preda</a:t>
            </a:r>
          </a:p>
        </p:txBody>
      </p:sp>
      <p:sp>
        <p:nvSpPr>
          <p:cNvPr id="18441" name="Text Box 53"/>
          <p:cNvSpPr txBox="1">
            <a:spLocks noChangeArrowheads="1"/>
          </p:cNvSpPr>
          <p:nvPr/>
        </p:nvSpPr>
        <p:spPr bwMode="auto">
          <a:xfrm>
            <a:off x="1292225" y="6491288"/>
            <a:ext cx="7424738" cy="3698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it-IT" altLang="it-IT" b="1">
                <a:latin typeface="Century Schoolbook" pitchFamily="18" charset="0"/>
              </a:rPr>
              <a:t>oppure può favorire il proliferare di specie prima soppresse</a:t>
            </a:r>
          </a:p>
        </p:txBody>
      </p:sp>
      <p:sp>
        <p:nvSpPr>
          <p:cNvPr id="18442" name="Rectangle 55"/>
          <p:cNvSpPr>
            <a:spLocks noChangeArrowheads="1"/>
          </p:cNvSpPr>
          <p:nvPr/>
        </p:nvSpPr>
        <p:spPr bwMode="auto">
          <a:xfrm>
            <a:off x="-63500" y="0"/>
            <a:ext cx="6127750" cy="8001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it-IT" altLang="it-IT" sz="2800" b="1" dirty="0">
                <a:latin typeface="Century Schoolbook" pitchFamily="18" charset="0"/>
              </a:rPr>
              <a:t>1- </a:t>
            </a:r>
            <a:r>
              <a:rPr lang="it-IT" altLang="it-IT" sz="2400" b="1" dirty="0">
                <a:latin typeface="Century Schoolbook" pitchFamily="18" charset="0"/>
              </a:rPr>
              <a:t>Effetti della pesca sugli ecosistemi</a:t>
            </a:r>
          </a:p>
          <a:p>
            <a:pPr eaLnBrk="1" hangingPunct="1"/>
            <a:r>
              <a:rPr lang="it-IT" altLang="it-IT" b="1" dirty="0">
                <a:solidFill>
                  <a:srgbClr val="FF0000"/>
                </a:solidFill>
                <a:latin typeface="Century Schoolbook" pitchFamily="18" charset="0"/>
              </a:rPr>
              <a:t>(</a:t>
            </a:r>
            <a:r>
              <a:rPr lang="it-IT" altLang="it-IT" i="1" dirty="0">
                <a:solidFill>
                  <a:srgbClr val="FF0000"/>
                </a:solidFill>
                <a:latin typeface="Century Schoolbook" pitchFamily="18" charset="0"/>
              </a:rPr>
              <a:t>Mortalità Taglia selettiva</a:t>
            </a:r>
            <a:r>
              <a:rPr lang="it-IT" altLang="it-IT" b="1" dirty="0">
                <a:solidFill>
                  <a:srgbClr val="FF0000"/>
                </a:solidFill>
                <a:latin typeface="Century Schoolbook" pitchFamily="18" charset="0"/>
              </a:rPr>
              <a:t>)</a:t>
            </a:r>
          </a:p>
        </p:txBody>
      </p:sp>
    </p:spTree>
    <p:extLst>
      <p:ext uri="{BB962C8B-B14F-4D97-AF65-F5344CB8AC3E}">
        <p14:creationId xmlns:p14="http://schemas.microsoft.com/office/powerpoint/2010/main" xmlns="" val="325289177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ext Box 2"/>
          <p:cNvSpPr txBox="1">
            <a:spLocks noChangeArrowheads="1"/>
          </p:cNvSpPr>
          <p:nvPr/>
        </p:nvSpPr>
        <p:spPr bwMode="auto">
          <a:xfrm>
            <a:off x="1100138" y="533400"/>
            <a:ext cx="6521450" cy="461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it-IT" altLang="it-IT" sz="2400" b="1">
                <a:latin typeface="Century Schoolbook" pitchFamily="18" charset="0"/>
              </a:rPr>
              <a:t>Semplificazione delle catene alimentari</a:t>
            </a:r>
          </a:p>
        </p:txBody>
      </p:sp>
      <p:graphicFrame>
        <p:nvGraphicFramePr>
          <p:cNvPr id="103427" name="Object 3"/>
          <p:cNvGraphicFramePr>
            <a:graphicFrameLocks noChangeAspect="1"/>
          </p:cNvGraphicFramePr>
          <p:nvPr/>
        </p:nvGraphicFramePr>
        <p:xfrm>
          <a:off x="1222375" y="1492250"/>
          <a:ext cx="7237413" cy="3873500"/>
        </p:xfrm>
        <a:graphic>
          <a:graphicData uri="http://schemas.openxmlformats.org/presentationml/2006/ole">
            <p:oleObj spid="_x0000_s7230" name="CorelPhotoPaint.Image.10" r:id="rId3" imgW="7238095" imgH="3873016" progId="">
              <p:embed/>
            </p:oleObj>
          </a:graphicData>
        </a:graphic>
      </p:graphicFrame>
      <p:sp>
        <p:nvSpPr>
          <p:cNvPr id="103428" name="Text Box 4"/>
          <p:cNvSpPr txBox="1">
            <a:spLocks noChangeArrowheads="1"/>
          </p:cNvSpPr>
          <p:nvPr/>
        </p:nvSpPr>
        <p:spPr bwMode="auto">
          <a:xfrm>
            <a:off x="1476375" y="5441950"/>
            <a:ext cx="6624638" cy="1016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it-IT" altLang="it-IT" sz="2000">
                <a:latin typeface="Century Schoolbook" pitchFamily="18" charset="0"/>
              </a:rPr>
              <a:t>Il predatore naturale non potrà più scegliere tra molte e diverse prede, al variare della loro abbondanza indotta dalle fluttuazioni ambientali</a:t>
            </a:r>
          </a:p>
        </p:txBody>
      </p:sp>
      <p:graphicFrame>
        <p:nvGraphicFramePr>
          <p:cNvPr id="103429" name="Object 5"/>
          <p:cNvGraphicFramePr>
            <a:graphicFrameLocks noChangeAspect="1"/>
          </p:cNvGraphicFramePr>
          <p:nvPr/>
        </p:nvGraphicFramePr>
        <p:xfrm>
          <a:off x="1214438" y="1536700"/>
          <a:ext cx="7173912" cy="3784600"/>
        </p:xfrm>
        <a:graphic>
          <a:graphicData uri="http://schemas.openxmlformats.org/presentationml/2006/ole">
            <p:oleObj spid="_x0000_s7231" name="CorelPhotoPaint.Image.10" r:id="rId4" imgW="7174603" imgH="3784127" progId="">
              <p:embed/>
            </p:oleObj>
          </a:graphicData>
        </a:graphic>
      </p:graphicFrame>
      <p:sp>
        <p:nvSpPr>
          <p:cNvPr id="19462" name="Rectangle 6"/>
          <p:cNvSpPr>
            <a:spLocks noChangeArrowheads="1"/>
          </p:cNvSpPr>
          <p:nvPr/>
        </p:nvSpPr>
        <p:spPr bwMode="auto">
          <a:xfrm>
            <a:off x="88900" y="0"/>
            <a:ext cx="7148111" cy="5232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it-IT" altLang="it-IT" sz="2800" b="1" dirty="0" smtClean="0">
                <a:latin typeface="Century Schoolbook" pitchFamily="18" charset="0"/>
              </a:rPr>
              <a:t>2 - </a:t>
            </a:r>
            <a:r>
              <a:rPr lang="it-IT" altLang="it-IT" sz="2800" b="1" dirty="0">
                <a:latin typeface="Century Schoolbook" pitchFamily="18" charset="0"/>
              </a:rPr>
              <a:t>Effetti della pesca sugli ecosistemi</a:t>
            </a:r>
          </a:p>
        </p:txBody>
      </p:sp>
      <p:sp>
        <p:nvSpPr>
          <p:cNvPr id="103431" name="Text Box 7"/>
          <p:cNvSpPr txBox="1">
            <a:spLocks noChangeArrowheads="1"/>
          </p:cNvSpPr>
          <p:nvPr/>
        </p:nvSpPr>
        <p:spPr bwMode="auto">
          <a:xfrm>
            <a:off x="2971800" y="1557338"/>
            <a:ext cx="4343400" cy="10144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it-IT" altLang="it-IT" sz="2000">
                <a:latin typeface="Century Schoolbook" pitchFamily="18" charset="0"/>
              </a:rPr>
              <a:t>Il predatore diventerà fortemente dipendente dal reclutamento annuale di poche specie</a:t>
            </a:r>
          </a:p>
        </p:txBody>
      </p:sp>
      <p:sp>
        <p:nvSpPr>
          <p:cNvPr id="103432" name="Text Box 8"/>
          <p:cNvSpPr txBox="1">
            <a:spLocks noChangeArrowheads="1"/>
          </p:cNvSpPr>
          <p:nvPr/>
        </p:nvSpPr>
        <p:spPr bwMode="auto">
          <a:xfrm>
            <a:off x="2484438" y="2708275"/>
            <a:ext cx="4967287" cy="1016000"/>
          </a:xfrm>
          <a:prstGeom prst="rect">
            <a:avLst/>
          </a:prstGeom>
          <a:solidFill>
            <a:srgbClr val="CC3399"/>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it-IT" altLang="it-IT" sz="2000">
                <a:solidFill>
                  <a:srgbClr val="FFFF00"/>
                </a:solidFill>
                <a:latin typeface="Century Schoolbook" pitchFamily="18" charset="0"/>
              </a:rPr>
              <a:t>Effetto netto della pesca sarà un forte incremento della dipendenza delle risorse dalle fluttuazioni ambientali</a:t>
            </a:r>
          </a:p>
        </p:txBody>
      </p:sp>
    </p:spTree>
    <p:extLst>
      <p:ext uri="{BB962C8B-B14F-4D97-AF65-F5344CB8AC3E}">
        <p14:creationId xmlns:p14="http://schemas.microsoft.com/office/powerpoint/2010/main" xmlns="" val="33873374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103426"/>
                                        </p:tgtEl>
                                        <p:attrNameLst>
                                          <p:attrName>style.visibility</p:attrName>
                                        </p:attrNameLst>
                                      </p:cBhvr>
                                      <p:to>
                                        <p:strVal val="visible"/>
                                      </p:to>
                                    </p:set>
                                    <p:animEffect transition="in" filter="dissolve">
                                      <p:cBhvr>
                                        <p:cTn id="7" dur="500"/>
                                        <p:tgtEl>
                                          <p:spTgt spid="103426"/>
                                        </p:tgtEl>
                                      </p:cBhvr>
                                    </p:animEffect>
                                  </p:childTnLst>
                                </p:cTn>
                              </p:par>
                              <p:par>
                                <p:cTn id="8" presetID="9" presetClass="entr" presetSubtype="0" fill="hold" nodeType="withEffect">
                                  <p:stCondLst>
                                    <p:cond delay="0"/>
                                  </p:stCondLst>
                                  <p:childTnLst>
                                    <p:set>
                                      <p:cBhvr>
                                        <p:cTn id="9" dur="1" fill="hold">
                                          <p:stCondLst>
                                            <p:cond delay="0"/>
                                          </p:stCondLst>
                                        </p:cTn>
                                        <p:tgtEl>
                                          <p:spTgt spid="103427"/>
                                        </p:tgtEl>
                                        <p:attrNameLst>
                                          <p:attrName>style.visibility</p:attrName>
                                        </p:attrNameLst>
                                      </p:cBhvr>
                                      <p:to>
                                        <p:strVal val="visible"/>
                                      </p:to>
                                    </p:set>
                                    <p:animEffect transition="in" filter="dissolve">
                                      <p:cBhvr>
                                        <p:cTn id="10" dur="500"/>
                                        <p:tgtEl>
                                          <p:spTgt spid="103427"/>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nodeType="clickEffect">
                                  <p:stCondLst>
                                    <p:cond delay="0"/>
                                  </p:stCondLst>
                                  <p:childTnLst>
                                    <p:set>
                                      <p:cBhvr>
                                        <p:cTn id="14" dur="1" fill="hold">
                                          <p:stCondLst>
                                            <p:cond delay="0"/>
                                          </p:stCondLst>
                                        </p:cTn>
                                        <p:tgtEl>
                                          <p:spTgt spid="103429"/>
                                        </p:tgtEl>
                                        <p:attrNameLst>
                                          <p:attrName>style.visibility</p:attrName>
                                        </p:attrNameLst>
                                      </p:cBhvr>
                                      <p:to>
                                        <p:strVal val="visible"/>
                                      </p:to>
                                    </p:set>
                                    <p:animEffect transition="in" filter="dissolve">
                                      <p:cBhvr>
                                        <p:cTn id="15" dur="500"/>
                                        <p:tgtEl>
                                          <p:spTgt spid="103429"/>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103428"/>
                                        </p:tgtEl>
                                        <p:attrNameLst>
                                          <p:attrName>style.visibility</p:attrName>
                                        </p:attrNameLst>
                                      </p:cBhvr>
                                      <p:to>
                                        <p:strVal val="visible"/>
                                      </p:to>
                                    </p:set>
                                    <p:animEffect transition="in" filter="dissolve">
                                      <p:cBhvr>
                                        <p:cTn id="18" dur="500"/>
                                        <p:tgtEl>
                                          <p:spTgt spid="103428"/>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103431"/>
                                        </p:tgtEl>
                                        <p:attrNameLst>
                                          <p:attrName>style.visibility</p:attrName>
                                        </p:attrNameLst>
                                      </p:cBhvr>
                                      <p:to>
                                        <p:strVal val="visible"/>
                                      </p:to>
                                    </p:set>
                                    <p:animEffect transition="in" filter="dissolve">
                                      <p:cBhvr>
                                        <p:cTn id="23" dur="1000"/>
                                        <p:tgtEl>
                                          <p:spTgt spid="103431"/>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103432"/>
                                        </p:tgtEl>
                                        <p:attrNameLst>
                                          <p:attrName>style.visibility</p:attrName>
                                        </p:attrNameLst>
                                      </p:cBhvr>
                                      <p:to>
                                        <p:strVal val="visible"/>
                                      </p:to>
                                    </p:set>
                                    <p:animEffect transition="in" filter="dissolve">
                                      <p:cBhvr>
                                        <p:cTn id="26" dur="500"/>
                                        <p:tgtEl>
                                          <p:spTgt spid="1034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426" grpId="0" autoUpdateAnimBg="0"/>
      <p:bldP spid="103428" grpId="0" autoUpdateAnimBg="0"/>
      <p:bldP spid="103431" grpId="0" autoUpdateAnimBg="0"/>
      <p:bldP spid="103432" grpId="0" animBg="1" autoUpdateAnimBg="0"/>
    </p:bldLst>
  </p:timing>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olstizio">
  <a:themeElements>
    <a:clrScheme name="Tecnologia">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Solstizio">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olstizio">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1566</TotalTime>
  <Words>1110</Words>
  <Application>Microsoft Office PowerPoint</Application>
  <PresentationFormat>Presentazione su schermo (4:3)</PresentationFormat>
  <Paragraphs>186</Paragraphs>
  <Slides>37</Slides>
  <Notes>6</Notes>
  <HiddenSlides>0</HiddenSlides>
  <MMClips>0</MMClips>
  <ScaleCrop>false</ScaleCrop>
  <HeadingPairs>
    <vt:vector size="6" baseType="variant">
      <vt:variant>
        <vt:lpstr>Tema</vt:lpstr>
      </vt:variant>
      <vt:variant>
        <vt:i4>2</vt:i4>
      </vt:variant>
      <vt:variant>
        <vt:lpstr>Server OLE incorporati</vt:lpstr>
      </vt:variant>
      <vt:variant>
        <vt:i4>1</vt:i4>
      </vt:variant>
      <vt:variant>
        <vt:lpstr>Titoli diapositive</vt:lpstr>
      </vt:variant>
      <vt:variant>
        <vt:i4>37</vt:i4>
      </vt:variant>
    </vt:vector>
  </HeadingPairs>
  <TitlesOfParts>
    <vt:vector size="40" baseType="lpstr">
      <vt:lpstr>Tema di Office</vt:lpstr>
      <vt:lpstr>Solstizio</vt:lpstr>
      <vt:lpstr>CorelPhotoPaint.Image.10</vt:lpstr>
      <vt:lpstr>Diapositiva 1</vt:lpstr>
      <vt:lpstr>Diapositiva 2</vt:lpstr>
      <vt:lpstr>Diapositiva 3</vt:lpstr>
      <vt:lpstr>Diapositiva 4</vt:lpstr>
      <vt:lpstr>Diapositiva 5</vt:lpstr>
      <vt:lpstr>Diapositiva 6</vt:lpstr>
      <vt:lpstr>Diapositiva 7</vt:lpstr>
      <vt:lpstr>Diapositiva 8</vt:lpstr>
      <vt:lpstr>Diapositiva 9</vt:lpstr>
      <vt:lpstr>Diapositiva 10</vt:lpstr>
      <vt:lpstr>Diapositiva 11</vt:lpstr>
      <vt:lpstr>Diapositiva 12</vt:lpstr>
      <vt:lpstr>Diapositiva 13</vt:lpstr>
      <vt:lpstr>Diapositiva 14</vt:lpstr>
      <vt:lpstr>Diapositiva 15</vt:lpstr>
      <vt:lpstr>Diapositiva 16</vt:lpstr>
      <vt:lpstr>Diapositiva 17</vt:lpstr>
      <vt:lpstr>Diapositiva 18</vt:lpstr>
      <vt:lpstr>Diapositiva 19</vt:lpstr>
      <vt:lpstr>Diapositiva 20</vt:lpstr>
      <vt:lpstr>Diapositiva 21</vt:lpstr>
      <vt:lpstr>Diapositiva 22</vt:lpstr>
      <vt:lpstr>Diapositiva 23</vt:lpstr>
      <vt:lpstr>Diapositiva 24</vt:lpstr>
      <vt:lpstr>Diapositiva 25</vt:lpstr>
      <vt:lpstr>Diapositiva 26</vt:lpstr>
      <vt:lpstr>Diapositiva 27</vt:lpstr>
      <vt:lpstr>Diapositiva 28</vt:lpstr>
      <vt:lpstr>Diapositiva 29</vt:lpstr>
      <vt:lpstr>Diapositiva 30</vt:lpstr>
      <vt:lpstr>Diapositiva 31</vt:lpstr>
      <vt:lpstr>Diapositiva 32</vt:lpstr>
      <vt:lpstr>Diapositiva 33</vt:lpstr>
      <vt:lpstr>Diapositiva 34</vt:lpstr>
      <vt:lpstr>Diapositiva 35</vt:lpstr>
      <vt:lpstr>Diapositiva 36</vt:lpstr>
      <vt:lpstr>Diapositiva 37</vt:lpstr>
    </vt:vector>
  </TitlesOfParts>
  <Company>Hewlett-Packard Company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Adriana</dc:creator>
  <cp:lastModifiedBy>user</cp:lastModifiedBy>
  <cp:revision>113</cp:revision>
  <dcterms:created xsi:type="dcterms:W3CDTF">2015-01-28T09:22:47Z</dcterms:created>
  <dcterms:modified xsi:type="dcterms:W3CDTF">2015-06-16T09:28:01Z</dcterms:modified>
</cp:coreProperties>
</file>