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9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15/06/15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15/06/15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15/06/15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15/06/15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15/06/15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15/06/15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15/06/15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15/06/15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15/06/15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15/06/15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15/06/15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15/06/15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Repubblica di Venezia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Espansione territoriale</a:t>
            </a:r>
          </a:p>
          <a:p>
            <a:r>
              <a:rPr lang="it-IT" dirty="0" smtClean="0"/>
              <a:t>421-1797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1523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1797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51" b="12051"/>
          <a:stretch>
            <a:fillRect/>
          </a:stretch>
        </p:blipFill>
        <p:spPr>
          <a:xfrm>
            <a:off x="872067" y="2675467"/>
            <a:ext cx="7408333" cy="3450696"/>
          </a:xfrm>
        </p:spPr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1797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642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macro regione oggi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98" b="18398"/>
          <a:stretch>
            <a:fillRect/>
          </a:stretch>
        </p:blipFill>
        <p:spPr>
          <a:xfrm>
            <a:off x="872067" y="1977570"/>
            <a:ext cx="7408333" cy="4408715"/>
          </a:xfrm>
        </p:spPr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Macro regione adriatico-ionica</a:t>
            </a:r>
            <a:br>
              <a:rPr lang="it-IT" dirty="0" smtClean="0"/>
            </a:br>
            <a:r>
              <a:rPr lang="it-IT" dirty="0" smtClean="0"/>
              <a:t>Oggi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619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MaxExpVenice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51" b="12051"/>
          <a:stretch>
            <a:fillRect/>
          </a:stretch>
        </p:blipFill>
        <p:spPr>
          <a:xfrm>
            <a:off x="872067" y="1814286"/>
            <a:ext cx="7408333" cy="4311877"/>
          </a:xfrm>
        </p:spPr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Massima espansione territoriale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4969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1500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51" b="12051"/>
          <a:stretch>
            <a:fillRect/>
          </a:stretch>
        </p:blipFill>
        <p:spPr>
          <a:xfrm>
            <a:off x="872067" y="1796143"/>
            <a:ext cx="7408333" cy="4330020"/>
          </a:xfrm>
        </p:spPr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1500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085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1573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51" b="12051"/>
          <a:stretch>
            <a:fillRect/>
          </a:stretch>
        </p:blipFill>
        <p:spPr/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1573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3100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1656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51" b="12051"/>
          <a:stretch>
            <a:fillRect/>
          </a:stretch>
        </p:blipFill>
        <p:spPr/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1656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644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1685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51" b="12051"/>
          <a:stretch>
            <a:fillRect/>
          </a:stretch>
        </p:blipFill>
        <p:spPr/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1685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6911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1699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51" b="12051"/>
          <a:stretch>
            <a:fillRect/>
          </a:stretch>
        </p:blipFill>
        <p:spPr/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1699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8430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872067" y="562429"/>
            <a:ext cx="7408333" cy="5805714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nel </a:t>
            </a:r>
            <a:r>
              <a:rPr lang="it-IT" dirty="0"/>
              <a:t>corso del XVI secolo si verificò una significativa ripresa dei traffici per i mercanti veneziani, che detenevano ancora buone basi come </a:t>
            </a:r>
            <a:r>
              <a:rPr lang="it-IT" b="1" dirty="0"/>
              <a:t>Cipro, Creta e Corfù fino al 1570.</a:t>
            </a:r>
          </a:p>
          <a:p>
            <a:r>
              <a:rPr lang="it-IT" b="1" dirty="0"/>
              <a:t>All'inizio del 1570 </a:t>
            </a:r>
            <a:r>
              <a:rPr lang="it-IT" dirty="0"/>
              <a:t>il sultano turco sequestra navi veneziane nel Bosforo e nei Dardanelli e manda un ultimatum alla Serenissima. Il governo di Venezia respinge l'ultimatum e si mobilita diplomaticamente, ma a luglio una flotta turca sbarca a Cipro e assedia la capitale.</a:t>
            </a:r>
          </a:p>
          <a:p>
            <a:r>
              <a:rPr lang="it-IT" dirty="0"/>
              <a:t>Venezia cerca di mobilitare altre potenze e, inaspettatamente, trova un alleato in papa Pio V, che vede la possibilità di un'ennesima "crociata". Tra mille difficoltà politiche e diplomatiche si riesce a mettere insieme una </a:t>
            </a:r>
            <a:r>
              <a:rPr lang="it-IT" b="1" dirty="0"/>
              <a:t>coalizione, la "Lega Santa", i cui principali fautori erano Venezia, gli Asburgo (e certo il Papa).</a:t>
            </a:r>
          </a:p>
          <a:p>
            <a:r>
              <a:rPr lang="it-IT" dirty="0"/>
              <a:t>Il risultato fu la</a:t>
            </a:r>
            <a:r>
              <a:rPr lang="it-IT" b="1" dirty="0"/>
              <a:t> grande vittoria navale di Lepanto (1571) </a:t>
            </a:r>
            <a:r>
              <a:rPr lang="it-IT" dirty="0"/>
              <a:t>che, purtroppo, non portò a Venezia i benefici sperati.</a:t>
            </a:r>
          </a:p>
          <a:p>
            <a:r>
              <a:rPr lang="it-IT" dirty="0"/>
              <a:t>Lepanto, in pratica, costituì una </a:t>
            </a:r>
            <a:r>
              <a:rPr lang="it-IT" b="1" dirty="0"/>
              <a:t>grande "vittoria morale", </a:t>
            </a:r>
            <a:r>
              <a:rPr lang="it-IT" dirty="0"/>
              <a:t>celebrata in città in mille modi, ma non impedì alla potenza navale veneziana di imboccare la via del declino</a:t>
            </a:r>
            <a:r>
              <a:rPr lang="it-IT" dirty="0" smtClean="0"/>
              <a:t>.</a:t>
            </a:r>
          </a:p>
          <a:p>
            <a:r>
              <a:rPr lang="it-IT" dirty="0" smtClean="0"/>
              <a:t> </a:t>
            </a:r>
            <a:r>
              <a:rPr lang="it-IT" dirty="0"/>
              <a:t>Il periodo che seguì vide </a:t>
            </a:r>
            <a:r>
              <a:rPr lang="it-IT" b="1" dirty="0"/>
              <a:t>l'affermarsi di altre vie di traffico (quelle oceaniche</a:t>
            </a:r>
            <a:r>
              <a:rPr lang="it-IT" dirty="0"/>
              <a:t>) e il progressivo venir meno delle rotte nel Mediterraneo. </a:t>
            </a:r>
            <a:endParaRPr lang="it-IT" dirty="0" smtClean="0"/>
          </a:p>
          <a:p>
            <a:r>
              <a:rPr lang="it-IT" dirty="0" smtClean="0"/>
              <a:t>Il </a:t>
            </a:r>
            <a:r>
              <a:rPr lang="it-IT" dirty="0"/>
              <a:t>XVII secolo si presenta come un periodo di stasi economica e politica. Venezia, sorda a quanto sta avvenendo negli oceani, cerca di riaprire le vie del commercio Levantino e di mantenere i suoi ultimi possedimenti. Ma alla </a:t>
            </a:r>
            <a:r>
              <a:rPr lang="it-IT" b="1" dirty="0"/>
              <a:t>metà del '600, l'Impero Turco la impegna in una lunga lotta per il possesso di Creta</a:t>
            </a:r>
            <a:r>
              <a:rPr lang="it-IT" dirty="0"/>
              <a:t>, fra l'indifferenza delle altre potenze impegnate nella "Guerra dei trent'anni". Nel 1669 anche Creta è perduta.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9718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1715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51" b="12051"/>
          <a:stretch>
            <a:fillRect/>
          </a:stretch>
        </p:blipFill>
        <p:spPr/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1715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6556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'onda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 d'onda.thmx</Template>
  <TotalTime>135</TotalTime>
  <Words>331</Words>
  <Application>Microsoft Macintosh PowerPoint</Application>
  <PresentationFormat>Presentazione su schermo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Forma d'onda</vt:lpstr>
      <vt:lpstr>La Repubblica di Venezia</vt:lpstr>
      <vt:lpstr>Massima espansione territoriale</vt:lpstr>
      <vt:lpstr>1500</vt:lpstr>
      <vt:lpstr>1573</vt:lpstr>
      <vt:lpstr>1656</vt:lpstr>
      <vt:lpstr>1685</vt:lpstr>
      <vt:lpstr>1699</vt:lpstr>
      <vt:lpstr>Presentazione di PowerPoint</vt:lpstr>
      <vt:lpstr>1715</vt:lpstr>
      <vt:lpstr>1797</vt:lpstr>
      <vt:lpstr>Macro regione adriatico-ionica Oggi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Repubblica di Venezia</dc:title>
  <dc:creator>Ninfa Contigiani</dc:creator>
  <cp:lastModifiedBy>Ninfa Contigiani</cp:lastModifiedBy>
  <cp:revision>4</cp:revision>
  <dcterms:created xsi:type="dcterms:W3CDTF">2015-06-15T04:19:59Z</dcterms:created>
  <dcterms:modified xsi:type="dcterms:W3CDTF">2015-06-15T06:35:12Z</dcterms:modified>
</cp:coreProperties>
</file>