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90" r:id="rId4"/>
    <p:sldId id="295" r:id="rId5"/>
    <p:sldId id="294" r:id="rId6"/>
    <p:sldId id="296" r:id="rId7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3" autoAdjust="0"/>
    <p:restoredTop sz="81608" autoAdjust="0"/>
  </p:normalViewPr>
  <p:slideViewPr>
    <p:cSldViewPr snapToGrid="0">
      <p:cViewPr varScale="1">
        <p:scale>
          <a:sx n="95" d="100"/>
          <a:sy n="95" d="100"/>
        </p:scale>
        <p:origin x="900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169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9ED38-643B-4061-B9CE-D1025DAB4AEB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3411F-2701-45A7-B8CA-B93AAD39892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8449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B787C-DE48-4C77-A6AB-F777BC5C00A7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39838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42" y="4777862"/>
            <a:ext cx="5438792" cy="390852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7A633-35E2-44AE-B61E-8423543CAD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84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Benvenuti nella seconda pillola Microsoft TEAMS @</a:t>
            </a:r>
            <a:r>
              <a:rPr lang="it-IT" dirty="0" err="1" smtClean="0"/>
              <a:t>unimc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5356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Dal qualsiasi canale dei propri</a:t>
            </a:r>
            <a:r>
              <a:rPr lang="it-IT" baseline="0" dirty="0" smtClean="0"/>
              <a:t> </a:t>
            </a:r>
            <a:r>
              <a:rPr lang="it-IT" dirty="0" smtClean="0"/>
              <a:t>TEAM è possibile avviare una </a:t>
            </a:r>
            <a:r>
              <a:rPr lang="it-IT" b="1" dirty="0" smtClean="0"/>
              <a:t>Riunione</a:t>
            </a:r>
            <a:r>
              <a:rPr lang="it-IT" b="1" baseline="0" dirty="0" smtClean="0"/>
              <a:t> Immediata </a:t>
            </a:r>
            <a:r>
              <a:rPr lang="it-IT" b="0" baseline="0" dirty="0" smtClean="0"/>
              <a:t>cliccando in alto a DX: AVVIA RIUNIONE</a:t>
            </a:r>
            <a:endParaRPr lang="it-IT" baseline="0" dirty="0" smtClean="0"/>
          </a:p>
          <a:p>
            <a:r>
              <a:rPr lang="it-IT" baseline="0" dirty="0" smtClean="0"/>
              <a:t>La finestra «Riunione in &lt;</a:t>
            </a:r>
            <a:r>
              <a:rPr lang="it-IT" baseline="0" dirty="0" err="1" smtClean="0"/>
              <a:t>nome_canale</a:t>
            </a:r>
            <a:r>
              <a:rPr lang="it-IT" baseline="0" dirty="0" smtClean="0"/>
              <a:t>&gt;» si aprirà con la possibilità di personalizzare il nome della riunione (ad es. «Lezione del…») e le impostazioni Audio/Video</a:t>
            </a:r>
          </a:p>
          <a:p>
            <a:r>
              <a:rPr lang="it-IT" baseline="0" dirty="0" smtClean="0"/>
              <a:t>Click quindi sul pulsante PARTECIPA ORA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196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La finestra</a:t>
            </a:r>
            <a:r>
              <a:rPr lang="it-IT" baseline="0" dirty="0" smtClean="0"/>
              <a:t> della riunione si aprirà indicando nel titolo il nome impostato (ad es: «Lezione del…») e in alto a SX il timer dal momento dell’avvio.</a:t>
            </a:r>
          </a:p>
          <a:p>
            <a:r>
              <a:rPr lang="it-IT" baseline="0" dirty="0" smtClean="0"/>
              <a:t>Nella Barra in alto a DX troveremo tutte le funzioni principali – in ordine: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Elenco Partecipanti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Chat e notifiche della riunione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Alza la mano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Altre Azioni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Attiva/Disattiva Fotocamera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Condividi Contenuto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baseline="0" dirty="0" smtClean="0"/>
              <a:t>Abbandona o Termina la riunione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0093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Tutti i partecipanti, proprietari o membri del TEAM potranno unirsi alla riunione/lezione cliccando PARTECIPA nella bacheca dei POST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Dalla finestra della riunione, in elenco PARTECIPANTI, sarà anche possibile INVITARE partecipanti @</a:t>
            </a:r>
            <a:r>
              <a:rPr lang="it-IT" baseline="0" dirty="0" err="1" smtClean="0"/>
              <a:t>unimc</a:t>
            </a:r>
            <a:r>
              <a:rPr lang="it-IT" baseline="0" dirty="0" smtClean="0"/>
              <a:t> digitando il </a:t>
            </a:r>
            <a:r>
              <a:rPr lang="it-IT" baseline="0" dirty="0" err="1" smtClean="0"/>
              <a:t>nome.cognome</a:t>
            </a:r>
            <a:r>
              <a:rPr lang="it-IT" baseline="0" dirty="0" smtClean="0"/>
              <a:t> nello spazio di ricerca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Cliccando invece il simbolo del link «</a:t>
            </a:r>
            <a:r>
              <a:rPr lang="it-IT" b="1" baseline="0" dirty="0" smtClean="0"/>
              <a:t>Copia informazioni di Partecipazione</a:t>
            </a:r>
            <a:r>
              <a:rPr lang="it-IT" baseline="0" dirty="0" smtClean="0"/>
              <a:t>» si otterrà un link da INCOLLARE (tramite CTRL+V o CMD+V) in una qualsiasi chat TEAMS o email (formato HTML e non testuale semplice)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Tutti gli utenti @</a:t>
            </a:r>
            <a:r>
              <a:rPr lang="it-IT" baseline="0" dirty="0" err="1" smtClean="0"/>
              <a:t>unimc</a:t>
            </a:r>
            <a:r>
              <a:rPr lang="it-IT" baseline="0" dirty="0" smtClean="0"/>
              <a:t> che riceveranno questo link potranno utilizzarlo per collegarsi alla riunione. Gli ospiti esterni invece dovranno attendere che un proprietario o tutor del TEAM lo ammetta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4143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Cliccando la funzione «puntini-puntini» ALTRE AZIONI avremo la possibilità di AVVIARE o FERMARE la registrazione audio/video della riunione o lezione.</a:t>
            </a:r>
          </a:p>
          <a:p>
            <a:r>
              <a:rPr lang="it-IT" baseline="0" dirty="0" smtClean="0"/>
              <a:t>Un messaggio avviserà TUTTI I partecipanti che la riunione è in corso di Registrazione.</a:t>
            </a:r>
          </a:p>
          <a:p>
            <a:endParaRPr lang="it-IT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A seconda del numero di partecipanti sarà possibile cambiare modalità di visualizzazione, come ad es. GRIGLIA, RACCOLTA, o COLLABORA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Per verificare le impostazioni del proprio microfono, cuffie, altoparlanti e webcam, selezionare IMPOSTAZIONI DISPOSITIVO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047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baseline="0" dirty="0" smtClean="0"/>
              <a:t>La funzione ABBANDONA chiuderà il collegamento con la riunione, ma eventuali partecipanti rimanenti nell’aula virtuale potranno continuare ad utilizzarla.</a:t>
            </a:r>
          </a:p>
          <a:p>
            <a:r>
              <a:rPr lang="it-IT" baseline="0" dirty="0" smtClean="0"/>
              <a:t>Per chiudere la riunione o lezione rimuovendo al tempo stesso tutti i partecipanti selezionare l’opzione TERMINA dallo stesso pulsante rosso.</a:t>
            </a:r>
          </a:p>
          <a:p>
            <a:r>
              <a:rPr lang="it-IT" baseline="0" dirty="0" smtClean="0"/>
              <a:t>La finestra della riunione si chiuderà e la bacheca dei POST del TEAM mostrerà le informazioni di riepilogo e di accesso alla REGISTRAZIONE se attivata.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it-IT" baseline="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it-IT" baseline="0" dirty="0" smtClean="0"/>
              <a:t>Nella prossima pillola vedremo le registrazione salvate nel servizio Microsoft STREAM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7A633-35E2-44AE-B61E-8423543CADD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947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Manolo Micozzi, </a:t>
            </a:r>
            <a:r>
              <a:rPr lang="it-IT" dirty="0" err="1" smtClean="0"/>
              <a:t>simone</a:t>
            </a:r>
            <a:r>
              <a:rPr lang="it-IT" dirty="0" smtClean="0"/>
              <a:t> </a:t>
            </a:r>
            <a:r>
              <a:rPr lang="it-IT" dirty="0" err="1" smtClean="0"/>
              <a:t>carletti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9695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811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8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992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375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387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320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735862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7156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902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61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775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116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FC5F6D-D477-4767-811D-4B33B0F51F71}" type="datetimeFigureOut">
              <a:rPr lang="it-IT" smtClean="0"/>
              <a:t>21/09/2020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E92B5D-249D-4D63-A72D-F27D19FAE5F8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88720" y="898260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2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sia.web@unimc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Microsoft TEAMS</a:t>
            </a:r>
            <a:br>
              <a:rPr lang="it-IT" dirty="0" smtClean="0"/>
            </a:br>
            <a:r>
              <a:rPr lang="it-IT" dirty="0" smtClean="0"/>
              <a:t>@uniMC.it  </a:t>
            </a:r>
            <a:br>
              <a:rPr lang="it-IT" dirty="0" smtClean="0"/>
            </a:br>
            <a:r>
              <a:rPr lang="it-IT" dirty="0" smtClean="0"/>
              <a:t>L.pill2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366340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it-IT" sz="3200" b="1" dirty="0" smtClean="0"/>
              <a:t>Formazione per docenti e Tutor</a:t>
            </a:r>
            <a:br>
              <a:rPr lang="it-IT" sz="3200" b="1" dirty="0" smtClean="0"/>
            </a:br>
            <a:r>
              <a:rPr lang="it-IT" sz="3200" b="1" dirty="0" smtClean="0"/>
              <a:t>AA 2020/2021</a:t>
            </a:r>
            <a:endParaRPr lang="it-IT" sz="3200" b="1" dirty="0"/>
          </a:p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sz="1900" dirty="0" smtClean="0"/>
              <a:t>Simone </a:t>
            </a:r>
            <a:r>
              <a:rPr lang="it-IT" sz="1900" dirty="0" err="1" smtClean="0"/>
              <a:t>carletti</a:t>
            </a:r>
            <a:r>
              <a:rPr lang="it-IT" sz="1900" dirty="0"/>
              <a:t/>
            </a:r>
            <a:br>
              <a:rPr lang="it-IT" sz="1900" dirty="0"/>
            </a:br>
            <a:r>
              <a:rPr lang="it-IT" sz="1900" dirty="0" smtClean="0"/>
              <a:t>Ufficio SVILUPPO web, e-learning /CSIA</a:t>
            </a:r>
            <a:br>
              <a:rPr lang="it-IT" sz="1900" dirty="0" smtClean="0"/>
            </a:br>
            <a:r>
              <a:rPr lang="it-IT" sz="1900" cap="none" dirty="0" smtClean="0">
                <a:hlinkClick r:id="rId3"/>
              </a:rPr>
              <a:t>csia.web@unimc.it</a:t>
            </a:r>
            <a:r>
              <a:rPr lang="it-IT" sz="1900" cap="none" dirty="0" smtClean="0"/>
              <a:t> </a:t>
            </a:r>
            <a:endParaRPr lang="it-IT" sz="1900" cap="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</p:spPr>
        <p:txBody>
          <a:bodyPr/>
          <a:lstStyle/>
          <a:p>
            <a:fld id="{61FC5F6D-D477-4767-811D-4B33B0F51F71}" type="datetimeFigureOut">
              <a:rPr lang="it-IT" smtClean="0"/>
              <a:t>21/09/2020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</p:spPr>
        <p:txBody>
          <a:bodyPr/>
          <a:lstStyle/>
          <a:p>
            <a:r>
              <a:rPr lang="it-IT" dirty="0" smtClean="0"/>
              <a:t>Csia - Ufficio sviluppo web, E-Learning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632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20583"/>
            <a:ext cx="10058400" cy="822960"/>
          </a:xfrm>
        </p:spPr>
        <p:txBody>
          <a:bodyPr>
            <a:normAutofit/>
          </a:bodyPr>
          <a:lstStyle/>
          <a:p>
            <a:r>
              <a:rPr lang="it-IT" dirty="0" smtClean="0"/>
              <a:t>Avvio delle Riunioni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889" y="943542"/>
            <a:ext cx="8644901" cy="5065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Freccia a destra 6"/>
          <p:cNvSpPr/>
          <p:nvPr/>
        </p:nvSpPr>
        <p:spPr>
          <a:xfrm rot="11626928">
            <a:off x="8471451" y="1563988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3090" y="2037830"/>
            <a:ext cx="5912662" cy="4161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721" y="4610743"/>
            <a:ext cx="813027" cy="813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0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20583"/>
            <a:ext cx="10058400" cy="822960"/>
          </a:xfrm>
        </p:spPr>
        <p:txBody>
          <a:bodyPr>
            <a:normAutofit/>
          </a:bodyPr>
          <a:lstStyle/>
          <a:p>
            <a:r>
              <a:rPr lang="it-IT" dirty="0" smtClean="0"/>
              <a:t>Funzionalità principali delle riunioni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037" y="1121044"/>
            <a:ext cx="6584886" cy="4634321"/>
          </a:xfrm>
          <a:prstGeom prst="rect">
            <a:avLst/>
          </a:prstGeom>
        </p:spPr>
      </p:pic>
      <p:sp>
        <p:nvSpPr>
          <p:cNvPr id="9" name="Freccia a destra 8"/>
          <p:cNvSpPr/>
          <p:nvPr/>
        </p:nvSpPr>
        <p:spPr>
          <a:xfrm>
            <a:off x="3930912" y="1451990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19840201">
            <a:off x="1676466" y="1963315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reccia a destra 12"/>
          <p:cNvSpPr/>
          <p:nvPr/>
        </p:nvSpPr>
        <p:spPr>
          <a:xfrm rot="10800000">
            <a:off x="9308793" y="1439427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693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96" y="989574"/>
            <a:ext cx="8021169" cy="2029108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20583"/>
            <a:ext cx="10058400" cy="822960"/>
          </a:xfrm>
        </p:spPr>
        <p:txBody>
          <a:bodyPr>
            <a:normAutofit/>
          </a:bodyPr>
          <a:lstStyle/>
          <a:p>
            <a:r>
              <a:rPr lang="it-IT" dirty="0" smtClean="0"/>
              <a:t>Aggiungere e invitare partecipanti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7681" y="1643559"/>
            <a:ext cx="6584886" cy="4634321"/>
          </a:xfrm>
          <a:prstGeom prst="rect">
            <a:avLst/>
          </a:prstGeom>
        </p:spPr>
      </p:pic>
      <p:sp>
        <p:nvSpPr>
          <p:cNvPr id="13" name="Freccia a destra 12"/>
          <p:cNvSpPr/>
          <p:nvPr/>
        </p:nvSpPr>
        <p:spPr>
          <a:xfrm rot="9614019">
            <a:off x="10408213" y="2512942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11991384">
            <a:off x="9643497" y="3220006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Freccia a destra 9"/>
          <p:cNvSpPr/>
          <p:nvPr/>
        </p:nvSpPr>
        <p:spPr>
          <a:xfrm rot="19840201">
            <a:off x="151068" y="2478616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45915" y="2306887"/>
            <a:ext cx="1819529" cy="3429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7241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20583"/>
            <a:ext cx="10058400" cy="822960"/>
          </a:xfrm>
        </p:spPr>
        <p:txBody>
          <a:bodyPr>
            <a:normAutofit/>
          </a:bodyPr>
          <a:lstStyle/>
          <a:p>
            <a:r>
              <a:rPr lang="it-IT" dirty="0" smtClean="0"/>
              <a:t>Registrazione e impostazioni</a:t>
            </a: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4037" y="1121044"/>
            <a:ext cx="6584886" cy="4634321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4553" y="1501726"/>
            <a:ext cx="1620804" cy="3933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Freccia a destra 12"/>
          <p:cNvSpPr/>
          <p:nvPr/>
        </p:nvSpPr>
        <p:spPr>
          <a:xfrm rot="10800000">
            <a:off x="7832890" y="4403691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a destra 11"/>
          <p:cNvSpPr/>
          <p:nvPr/>
        </p:nvSpPr>
        <p:spPr>
          <a:xfrm rot="19840201">
            <a:off x="5202030" y="1881420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856" y="2573152"/>
            <a:ext cx="6011114" cy="381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057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120583"/>
            <a:ext cx="10058400" cy="822960"/>
          </a:xfrm>
        </p:spPr>
        <p:txBody>
          <a:bodyPr>
            <a:normAutofit/>
          </a:bodyPr>
          <a:lstStyle/>
          <a:p>
            <a:r>
              <a:rPr lang="it-IT" dirty="0" smtClean="0"/>
              <a:t>Terminare o abbandonare una riunione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824" y="1112973"/>
            <a:ext cx="6982981" cy="491449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69262" y="2566583"/>
            <a:ext cx="6347667" cy="19149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Freccia a destra 8"/>
          <p:cNvSpPr/>
          <p:nvPr/>
        </p:nvSpPr>
        <p:spPr>
          <a:xfrm rot="11626928">
            <a:off x="7243944" y="1658908"/>
            <a:ext cx="1495195" cy="3617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954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866</TotalTime>
  <Words>441</Words>
  <Application>Microsoft Office PowerPoint</Application>
  <PresentationFormat>Widescreen</PresentationFormat>
  <Paragraphs>43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Retrospettivo</vt:lpstr>
      <vt:lpstr>Microsoft TEAMS @uniMC.it   L.pill2</vt:lpstr>
      <vt:lpstr>Avvio delle Riunioni</vt:lpstr>
      <vt:lpstr>Funzionalità principali delle riunioni</vt:lpstr>
      <vt:lpstr>Aggiungere e invitare partecipanti</vt:lpstr>
      <vt:lpstr>Registrazione e impostazioni</vt:lpstr>
      <vt:lpstr>Terminare o abbandonare una riunione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OPENOLAT</dc:title>
  <dc:creator>Simone Carletti</dc:creator>
  <cp:lastModifiedBy>Simone Carletti</cp:lastModifiedBy>
  <cp:revision>77</cp:revision>
  <cp:lastPrinted>2020-09-18T18:49:29Z</cp:lastPrinted>
  <dcterms:created xsi:type="dcterms:W3CDTF">2016-09-12T15:27:02Z</dcterms:created>
  <dcterms:modified xsi:type="dcterms:W3CDTF">2020-09-21T16:48:36Z</dcterms:modified>
</cp:coreProperties>
</file>