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  <p:sldMasterId id="2147483673" r:id="rId3"/>
  </p:sldMasterIdLst>
  <p:notesMasterIdLst>
    <p:notesMasterId r:id="rId33"/>
  </p:notesMasterIdLst>
  <p:handoutMasterIdLst>
    <p:handoutMasterId r:id="rId34"/>
  </p:handoutMasterIdLst>
  <p:sldIdLst>
    <p:sldId id="256" r:id="rId4"/>
    <p:sldId id="304" r:id="rId5"/>
    <p:sldId id="306" r:id="rId6"/>
    <p:sldId id="305" r:id="rId7"/>
    <p:sldId id="322" r:id="rId8"/>
    <p:sldId id="323" r:id="rId9"/>
    <p:sldId id="324" r:id="rId10"/>
    <p:sldId id="349" r:id="rId11"/>
    <p:sldId id="325" r:id="rId12"/>
    <p:sldId id="326" r:id="rId13"/>
    <p:sldId id="327" r:id="rId14"/>
    <p:sldId id="328" r:id="rId15"/>
    <p:sldId id="329" r:id="rId16"/>
    <p:sldId id="330" r:id="rId17"/>
    <p:sldId id="351" r:id="rId18"/>
    <p:sldId id="331" r:id="rId19"/>
    <p:sldId id="332" r:id="rId20"/>
    <p:sldId id="333" r:id="rId21"/>
    <p:sldId id="345" r:id="rId22"/>
    <p:sldId id="343" r:id="rId23"/>
    <p:sldId id="350" r:id="rId24"/>
    <p:sldId id="344" r:id="rId25"/>
    <p:sldId id="335" r:id="rId26"/>
    <p:sldId id="338" r:id="rId27"/>
    <p:sldId id="339" r:id="rId28"/>
    <p:sldId id="347" r:id="rId29"/>
    <p:sldId id="340" r:id="rId30"/>
    <p:sldId id="348" r:id="rId31"/>
    <p:sldId id="320" r:id="rId3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Dosis" panose="020B0604020202020204" charset="0"/>
      <p:regular r:id="rId39"/>
      <p:bold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C55FA89-F5D4-4A63-8751-711CB901C3C5}">
          <p14:sldIdLst>
            <p14:sldId id="256"/>
            <p14:sldId id="304"/>
            <p14:sldId id="306"/>
            <p14:sldId id="305"/>
            <p14:sldId id="322"/>
            <p14:sldId id="323"/>
            <p14:sldId id="324"/>
            <p14:sldId id="349"/>
            <p14:sldId id="325"/>
            <p14:sldId id="326"/>
            <p14:sldId id="327"/>
            <p14:sldId id="328"/>
            <p14:sldId id="329"/>
            <p14:sldId id="330"/>
            <p14:sldId id="351"/>
            <p14:sldId id="331"/>
            <p14:sldId id="332"/>
            <p14:sldId id="333"/>
            <p14:sldId id="345"/>
            <p14:sldId id="343"/>
            <p14:sldId id="350"/>
            <p14:sldId id="344"/>
            <p14:sldId id="335"/>
            <p14:sldId id="338"/>
            <p14:sldId id="339"/>
            <p14:sldId id="347"/>
            <p14:sldId id="340"/>
            <p14:sldId id="348"/>
          </p14:sldIdLst>
        </p14:section>
        <p14:section name="Sezione senza titolo" id="{37483004-D324-4A5B-9821-8EDC86F7724A}">
          <p14:sldIdLst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72A2DC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94660"/>
  </p:normalViewPr>
  <p:slideViewPr>
    <p:cSldViewPr>
      <p:cViewPr varScale="1">
        <p:scale>
          <a:sx n="85" d="100"/>
          <a:sy n="85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E07-DB78-494F-85DD-889580441C98}" type="datetimeFigureOut">
              <a:rPr lang="it-IT" smtClean="0"/>
              <a:pPr/>
              <a:t>19/02/2020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5B19-15F5-4FBB-8AFF-25ED19D58B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6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EE10-3BC3-48A8-BAB9-D35B1D51F964}" type="datetimeFigureOut">
              <a:rPr lang="it-IT" smtClean="0"/>
              <a:pPr/>
              <a:t>19/02/2020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E514-E4DF-4964-8F1C-477C5C9D862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552" y="328498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Grazie!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5444455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www.cineca.it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4293096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contattomail@cineca.it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813613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813613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635896" cy="59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439102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439102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6EB6"/>
              </a:buClr>
              <a:buFont typeface="Wingdings" pitchFamily="2" charset="2"/>
              <a:buChar char="§"/>
              <a:defRPr sz="2400"/>
            </a:lvl1pPr>
            <a:lvl2pPr marL="914400" indent="-457200">
              <a:buClr>
                <a:srgbClr val="006EB6"/>
              </a:buClr>
              <a:buFont typeface="Wingdings" pitchFamily="2" charset="2"/>
              <a:buChar char="§"/>
              <a:defRPr sz="2000"/>
            </a:lvl2pPr>
            <a:lvl3pPr marL="1257300" indent="-342900">
              <a:buClr>
                <a:srgbClr val="006EB6"/>
              </a:buClr>
              <a:buFont typeface="Wingdings" pitchFamily="2" charset="2"/>
              <a:buChar char="§"/>
              <a:defRPr sz="1600"/>
            </a:lvl3pPr>
            <a:lvl4pPr marL="1714500" indent="-342900">
              <a:buClr>
                <a:srgbClr val="006EB6"/>
              </a:buClr>
              <a:buFont typeface="Wingdings" pitchFamily="2" charset="2"/>
              <a:buChar char="§"/>
              <a:defRPr sz="1400"/>
            </a:lvl4pPr>
            <a:lvl5pPr marL="2171700" indent="-342900">
              <a:buClr>
                <a:srgbClr val="006EB6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 SOL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frame_l_11500.tga__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cxnSp>
        <p:nvCxnSpPr>
          <p:cNvPr id="7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itolo 12"/>
          <p:cNvSpPr txBox="1">
            <a:spLocks/>
          </p:cNvSpPr>
          <p:nvPr userDrawn="1"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im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6080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-pallottolie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9856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rgbClr val="006EB6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16" name="Immagine 15" descr="LOGO-CINECA-201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517232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www.cineca.it</a:t>
            </a:r>
          </a:p>
        </p:txBody>
      </p:sp>
      <p:pic>
        <p:nvPicPr>
          <p:cNvPr id="8" name="Immagine 7" descr="line-foo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6371803"/>
            <a:ext cx="3457575" cy="9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8" r:id="rId2"/>
    <p:sldLayoutId id="2147483651" r:id="rId3"/>
    <p:sldLayoutId id="2147483650" r:id="rId4"/>
    <p:sldLayoutId id="2147483654" r:id="rId5"/>
    <p:sldLayoutId id="2147483657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CCB5-CE99-41C4-95D0-42C3ACA62B1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8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522E-A2A1-4D28-94C4-840F982F1D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Gruppo GEA - </a:t>
            </a:r>
            <a:r>
              <a:rPr lang="it-IT" dirty="0" err="1"/>
              <a:t>Cineca</a:t>
            </a:r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it-IT" dirty="0"/>
              <a:t>19 febbraio 2020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Gestione delle liste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9265"/>
            <a:ext cx="1440160" cy="1008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9B1FC46-7D8A-4C52-A338-A33E5C428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3" y="1314714"/>
            <a:ext cx="7904762" cy="4228571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55776" y="2852936"/>
            <a:ext cx="5144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Selezionare la lista per procedere con l’inserimento degli organi/collegi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3568" y="2708920"/>
            <a:ext cx="1656184" cy="10801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9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3D2E204-AED7-49CA-8DA6-2C64F4CB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" y="1083965"/>
            <a:ext cx="8171428" cy="4142857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108987" y="1471508"/>
            <a:ext cx="2867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Selezionare il pulsante Aggiungi organo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96336" y="2060848"/>
            <a:ext cx="1008112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86" y="2492896"/>
            <a:ext cx="4536445" cy="36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30481"/>
            <a:ext cx="5895939" cy="4772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1022248"/>
            <a:ext cx="4015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Selezionare gli organi/collegi per cui presentare la lista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23728" y="2636812"/>
            <a:ext cx="1080120" cy="21602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973466" y="5651563"/>
            <a:ext cx="3951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Dopo aver selezionato gli organi/collegi premere Salva</a:t>
            </a:r>
          </a:p>
        </p:txBody>
      </p:sp>
      <p:sp>
        <p:nvSpPr>
          <p:cNvPr id="9" name="Rettangolo 8"/>
          <p:cNvSpPr/>
          <p:nvPr/>
        </p:nvSpPr>
        <p:spPr>
          <a:xfrm>
            <a:off x="5899789" y="5564269"/>
            <a:ext cx="936104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7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5473BEB-FBCF-4FB6-B001-4260AE023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5" y="1338524"/>
            <a:ext cx="8219048" cy="418095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51217" y="3933056"/>
            <a:ext cx="4240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Riepilogo organi/collegi per cui la lista 3 sarà presentata</a:t>
            </a:r>
          </a:p>
        </p:txBody>
      </p:sp>
    </p:spTree>
    <p:extLst>
      <p:ext uri="{BB962C8B-B14F-4D97-AF65-F5344CB8AC3E}">
        <p14:creationId xmlns:p14="http://schemas.microsoft.com/office/powerpoint/2010/main" val="12645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A749AD0-9390-4B13-997C-7E59C14A4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8" y="1343285"/>
            <a:ext cx="8209524" cy="4171429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89205" y="3789040"/>
            <a:ext cx="496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Per ogni organo/collegio, ora occorre inserire gli eventuali candidati.</a:t>
            </a:r>
            <a:br>
              <a:rPr lang="it-IT" sz="1200" dirty="0">
                <a:solidFill>
                  <a:schemeClr val="accent2"/>
                </a:solidFill>
              </a:rPr>
            </a:br>
            <a:r>
              <a:rPr lang="it-IT" sz="1200" dirty="0">
                <a:solidFill>
                  <a:schemeClr val="accent2"/>
                </a:solidFill>
              </a:rPr>
              <a:t>Selezionare l’organo</a:t>
            </a:r>
          </a:p>
        </p:txBody>
      </p:sp>
    </p:spTree>
    <p:extLst>
      <p:ext uri="{BB962C8B-B14F-4D97-AF65-F5344CB8AC3E}">
        <p14:creationId xmlns:p14="http://schemas.microsoft.com/office/powerpoint/2010/main" val="41504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48356A7-64B9-41B3-A55F-F4245EB42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3" y="1333762"/>
            <a:ext cx="8228571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34610" y="914236"/>
            <a:ext cx="3874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Situazione iniziale della lista per l’organo selezionato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552" y="2426417"/>
            <a:ext cx="2125058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124200" y="2426417"/>
            <a:ext cx="402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Il sistema avvisa che è possibile aggiungere candidature</a:t>
            </a:r>
          </a:p>
        </p:txBody>
      </p:sp>
    </p:spTree>
    <p:extLst>
      <p:ext uri="{BB962C8B-B14F-4D97-AF65-F5344CB8AC3E}">
        <p14:creationId xmlns:p14="http://schemas.microsoft.com/office/powerpoint/2010/main" val="29335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51F4191A-FA71-4463-AA83-28BD7FC0A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1344726"/>
            <a:ext cx="8228571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34610" y="914236"/>
            <a:ext cx="3874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Situazione iniziale della lista per l’organo selezionato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7718635" y="4014964"/>
            <a:ext cx="956792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1" y="2492896"/>
            <a:ext cx="5921138" cy="370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6895048" y="4575849"/>
            <a:ext cx="180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Aggiungere il candidato</a:t>
            </a:r>
          </a:p>
        </p:txBody>
      </p:sp>
    </p:spTree>
    <p:extLst>
      <p:ext uri="{BB962C8B-B14F-4D97-AF65-F5344CB8AC3E}">
        <p14:creationId xmlns:p14="http://schemas.microsoft.com/office/powerpoint/2010/main" val="42352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12474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 sono due modalità di ricerca del candidato: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Per nome, cognome e data di nascita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Per matricola e data di nascita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r>
              <a:rPr lang="it-IT" dirty="0"/>
              <a:t>Il presentatore di lista è tenuto a conoscere tali informazioni per poter procedere con la ricerca del candidato</a:t>
            </a:r>
          </a:p>
        </p:txBody>
      </p:sp>
    </p:spTree>
    <p:extLst>
      <p:ext uri="{BB962C8B-B14F-4D97-AF65-F5344CB8AC3E}">
        <p14:creationId xmlns:p14="http://schemas.microsoft.com/office/powerpoint/2010/main" val="238156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37" y="1628800"/>
            <a:ext cx="6117523" cy="3821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682426" y="976082"/>
            <a:ext cx="577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Modalità ricerca per nome, cognome e data di nascita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7545" y="562611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Una volta inseriti i campi obbligatori, nome, cognome e data di nascita, premere Cerca</a:t>
            </a:r>
          </a:p>
        </p:txBody>
      </p:sp>
    </p:spTree>
    <p:extLst>
      <p:ext uri="{BB962C8B-B14F-4D97-AF65-F5344CB8AC3E}">
        <p14:creationId xmlns:p14="http://schemas.microsoft.com/office/powerpoint/2010/main" val="33736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82426" y="976082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Modalità matricola e data di nascita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560348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Una volta inseriti i campi obbligatori, matricola e data di nascita, premere Cerca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4145"/>
            <a:ext cx="6096000" cy="3800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7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La presentazione di una lista è una fase cruciale del processo di elezione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Il presentatore dovrà creare la lista, associarla agli organi/collegi desiderati, invitare candidati alla lista e solo dopo aver ricevuto l’accettazione della candidatura da parte di quest’ultimi, può presentare ufficialmente la lista in modo tale che rientri nel processo di sottoscrizione.</a:t>
            </a:r>
          </a:p>
        </p:txBody>
      </p:sp>
    </p:spTree>
    <p:extLst>
      <p:ext uri="{BB962C8B-B14F-4D97-AF65-F5344CB8AC3E}">
        <p14:creationId xmlns:p14="http://schemas.microsoft.com/office/powerpoint/2010/main" val="1028003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82426" y="976082"/>
            <a:ext cx="577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Modalità ricerca per nome, cognome e data di nascita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1809"/>
            <a:ext cx="6076190" cy="4571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1011569" y="6004678"/>
            <a:ext cx="712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Il candidato cercato, per le regole impostate sull’evento, potrebbe non essere eleggibile.</a:t>
            </a:r>
            <a:br>
              <a:rPr lang="it-IT" sz="1200" dirty="0">
                <a:solidFill>
                  <a:schemeClr val="accent2"/>
                </a:solidFill>
              </a:rPr>
            </a:br>
            <a:r>
              <a:rPr lang="it-IT" sz="1200" dirty="0">
                <a:solidFill>
                  <a:schemeClr val="accent2"/>
                </a:solidFill>
              </a:rPr>
              <a:t>In tal caso il sistema avvisa il presentatore che dovrà procedere con la ricerca di un altro candidato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4477175" y="5101184"/>
            <a:ext cx="2794553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1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82426" y="976082"/>
            <a:ext cx="577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Modalità ricerca per nome, cognome e data di nascita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11569" y="5852291"/>
            <a:ext cx="712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Il candidato cercato, per i dati inseriti, potrebbe non essere stato recuperato.</a:t>
            </a:r>
            <a:br>
              <a:rPr lang="it-IT" sz="1200" dirty="0">
                <a:solidFill>
                  <a:schemeClr val="accent2"/>
                </a:solidFill>
              </a:rPr>
            </a:br>
            <a:r>
              <a:rPr lang="it-IT" sz="1200" dirty="0">
                <a:solidFill>
                  <a:schemeClr val="accent2"/>
                </a:solidFill>
              </a:rPr>
              <a:t>In tal caso il sistema avvisa il presentatore che dovrà procedere con la ricerca di un altro candidato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17" y="1484784"/>
            <a:ext cx="5668104" cy="422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3230243" y="4725144"/>
            <a:ext cx="2794553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9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82426" y="976082"/>
            <a:ext cx="577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Modalità ricerca per nome, cognome e data di nascita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7" y="1484784"/>
            <a:ext cx="6104762" cy="4571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6804248" y="2204864"/>
            <a:ext cx="2034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 la ricerca è andata a buon fine, il candidato comparirà nella sezione inferiore del blocco.</a:t>
            </a:r>
          </a:p>
          <a:p>
            <a:r>
              <a:rPr lang="it-IT" sz="1200" dirty="0">
                <a:solidFill>
                  <a:schemeClr val="accent2"/>
                </a:solidFill>
              </a:rPr>
              <a:t>A questo punto il presentatore può: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2"/>
                </a:solidFill>
              </a:rPr>
              <a:t>Inserire il soprannome con cui il candidato è conosciuto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2"/>
                </a:solidFill>
              </a:rPr>
              <a:t>Aggiungere il candidato alla lista tramite il pulsante Aggiungi</a:t>
            </a:r>
          </a:p>
        </p:txBody>
      </p:sp>
      <p:sp>
        <p:nvSpPr>
          <p:cNvPr id="9" name="Rettangolo 8"/>
          <p:cNvSpPr/>
          <p:nvPr/>
        </p:nvSpPr>
        <p:spPr>
          <a:xfrm>
            <a:off x="5508104" y="5301208"/>
            <a:ext cx="648072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848716" y="5301208"/>
            <a:ext cx="2371356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5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8" y="861306"/>
            <a:ext cx="6104762" cy="4571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40698" y="5570397"/>
            <a:ext cx="577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Una volta inserito il candidato, il presentatore visualizza la situazione attuale.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562223" y="4653136"/>
            <a:ext cx="8156368" cy="5760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9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420888"/>
            <a:ext cx="8034693" cy="1429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473454" y="980728"/>
            <a:ext cx="8223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Ogni volta che un candidato viene inserito, si ritorna nella schermata principale.</a:t>
            </a:r>
          </a:p>
          <a:p>
            <a:r>
              <a:rPr lang="it-IT" dirty="0"/>
              <a:t>Nella sezione inferiore sono elencati tutti i candidati inseriti dal presentatore di lista, con evidenza dello stato attuale della loro candidatura</a:t>
            </a:r>
          </a:p>
        </p:txBody>
      </p:sp>
      <p:sp>
        <p:nvSpPr>
          <p:cNvPr id="6" name="Rettangolo 5"/>
          <p:cNvSpPr/>
          <p:nvPr/>
        </p:nvSpPr>
        <p:spPr>
          <a:xfrm>
            <a:off x="6091808" y="3140968"/>
            <a:ext cx="1144488" cy="4582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01945" y="4185305"/>
            <a:ext cx="822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L’avviso al presentatore è indicato anche nella parte alta della sezione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" y="4883669"/>
            <a:ext cx="8044307" cy="868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395536" y="5121619"/>
            <a:ext cx="2232248" cy="5396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9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8229600" cy="2592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3695" y="1052736"/>
            <a:ext cx="885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ogni candidato che accetta l’invito, il presentatore vedrà l’evolversi della lista:</a:t>
            </a:r>
          </a:p>
        </p:txBody>
      </p:sp>
      <p:sp>
        <p:nvSpPr>
          <p:cNvPr id="6" name="Rettangolo 5"/>
          <p:cNvSpPr/>
          <p:nvPr/>
        </p:nvSpPr>
        <p:spPr>
          <a:xfrm>
            <a:off x="6372200" y="3789040"/>
            <a:ext cx="864096" cy="6480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4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/>
          <a:stretch/>
        </p:blipFill>
        <p:spPr>
          <a:xfrm>
            <a:off x="476980" y="1863408"/>
            <a:ext cx="8229600" cy="3639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980728"/>
            <a:ext cx="8064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Quando tutti i candidati hanno accettato l’invito, il sistema avvisa il presentatore che è possibile presentare la lista tramite il pulsante Presenta, in basso a sinistra, che da questo momento è abilitato.</a:t>
            </a:r>
          </a:p>
        </p:txBody>
      </p:sp>
      <p:sp>
        <p:nvSpPr>
          <p:cNvPr id="6" name="Rettangolo 5"/>
          <p:cNvSpPr/>
          <p:nvPr/>
        </p:nvSpPr>
        <p:spPr>
          <a:xfrm>
            <a:off x="476980" y="4869160"/>
            <a:ext cx="710644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85440" y="2746088"/>
            <a:ext cx="2065192" cy="5388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227184" y="4963881"/>
            <a:ext cx="2246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Cliccare sul pulsante Presenta</a:t>
            </a:r>
          </a:p>
        </p:txBody>
      </p:sp>
    </p:spTree>
    <p:extLst>
      <p:ext uri="{BB962C8B-B14F-4D97-AF65-F5344CB8AC3E}">
        <p14:creationId xmlns:p14="http://schemas.microsoft.com/office/powerpoint/2010/main" val="139899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9"/>
          <a:stretch/>
        </p:blipFill>
        <p:spPr>
          <a:xfrm>
            <a:off x="482777" y="1601056"/>
            <a:ext cx="8229600" cy="3511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88636" y="1038764"/>
            <a:ext cx="2566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La lista è ufficialmente presentata</a:t>
            </a:r>
          </a:p>
        </p:txBody>
      </p:sp>
    </p:spTree>
    <p:extLst>
      <p:ext uri="{BB962C8B-B14F-4D97-AF65-F5344CB8AC3E}">
        <p14:creationId xmlns:p14="http://schemas.microsoft.com/office/powerpoint/2010/main" val="16765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99627"/>
            <a:ext cx="8221664" cy="1347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3455" y="3553642"/>
            <a:ext cx="822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Eventualmente ripetere tutto il processo di inserimento candidati anche per gli altri organi/collegi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7544" y="2276872"/>
            <a:ext cx="8229600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75481" y="1095004"/>
            <a:ext cx="822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sezione principale di Candidature, una volta selezionata la lista, si potrà visualizzare lo stato degli organi/collegi</a:t>
            </a:r>
          </a:p>
        </p:txBody>
      </p:sp>
    </p:spTree>
    <p:extLst>
      <p:ext uri="{BB962C8B-B14F-4D97-AF65-F5344CB8AC3E}">
        <p14:creationId xmlns:p14="http://schemas.microsoft.com/office/powerpoint/2010/main" val="32244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La gestione </a:t>
            </a:r>
            <a:r>
              <a:rPr lang="it-IT" sz="2000"/>
              <a:t>delle liste </a:t>
            </a:r>
            <a:r>
              <a:rPr lang="it-IT" sz="2000" dirty="0"/>
              <a:t>risulta così conclusa</a:t>
            </a:r>
          </a:p>
        </p:txBody>
      </p:sp>
    </p:spTree>
    <p:extLst>
      <p:ext uri="{BB962C8B-B14F-4D97-AF65-F5344CB8AC3E}">
        <p14:creationId xmlns:p14="http://schemas.microsoft.com/office/powerpoint/2010/main" val="203496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just"/>
            <a:r>
              <a:rPr lang="it-IT" sz="2000" dirty="0"/>
              <a:t>Le fasi principali del processo di creazione lista sono le seguenti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Login al sistema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Selezione del pulsante </a:t>
            </a:r>
            <a:r>
              <a:rPr lang="it-IT" sz="2000" b="1" dirty="0"/>
              <a:t>Candidature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Creazione della lista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Selezione dell’organo/collegio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Ricerca e invito del candidato/i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Presentazione lista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208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918BD9-F421-4044-AE08-DC45029BD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b="5707"/>
          <a:stretch/>
        </p:blipFill>
        <p:spPr>
          <a:xfrm>
            <a:off x="413606" y="1195635"/>
            <a:ext cx="8283537" cy="4033565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8" name="Rettangolo 7"/>
          <p:cNvSpPr/>
          <p:nvPr/>
        </p:nvSpPr>
        <p:spPr>
          <a:xfrm>
            <a:off x="3526444" y="2852936"/>
            <a:ext cx="2091112" cy="1800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334246" y="4626483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Selezionare</a:t>
            </a:r>
            <a:r>
              <a:rPr lang="it-IT" dirty="0"/>
              <a:t> </a:t>
            </a:r>
            <a:r>
              <a:rPr lang="it-IT" sz="1200" dirty="0">
                <a:solidFill>
                  <a:schemeClr val="accent2"/>
                </a:solidFill>
              </a:rPr>
              <a:t>il pulsante Candidature</a:t>
            </a:r>
          </a:p>
        </p:txBody>
      </p:sp>
    </p:spTree>
    <p:extLst>
      <p:ext uri="{BB962C8B-B14F-4D97-AF65-F5344CB8AC3E}">
        <p14:creationId xmlns:p14="http://schemas.microsoft.com/office/powerpoint/2010/main" val="9053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65AC4182-6957-41DA-9D5E-1DE4F114E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4" y="1101208"/>
            <a:ext cx="8276190" cy="420000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51767" y="3076044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Inizialmente non sono presenti liste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3528" y="2348880"/>
            <a:ext cx="8424936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1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9F6D926-A159-40A5-996C-C5A173D64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9" y="1196752"/>
            <a:ext cx="8238095" cy="4171429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42244" y="2924944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Selezionare Crea lista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7884368" y="2204864"/>
            <a:ext cx="812776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6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55DF7BA-9D0A-43F5-88DB-C230DD2B9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0" y="1196752"/>
            <a:ext cx="8247619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365104"/>
            <a:ext cx="835292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Inserire obbligatoriamente: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2"/>
                </a:solidFill>
              </a:rPr>
              <a:t>Nome della lista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accent2"/>
                </a:solidFill>
              </a:rPr>
              <a:t>Immagine</a:t>
            </a:r>
          </a:p>
          <a:p>
            <a:pPr algn="ctr"/>
            <a:r>
              <a:rPr lang="it-IT" sz="1200" dirty="0">
                <a:solidFill>
                  <a:schemeClr val="accent2"/>
                </a:solidFill>
              </a:rPr>
              <a:t>Il motto non è obbligatorio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87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E606409-E69F-4DDB-9BEF-DD9EEC0D3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8" y="1343285"/>
            <a:ext cx="8257143" cy="4171429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81" y="1551916"/>
            <a:ext cx="6152035" cy="3754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2411760" y="4869160"/>
            <a:ext cx="2932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Dopo aver inserito i dati, premere Salva</a:t>
            </a:r>
          </a:p>
        </p:txBody>
      </p:sp>
    </p:spTree>
    <p:extLst>
      <p:ext uri="{BB962C8B-B14F-4D97-AF65-F5344CB8AC3E}">
        <p14:creationId xmlns:p14="http://schemas.microsoft.com/office/powerpoint/2010/main" val="15087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2F3099A-C524-404C-AE84-6B1D2AB37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9" y="1314714"/>
            <a:ext cx="7904762" cy="4228571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delle liste in GEA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36162" y="4077072"/>
            <a:ext cx="3071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La lista è ufficialmente salvata su sistema</a:t>
            </a:r>
          </a:p>
        </p:txBody>
      </p:sp>
    </p:spTree>
    <p:extLst>
      <p:ext uri="{BB962C8B-B14F-4D97-AF65-F5344CB8AC3E}">
        <p14:creationId xmlns:p14="http://schemas.microsoft.com/office/powerpoint/2010/main" val="1889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CINECA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E19FF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BACK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27086</TotalTime>
  <Words>930</Words>
  <Application>Microsoft Office PowerPoint</Application>
  <PresentationFormat>Presentazione su schermo (4:3)</PresentationFormat>
  <Paragraphs>117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Wingdings</vt:lpstr>
      <vt:lpstr>Calibri</vt:lpstr>
      <vt:lpstr>Trebuchet MS</vt:lpstr>
      <vt:lpstr>Dosis</vt:lpstr>
      <vt:lpstr>Tema di Office</vt:lpstr>
      <vt:lpstr>COVER BLU</vt:lpstr>
      <vt:lpstr>COVER BACK BLU</vt:lpstr>
      <vt:lpstr>Presentazione standard di PowerPoint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  <vt:lpstr>La gestione delle liste in GEA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lberardis</dc:creator>
  <cp:lastModifiedBy>ILARIA BASSINI</cp:lastModifiedBy>
  <cp:revision>493</cp:revision>
  <cp:lastPrinted>2017-07-18T08:52:54Z</cp:lastPrinted>
  <dcterms:created xsi:type="dcterms:W3CDTF">2015-07-17T14:22:51Z</dcterms:created>
  <dcterms:modified xsi:type="dcterms:W3CDTF">2020-02-19T09:50:43Z</dcterms:modified>
</cp:coreProperties>
</file>