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04" r:id="rId5"/>
    <p:sldId id="306" r:id="rId6"/>
    <p:sldId id="305" r:id="rId7"/>
    <p:sldId id="308" r:id="rId8"/>
    <p:sldId id="309" r:id="rId9"/>
    <p:sldId id="311" r:id="rId10"/>
    <p:sldId id="321" r:id="rId11"/>
    <p:sldId id="322" r:id="rId12"/>
    <p:sldId id="320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osis" panose="020B0604020202020204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05"/>
            <p14:sldId id="308"/>
            <p14:sldId id="309"/>
            <p14:sldId id="311"/>
            <p14:sldId id="321"/>
            <p14:sldId id="322"/>
          </p14:sldIdLst>
        </p14:section>
        <p14:section name="Sezione senza titolo" id="{37483004-D324-4A5B-9821-8EDC86F7724A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660"/>
  </p:normalViewPr>
  <p:slideViewPr>
    <p:cSldViewPr>
      <p:cViewPr varScale="1">
        <p:scale>
          <a:sx n="85" d="100"/>
          <a:sy n="85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19/02/2020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19/02/2020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it-IT" dirty="0"/>
              <a:t>19 febbraio 2020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1692275" y="2060575"/>
            <a:ext cx="6480125" cy="1439863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Gestione dell’accettazione delle candidature/inviti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fase di accettazione/rifiuto di una candidatura risulta così conclusa</a:t>
            </a:r>
          </a:p>
        </p:txBody>
      </p:sp>
    </p:spTree>
    <p:extLst>
      <p:ext uri="{BB962C8B-B14F-4D97-AF65-F5344CB8AC3E}">
        <p14:creationId xmlns:p14="http://schemas.microsoft.com/office/powerpoint/2010/main" val="203496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L’accettazione della candidatura avviene in concomitanza con la creazione delle liste.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Il presentatore di lista, in fase di inserimento candidati, di fatto invita il candidato a presentarsi per la propria lista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Il candidato potrà quindi accettare o rifiutare tale invito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Le fasi principali del processo di accettazione della candidatura sono le seguenti: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al sistema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Selezione del pulsante </a:t>
            </a:r>
            <a:r>
              <a:rPr lang="it-IT" sz="2000" b="1" dirty="0"/>
              <a:t>Inviti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Selezione della candidatura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Accettazione o rifiuto della candidatura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39B6B8B-19F2-4139-B92B-8D54ABC9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5" b="4805"/>
          <a:stretch/>
        </p:blipFill>
        <p:spPr>
          <a:xfrm>
            <a:off x="467043" y="1124744"/>
            <a:ext cx="8264841" cy="40324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72200" y="281641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279142" y="462509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</a:t>
            </a:r>
            <a:r>
              <a:rPr lang="it-IT" dirty="0"/>
              <a:t> </a:t>
            </a:r>
            <a:r>
              <a:rPr lang="it-IT" sz="1200" dirty="0">
                <a:solidFill>
                  <a:schemeClr val="accent2"/>
                </a:solidFill>
              </a:rPr>
              <a:t>il pulsante Inviti</a:t>
            </a: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8C1BEF3-D046-4822-874A-023DD39B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44" y="1137032"/>
            <a:ext cx="8200000" cy="421904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1501920"/>
            <a:ext cx="545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In questa sezione sono elencate tutte le candidature ricevute dallo studente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5529097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Qualora lo studente riceva due o più candidature su </a:t>
            </a:r>
            <a:r>
              <a:rPr lang="it-IT" sz="1200" b="1" dirty="0">
                <a:solidFill>
                  <a:schemeClr val="accent2"/>
                </a:solidFill>
              </a:rPr>
              <a:t>organi differenti</a:t>
            </a:r>
            <a:r>
              <a:rPr lang="it-IT" sz="1200" dirty="0">
                <a:solidFill>
                  <a:schemeClr val="accent2"/>
                </a:solidFill>
              </a:rPr>
              <a:t>, potrà accettarle tutte, rifiutarne una o rifiutarle tutte</a:t>
            </a: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EE4FDFF-9093-478D-A161-B6E7A99D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1" y="165102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caso di accettazione della candidatura per la Lista 1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36296" y="3861048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89249" y="2071010"/>
            <a:ext cx="81655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Cliccando su ‘Accetta’ compare il messaggio di accettazione</a:t>
            </a:r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9CB2A7D-6D51-4D34-8F01-384C848E5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6" y="1228420"/>
            <a:ext cx="8219048" cy="4257143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Accettazione delle candidature in GEA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868144" y="2852936"/>
            <a:ext cx="252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La candidatura risulta confermata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31471" y="3501008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51A8E2C-19A9-41F7-97D4-7BFDF9BC9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9" y="1433204"/>
            <a:ext cx="8142857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Rifiuto delle candidature in GEA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9249" y="1048090"/>
            <a:ext cx="518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caso di rifiuto della candidatura per la Lista 2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740352" y="3717032"/>
            <a:ext cx="36004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1842640"/>
            <a:ext cx="8197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Cliccando su ‘Rifiuta’ compare il messaggio di rifiuto</a:t>
            </a:r>
          </a:p>
        </p:txBody>
      </p:sp>
    </p:spTree>
    <p:extLst>
      <p:ext uri="{BB962C8B-B14F-4D97-AF65-F5344CB8AC3E}">
        <p14:creationId xmlns:p14="http://schemas.microsoft.com/office/powerpoint/2010/main" val="1900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2553256-B527-4B70-A71F-08B6CE4B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4" y="1334441"/>
            <a:ext cx="8228571" cy="426666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Rifiuto delle candidature in GEA</a:t>
            </a:r>
            <a:endParaRPr lang="it-IT" sz="2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047000" y="4759573"/>
            <a:ext cx="2302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La candidatura risulta rifiutata</a:t>
            </a:r>
          </a:p>
        </p:txBody>
      </p:sp>
      <p:sp>
        <p:nvSpPr>
          <p:cNvPr id="8" name="Rettangolo 7"/>
          <p:cNvSpPr/>
          <p:nvPr/>
        </p:nvSpPr>
        <p:spPr>
          <a:xfrm>
            <a:off x="7164288" y="5013176"/>
            <a:ext cx="1184945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2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27085</TotalTime>
  <Words>271</Words>
  <Application>Microsoft Office PowerPoint</Application>
  <PresentationFormat>Presentazione su schermo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Trebuchet MS</vt:lpstr>
      <vt:lpstr>Dosis</vt:lpstr>
      <vt:lpstr>Arial</vt:lpstr>
      <vt:lpstr>Wingdings</vt:lpstr>
      <vt:lpstr>Calibri</vt:lpstr>
      <vt:lpstr>Tema di Office</vt:lpstr>
      <vt:lpstr>COVER BLU</vt:lpstr>
      <vt:lpstr>COVER BACK BLU</vt:lpstr>
      <vt:lpstr>Presentazione standard di PowerPoint</vt:lpstr>
      <vt:lpstr>Accettazione delle candidature in GEA</vt:lpstr>
      <vt:lpstr>Accettazione delle candidature in GEA</vt:lpstr>
      <vt:lpstr>Accettazione delle candidature in GEA</vt:lpstr>
      <vt:lpstr>Accettazione delle candidature in GEA</vt:lpstr>
      <vt:lpstr>Accettazione delle candidature in GEA</vt:lpstr>
      <vt:lpstr>Accettazione delle candidature in GEA</vt:lpstr>
      <vt:lpstr>Rifiuto delle candidature in GEA</vt:lpstr>
      <vt:lpstr>Rifiuto delle candidature in GEA</vt:lpstr>
      <vt:lpstr>Accettazione delle candidature in GEA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ILARIA BASSINI</cp:lastModifiedBy>
  <cp:revision>454</cp:revision>
  <cp:lastPrinted>2017-07-18T08:52:54Z</cp:lastPrinted>
  <dcterms:created xsi:type="dcterms:W3CDTF">2015-07-17T14:22:51Z</dcterms:created>
  <dcterms:modified xsi:type="dcterms:W3CDTF">2020-02-19T10:54:14Z</dcterms:modified>
</cp:coreProperties>
</file>