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001125" cy="12599988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8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6" autoAdjust="0"/>
  </p:normalViewPr>
  <p:slideViewPr>
    <p:cSldViewPr>
      <p:cViewPr varScale="1">
        <p:scale>
          <a:sx n="60" d="100"/>
          <a:sy n="60" d="100"/>
        </p:scale>
        <p:origin x="3114" y="72"/>
      </p:cViewPr>
      <p:guideLst>
        <p:guide orient="horz" pos="3968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93691-510F-4F3C-A71C-B84B4866F294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AFB04-6F74-4A93-8494-5C89F8260E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06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0" y="0"/>
            <a:ext cx="9000490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8" name="Segnaposto testo 27"/>
          <p:cNvSpPr>
            <a:spLocks noGrp="1"/>
          </p:cNvSpPr>
          <p:nvPr>
            <p:ph type="body" idx="10"/>
          </p:nvPr>
        </p:nvSpPr>
        <p:spPr>
          <a:xfrm>
            <a:off x="4730750" y="8794115"/>
            <a:ext cx="4114800" cy="13639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E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LEZIONE DI UN MEMBRO DEL 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CNSU 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IN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RAPPRESENTANZA DEGLI STUDENTI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ISCRITTI AI CORSI DI DOTTORATO DI RICERCA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DEL VECCHIO E NUOVO ORDINAMENTO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• </a:t>
            </a:r>
          </a:p>
        </p:txBody>
      </p:sp>
      <p:sp>
        <p:nvSpPr>
          <p:cNvPr id="29" name="Segnaposto testo 28"/>
          <p:cNvSpPr>
            <a:spLocks noGrp="1"/>
          </p:cNvSpPr>
          <p:nvPr>
            <p:ph type="body" idx="10"/>
          </p:nvPr>
        </p:nvSpPr>
        <p:spPr>
          <a:xfrm>
            <a:off x="4629785" y="10593705"/>
            <a:ext cx="4300855" cy="5549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it-IT" sz="1450" b="1" spc="195">
                <a:solidFill>
                  <a:srgbClr val="000000"/>
                </a:solidFill>
                <a:latin typeface="Times New Roman" panose="22635452340000000000" pitchFamily="1"/>
              </a:rPr>
              <a:t>COLLEGIO ELETTORALE NAZIONALE </a:t>
            </a:r>
          </a:p>
          <a:p>
            <a:pPr marL="137160" marR="0" indent="0" algn="l">
              <a:lnSpc>
                <a:spcPts val="1800"/>
              </a:lnSpc>
              <a:spcBef>
                <a:spcPts val="740"/>
              </a:spcBef>
              <a:spcAft>
                <a:spcPts val="0"/>
              </a:spcAft>
              <a:tabLst>
                <a:tab pos="4160520" algn="l"/>
              </a:tabLs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UNIVERSITA’ DI </a:t>
            </a:r>
            <a:r>
              <a:rPr lang="it-IT" sz="100" b="1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30" name="Segnaposto testo 29"/>
          <p:cNvSpPr>
            <a:spLocks noGrp="1"/>
          </p:cNvSpPr>
          <p:nvPr>
            <p:ph type="body" idx="10"/>
          </p:nvPr>
        </p:nvSpPr>
        <p:spPr>
          <a:xfrm>
            <a:off x="5386070" y="11917045"/>
            <a:ext cx="2785745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165">
                <a:solidFill>
                  <a:srgbClr val="000000"/>
                </a:solidFill>
                <a:latin typeface="Times New Roman" panose="22635452340000000000" pitchFamily="1"/>
              </a:rPr>
              <a:t>FIRMA DEL PRESIDENTE </a:t>
            </a:r>
          </a:p>
        </p:txBody>
      </p:sp>
      <p:sp>
        <p:nvSpPr>
          <p:cNvPr id="31" name="Segnaposto testo 30"/>
          <p:cNvSpPr>
            <a:spLocks noGrp="1"/>
          </p:cNvSpPr>
          <p:nvPr>
            <p:ph type="body" idx="10"/>
          </p:nvPr>
        </p:nvSpPr>
        <p:spPr>
          <a:xfrm>
            <a:off x="5218430" y="12245975"/>
            <a:ext cx="3129915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-70">
                <a:solidFill>
                  <a:srgbClr val="000000"/>
                </a:solidFill>
                <a:latin typeface="Times New Roman" panose="22635452340000000000" pitchFamily="1"/>
              </a:rPr>
              <a:t>•••••••••••••••••••••••••••••••••••••••••••••••••••••••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testo 33"/>
          <p:cNvSpPr>
            <a:spLocks noGrp="1"/>
          </p:cNvSpPr>
          <p:nvPr>
            <p:ph type="body" idx="10"/>
          </p:nvPr>
        </p:nvSpPr>
        <p:spPr>
          <a:xfrm>
            <a:off x="1136650" y="8434070"/>
            <a:ext cx="935990" cy="89281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5" name="Segnaposto testo 34"/>
          <p:cNvSpPr>
            <a:spLocks noGrp="1"/>
          </p:cNvSpPr>
          <p:nvPr>
            <p:ph type="body" idx="10"/>
          </p:nvPr>
        </p:nvSpPr>
        <p:spPr>
          <a:xfrm>
            <a:off x="1136650" y="4687570"/>
            <a:ext cx="935990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6" name="Segnaposto testo 35"/>
          <p:cNvSpPr>
            <a:spLocks noGrp="1"/>
          </p:cNvSpPr>
          <p:nvPr>
            <p:ph type="body" idx="10"/>
          </p:nvPr>
        </p:nvSpPr>
        <p:spPr>
          <a:xfrm>
            <a:off x="1136650" y="6632575"/>
            <a:ext cx="935990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40" name="Segnaposto testo 39"/>
          <p:cNvSpPr>
            <a:spLocks noGrp="1"/>
          </p:cNvSpPr>
          <p:nvPr>
            <p:ph type="body" idx="10"/>
          </p:nvPr>
        </p:nvSpPr>
        <p:spPr>
          <a:xfrm>
            <a:off x="2350135" y="3191510"/>
            <a:ext cx="6155690" cy="2565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0880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475"/>
              </a:spcAft>
            </a:pPr>
            <a:r>
              <a:rPr lang="it-IT" sz="4350" spc="-245">
                <a:solidFill>
                  <a:srgbClr val="000000"/>
                </a:solidFill>
                <a:latin typeface="Courier New" panose="22635452340000000000" pitchFamily="3"/>
              </a:rPr>
              <a:t>MANFRINI Leonardo </a:t>
            </a:r>
          </a:p>
        </p:txBody>
      </p:sp>
      <p:sp>
        <p:nvSpPr>
          <p:cNvPr id="41" name="Segnaposto testo 40"/>
          <p:cNvSpPr>
            <a:spLocks noGrp="1"/>
          </p:cNvSpPr>
          <p:nvPr>
            <p:ph type="body" idx="10"/>
          </p:nvPr>
        </p:nvSpPr>
        <p:spPr>
          <a:xfrm>
            <a:off x="2350135" y="5756910"/>
            <a:ext cx="6155690" cy="19411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9850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430"/>
              </a:spcAft>
            </a:pPr>
            <a:r>
              <a:rPr lang="it-IT" sz="4350" spc="-90">
                <a:solidFill>
                  <a:srgbClr val="000000"/>
                </a:solidFill>
                <a:latin typeface="Courier New" panose="22635452340000000000" pitchFamily="3"/>
              </a:rPr>
              <a:t>MONACO Dario </a:t>
            </a:r>
          </a:p>
        </p:txBody>
      </p:sp>
      <p:sp>
        <p:nvSpPr>
          <p:cNvPr id="42" name="Segnaposto testo 41"/>
          <p:cNvSpPr>
            <a:spLocks noGrp="1"/>
          </p:cNvSpPr>
          <p:nvPr>
            <p:ph type="body" idx="10"/>
          </p:nvPr>
        </p:nvSpPr>
        <p:spPr>
          <a:xfrm>
            <a:off x="2350135" y="7698105"/>
            <a:ext cx="6155690" cy="41084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96975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18670"/>
              </a:spcAft>
            </a:pPr>
            <a:r>
              <a:rPr lang="it-IT" sz="4350" spc="-55">
                <a:solidFill>
                  <a:srgbClr val="000000"/>
                </a:solidFill>
                <a:latin typeface="Courier New" panose="22635452340000000000" pitchFamily="3"/>
              </a:rPr>
              <a:t>MONTALBANO Giuseppe </a:t>
            </a:r>
          </a:p>
        </p:txBody>
      </p:sp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3069590" y="11806555"/>
            <a:ext cx="5436235" cy="263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80000"/>
          </a:bodyPr>
          <a:lstStyle/>
          <a:p>
            <a:pPr marL="0" marR="0" indent="0" algn="l">
              <a:lnSpc>
                <a:spcPts val="1900"/>
              </a:lnSpc>
              <a:spcAft>
                <a:spcPts val="25"/>
              </a:spcAft>
            </a:pPr>
            <a:r>
              <a:rPr lang="it-IT" sz="2000" b="1" i="1" spc="-30">
                <a:solidFill>
                  <a:srgbClr val="AAAAAA"/>
                </a:solidFill>
                <a:latin typeface="Courier New" panose="22635452340000000000" pitchFamily="3"/>
              </a:rPr>
              <a:t>Primo lembo da piegare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0" y="0"/>
            <a:ext cx="8677026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27" name="Image.jpg"/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0"/>
            <a:ext cx="9001124" cy="126160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28" name="Segnaposto testo 27"/>
          <p:cNvSpPr>
            <a:spLocks noGrp="1"/>
          </p:cNvSpPr>
          <p:nvPr>
            <p:ph type="body" idx="10"/>
          </p:nvPr>
        </p:nvSpPr>
        <p:spPr>
          <a:xfrm>
            <a:off x="4572570" y="8892282"/>
            <a:ext cx="4320480" cy="370770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 ELEZIONE DI UN COMPONENTE DEL CNSU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IN RAPPRESENTANZA DEGLI ISCRITTI AI CORSI DI DOTTORATO DI RICERCA DEL VECCHIO E NUOVO ORDINAMENTO </a:t>
            </a:r>
          </a:p>
          <a:p>
            <a:pPr marL="0" marR="0" lvl="0" indent="0" algn="ctr" defTabSz="91440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22635452340000000000" pitchFamily="1"/>
            </a:endParaRPr>
          </a:p>
          <a:p>
            <a:pPr marL="0" marR="0" lvl="0" indent="0" algn="ctr" defTabSz="91440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UNIVERSITA’ DI………</a:t>
            </a:r>
            <a:r>
              <a:rPr kumimoji="0" lang="it-IT" sz="140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…………….………..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400" kern="1200" dirty="0">
                <a:solidFill>
                  <a:srgbClr val="000000"/>
                </a:solidFill>
                <a:latin typeface="Times New Roman" pitchFamily="18" charset="0"/>
              </a:rPr>
              <a:t>Sede di…………….………………………….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400" kern="1200" dirty="0">
                <a:solidFill>
                  <a:srgbClr val="000000"/>
                </a:solidFill>
                <a:latin typeface="Times New Roman" pitchFamily="18" charset="0"/>
              </a:rPr>
              <a:t>Seggio N°…………………………………….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1600" b="1" kern="12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lnSpc>
                <a:spcPts val="2500"/>
              </a:lnSpc>
            </a:pPr>
            <a:r>
              <a:rPr lang="it-IT" sz="1200" b="1" i="1" dirty="0">
                <a:solidFill>
                  <a:srgbClr val="000000"/>
                </a:solidFill>
                <a:latin typeface="Times New Roman" panose="22635452340000000000" pitchFamily="1"/>
              </a:rPr>
              <a:t>COLLEGIO ELETTORALE NAZIONALE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Firma del Presidente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…………………………………………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2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2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 dirty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190308" y="775203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/>
              <a:t>Lato esterno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28154" y="11772602"/>
            <a:ext cx="255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+mj-lt"/>
              </a:rPr>
              <a:t> Allegato 2.3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testo 33"/>
          <p:cNvSpPr>
            <a:spLocks noGrp="1"/>
          </p:cNvSpPr>
          <p:nvPr>
            <p:ph type="body" idx="10"/>
          </p:nvPr>
        </p:nvSpPr>
        <p:spPr>
          <a:xfrm>
            <a:off x="1116186" y="8460234"/>
            <a:ext cx="956454" cy="866646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5" name="Segnaposto testo 34"/>
          <p:cNvSpPr>
            <a:spLocks noGrp="1"/>
          </p:cNvSpPr>
          <p:nvPr>
            <p:ph type="body" idx="10"/>
          </p:nvPr>
        </p:nvSpPr>
        <p:spPr>
          <a:xfrm>
            <a:off x="1136650" y="4687570"/>
            <a:ext cx="935990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6" name="Segnaposto testo 35"/>
          <p:cNvSpPr>
            <a:spLocks noGrp="1"/>
          </p:cNvSpPr>
          <p:nvPr>
            <p:ph type="body" idx="10"/>
          </p:nvPr>
        </p:nvSpPr>
        <p:spPr>
          <a:xfrm>
            <a:off x="1136650" y="6632575"/>
            <a:ext cx="935990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40" name="Segnaposto testo 39"/>
          <p:cNvSpPr>
            <a:spLocks noGrp="1"/>
          </p:cNvSpPr>
          <p:nvPr>
            <p:ph type="body" idx="10"/>
          </p:nvPr>
        </p:nvSpPr>
        <p:spPr>
          <a:xfrm>
            <a:off x="2350135" y="3191510"/>
            <a:ext cx="5678819" cy="2565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0880" rIns="0" bIns="0" anchor="t">
            <a:normAutofit/>
          </a:bodyPr>
          <a:lstStyle/>
          <a:p>
            <a:pPr algn="l">
              <a:lnSpc>
                <a:spcPts val="4100"/>
              </a:lnSpc>
              <a:spcAft>
                <a:spcPts val="475"/>
              </a:spcAft>
            </a:pPr>
            <a:r>
              <a:rPr lang="it-IT" sz="1400" spc="-8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candidato dottorando)</a:t>
            </a:r>
          </a:p>
          <a:p>
            <a:pPr marL="0" marR="0" indent="0" algn="l">
              <a:lnSpc>
                <a:spcPts val="4100"/>
              </a:lnSpc>
              <a:spcAft>
                <a:spcPts val="475"/>
              </a:spcAft>
            </a:pPr>
            <a:endParaRPr lang="it-IT" sz="4350" spc="-245" dirty="0">
              <a:solidFill>
                <a:srgbClr val="FF0000"/>
              </a:solidFill>
              <a:latin typeface="Courier New" panose="22635452340000000000" pitchFamily="3"/>
            </a:endParaRPr>
          </a:p>
        </p:txBody>
      </p:sp>
      <p:sp>
        <p:nvSpPr>
          <p:cNvPr id="41" name="Segnaposto testo 40"/>
          <p:cNvSpPr>
            <a:spLocks noGrp="1"/>
          </p:cNvSpPr>
          <p:nvPr>
            <p:ph type="body" idx="10"/>
          </p:nvPr>
        </p:nvSpPr>
        <p:spPr>
          <a:xfrm>
            <a:off x="2350135" y="5756910"/>
            <a:ext cx="6155690" cy="19411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9850" rIns="0" bIns="0" anchor="t">
            <a:normAutofit/>
          </a:bodyPr>
          <a:lstStyle/>
          <a:p>
            <a:r>
              <a:rPr kumimoji="0" lang="it-IT" sz="1400" i="0" u="none" strike="noStrike" kern="0" cap="none" spc="-8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candidato dottorando)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Segnaposto testo 41"/>
          <p:cNvSpPr>
            <a:spLocks noGrp="1"/>
          </p:cNvSpPr>
          <p:nvPr>
            <p:ph type="body" idx="10"/>
          </p:nvPr>
        </p:nvSpPr>
        <p:spPr>
          <a:xfrm>
            <a:off x="2350135" y="7698105"/>
            <a:ext cx="6155690" cy="41084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 cmpd="sng">
            <a:noFill/>
            <a:prstDash val="solid"/>
          </a:ln>
        </p:spPr>
        <p:txBody>
          <a:bodyPr vert="horz" lIns="0" tIns="1196975" rIns="0" bIns="0" anchor="t"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ts val="4100"/>
              </a:lnSpc>
              <a:spcBef>
                <a:spcPts val="0"/>
              </a:spcBef>
              <a:spcAft>
                <a:spcPts val="475"/>
              </a:spcAft>
              <a:buClrTx/>
              <a:buSzTx/>
              <a:buFontTx/>
              <a:buNone/>
              <a:tabLst/>
              <a:defRPr/>
            </a:pPr>
            <a:r>
              <a:rPr lang="it-IT" sz="1400" spc="-8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</a:t>
            </a:r>
            <a:r>
              <a:rPr lang="it-IT" sz="1400" spc="-85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candidato dottorando)</a:t>
            </a:r>
            <a:endParaRPr lang="it-IT" sz="1400" spc="-85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3060402" y="11250662"/>
            <a:ext cx="5436235" cy="263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95000"/>
          </a:bodyPr>
          <a:lstStyle/>
          <a:p>
            <a:pPr marL="0" marR="0" indent="0" algn="l">
              <a:lnSpc>
                <a:spcPts val="1900"/>
              </a:lnSpc>
              <a:spcAft>
                <a:spcPts val="25"/>
              </a:spcAft>
            </a:pPr>
            <a:r>
              <a:rPr lang="it-IT" sz="1400" b="1" i="1" spc="-30" dirty="0">
                <a:solidFill>
                  <a:schemeClr val="tx1"/>
                </a:solidFill>
                <a:latin typeface="Courier New" panose="22635452340000000000" pitchFamily="3"/>
              </a:rPr>
              <a:t>Primo lembo da piegare </a:t>
            </a:r>
          </a:p>
        </p:txBody>
      </p:sp>
      <p:cxnSp>
        <p:nvCxnSpPr>
          <p:cNvPr id="44" name="Connettore 1 43"/>
          <p:cNvCxnSpPr/>
          <p:nvPr/>
        </p:nvCxnSpPr>
        <p:spPr>
          <a:xfrm>
            <a:off x="2255520" y="5763895"/>
            <a:ext cx="5701426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45" name="Connettore 1 44"/>
          <p:cNvCxnSpPr/>
          <p:nvPr/>
        </p:nvCxnSpPr>
        <p:spPr>
          <a:xfrm>
            <a:off x="2255520" y="7705090"/>
            <a:ext cx="552386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46" name="Connettore 1 45"/>
          <p:cNvCxnSpPr/>
          <p:nvPr/>
        </p:nvCxnSpPr>
        <p:spPr>
          <a:xfrm>
            <a:off x="2255520" y="9506585"/>
            <a:ext cx="552386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2" name="CasellaDiTesto 1"/>
          <p:cNvSpPr txBox="1"/>
          <p:nvPr/>
        </p:nvSpPr>
        <p:spPr>
          <a:xfrm>
            <a:off x="619988" y="11052522"/>
            <a:ext cx="2713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>
                <a:latin typeface="+mj-lt"/>
              </a:rPr>
              <a:t>Allegato 2.3</a:t>
            </a:r>
            <a:endParaRPr lang="it-IT" sz="2400" b="1" dirty="0">
              <a:latin typeface="+mj-lt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84138" y="683370"/>
            <a:ext cx="1767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SCHEDA CELESTE</a:t>
            </a:r>
          </a:p>
          <a:p>
            <a:r>
              <a:rPr lang="it-IT" i="1" dirty="0"/>
              <a:t>(lato interno)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82</Words>
  <Application>Microsoft Office PowerPoint</Application>
  <PresentationFormat>Personalizzato</PresentationFormat>
  <Paragraphs>34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Calibri</vt:lpstr>
      <vt:lpstr>Courier New</vt:lpstr>
      <vt:lpstr>Times New Roman</vt:lpstr>
      <vt:lpstr/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Pistoia Nadia</dc:creator>
  <cp:lastModifiedBy>marta.salvucci@unimc.it</cp:lastModifiedBy>
  <cp:revision>81</cp:revision>
  <cp:lastPrinted>2019-04-08T14:35:36Z</cp:lastPrinted>
  <dcterms:modified xsi:type="dcterms:W3CDTF">2025-01-31T09:22:01Z</dcterms:modified>
</cp:coreProperties>
</file>