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001125" cy="12599988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8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36" autoAdjust="0"/>
  </p:normalViewPr>
  <p:slideViewPr>
    <p:cSldViewPr>
      <p:cViewPr varScale="1">
        <p:scale>
          <a:sx n="47" d="100"/>
          <a:sy n="47" d="100"/>
        </p:scale>
        <p:origin x="2250" y="72"/>
      </p:cViewPr>
      <p:guideLst>
        <p:guide orient="horz" pos="3968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93691-510F-4F3C-A71C-B84B4866F294}" type="datetimeFigureOut">
              <a:rPr lang="it-IT" smtClean="0"/>
              <a:t>05/02/2019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68513" y="744538"/>
            <a:ext cx="26606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AFB04-6F74-4A93-8494-5C89F8260E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06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testo 24"/>
          <p:cNvSpPr>
            <a:spLocks noGrp="1"/>
          </p:cNvSpPr>
          <p:nvPr>
            <p:ph type="body" idx="10"/>
          </p:nvPr>
        </p:nvSpPr>
        <p:spPr>
          <a:xfrm>
            <a:off x="0" y="0"/>
            <a:ext cx="9000490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28" name="Segnaposto testo 27"/>
          <p:cNvSpPr>
            <a:spLocks noGrp="1"/>
          </p:cNvSpPr>
          <p:nvPr>
            <p:ph type="body" idx="10"/>
          </p:nvPr>
        </p:nvSpPr>
        <p:spPr>
          <a:xfrm>
            <a:off x="4730750" y="8794115"/>
            <a:ext cx="4114800" cy="13639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180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E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LEZIONE DI UN MEMBRO DEL 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CNSU 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IN </a:t>
            </a:r>
            <a:r>
              <a:t/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RAPPRESENTANZA DEGLI STUDENTI </a:t>
            </a:r>
            <a:r>
              <a:t/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ISCRITTI AI CORSI DI DOTTORATO DI RICERCA </a:t>
            </a:r>
            <a:r>
              <a:t/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DEL VECCHIO E NUOVO ORDINAMENTO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• </a:t>
            </a:r>
          </a:p>
        </p:txBody>
      </p:sp>
      <p:sp>
        <p:nvSpPr>
          <p:cNvPr id="29" name="Segnaposto testo 28"/>
          <p:cNvSpPr>
            <a:spLocks noGrp="1"/>
          </p:cNvSpPr>
          <p:nvPr>
            <p:ph type="body" idx="10"/>
          </p:nvPr>
        </p:nvSpPr>
        <p:spPr>
          <a:xfrm>
            <a:off x="4629785" y="10593705"/>
            <a:ext cx="4300855" cy="5549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700"/>
              </a:lnSpc>
              <a:spcAft>
                <a:spcPts val="0"/>
              </a:spcAft>
            </a:pPr>
            <a:r>
              <a:rPr lang="it-IT" sz="1450" b="1" spc="195">
                <a:solidFill>
                  <a:srgbClr val="000000"/>
                </a:solidFill>
                <a:latin typeface="Times New Roman" panose="22635452340000000000" pitchFamily="1"/>
              </a:rPr>
              <a:t>COLLEGIO ELETTORALE NAZIONALE </a:t>
            </a:r>
          </a:p>
          <a:p>
            <a:pPr marL="137160" marR="0" indent="0" algn="l">
              <a:lnSpc>
                <a:spcPts val="1800"/>
              </a:lnSpc>
              <a:spcBef>
                <a:spcPts val="740"/>
              </a:spcBef>
              <a:spcAft>
                <a:spcPts val="0"/>
              </a:spcAft>
              <a:tabLst>
                <a:tab pos="4160520" algn="l"/>
              </a:tabLs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UNIVERSITA’ DI </a:t>
            </a:r>
            <a:r>
              <a:rPr lang="it-IT" sz="100" b="1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30" name="Segnaposto testo 29"/>
          <p:cNvSpPr>
            <a:spLocks noGrp="1"/>
          </p:cNvSpPr>
          <p:nvPr>
            <p:ph type="body" idx="10"/>
          </p:nvPr>
        </p:nvSpPr>
        <p:spPr>
          <a:xfrm>
            <a:off x="5386070" y="11917045"/>
            <a:ext cx="2785745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165">
                <a:solidFill>
                  <a:srgbClr val="000000"/>
                </a:solidFill>
                <a:latin typeface="Times New Roman" panose="22635452340000000000" pitchFamily="1"/>
              </a:rPr>
              <a:t>FIRMA DEL PRESIDENTE </a:t>
            </a:r>
          </a:p>
        </p:txBody>
      </p:sp>
      <p:sp>
        <p:nvSpPr>
          <p:cNvPr id="31" name="Segnaposto testo 30"/>
          <p:cNvSpPr>
            <a:spLocks noGrp="1"/>
          </p:cNvSpPr>
          <p:nvPr>
            <p:ph type="body" idx="10"/>
          </p:nvPr>
        </p:nvSpPr>
        <p:spPr>
          <a:xfrm>
            <a:off x="5218430" y="12245975"/>
            <a:ext cx="3129915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85000"/>
          </a:bodyPr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-70">
                <a:solidFill>
                  <a:srgbClr val="000000"/>
                </a:solidFill>
                <a:latin typeface="Times New Roman" panose="22635452340000000000" pitchFamily="1"/>
              </a:rPr>
              <a:t>•••••••••••••••••••••••••••••••••••••••••••••••••••••••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egnaposto testo 33"/>
          <p:cNvSpPr>
            <a:spLocks noGrp="1"/>
          </p:cNvSpPr>
          <p:nvPr>
            <p:ph type="body" idx="10"/>
          </p:nvPr>
        </p:nvSpPr>
        <p:spPr>
          <a:xfrm>
            <a:off x="1136650" y="8434070"/>
            <a:ext cx="935990" cy="89281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5" name="Segnaposto testo 34"/>
          <p:cNvSpPr>
            <a:spLocks noGrp="1"/>
          </p:cNvSpPr>
          <p:nvPr>
            <p:ph type="body" idx="10"/>
          </p:nvPr>
        </p:nvSpPr>
        <p:spPr>
          <a:xfrm>
            <a:off x="1136650" y="4687570"/>
            <a:ext cx="935990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6" name="Segnaposto testo 35"/>
          <p:cNvSpPr>
            <a:spLocks noGrp="1"/>
          </p:cNvSpPr>
          <p:nvPr>
            <p:ph type="body" idx="10"/>
          </p:nvPr>
        </p:nvSpPr>
        <p:spPr>
          <a:xfrm>
            <a:off x="1136650" y="6632575"/>
            <a:ext cx="935990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40" name="Segnaposto testo 39"/>
          <p:cNvSpPr>
            <a:spLocks noGrp="1"/>
          </p:cNvSpPr>
          <p:nvPr>
            <p:ph type="body" idx="10"/>
          </p:nvPr>
        </p:nvSpPr>
        <p:spPr>
          <a:xfrm>
            <a:off x="2350135" y="3191510"/>
            <a:ext cx="6155690" cy="25654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0880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475"/>
              </a:spcAft>
            </a:pPr>
            <a:r>
              <a:rPr lang="it-IT" sz="4350" spc="-245">
                <a:solidFill>
                  <a:srgbClr val="000000"/>
                </a:solidFill>
                <a:latin typeface="Courier New" panose="22635452340000000000" pitchFamily="3"/>
              </a:rPr>
              <a:t>MANFRINI Leonardo </a:t>
            </a:r>
          </a:p>
        </p:txBody>
      </p:sp>
      <p:sp>
        <p:nvSpPr>
          <p:cNvPr id="41" name="Segnaposto testo 40"/>
          <p:cNvSpPr>
            <a:spLocks noGrp="1"/>
          </p:cNvSpPr>
          <p:nvPr>
            <p:ph type="body" idx="10"/>
          </p:nvPr>
        </p:nvSpPr>
        <p:spPr>
          <a:xfrm>
            <a:off x="2350135" y="5756910"/>
            <a:ext cx="6155690" cy="19411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9850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430"/>
              </a:spcAft>
            </a:pPr>
            <a:r>
              <a:rPr lang="it-IT" sz="4350" spc="-90">
                <a:solidFill>
                  <a:srgbClr val="000000"/>
                </a:solidFill>
                <a:latin typeface="Courier New" panose="22635452340000000000" pitchFamily="3"/>
              </a:rPr>
              <a:t>MONACO Dario </a:t>
            </a:r>
          </a:p>
        </p:txBody>
      </p:sp>
      <p:sp>
        <p:nvSpPr>
          <p:cNvPr id="42" name="Segnaposto testo 41"/>
          <p:cNvSpPr>
            <a:spLocks noGrp="1"/>
          </p:cNvSpPr>
          <p:nvPr>
            <p:ph type="body" idx="10"/>
          </p:nvPr>
        </p:nvSpPr>
        <p:spPr>
          <a:xfrm>
            <a:off x="2350135" y="7698105"/>
            <a:ext cx="6155690" cy="41084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96975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18670"/>
              </a:spcAft>
            </a:pPr>
            <a:r>
              <a:rPr lang="it-IT" sz="4350" spc="-55">
                <a:solidFill>
                  <a:srgbClr val="000000"/>
                </a:solidFill>
                <a:latin typeface="Courier New" panose="22635452340000000000" pitchFamily="3"/>
              </a:rPr>
              <a:t>MONTALBANO Giuseppe </a:t>
            </a:r>
          </a:p>
        </p:txBody>
      </p:sp>
      <p:sp>
        <p:nvSpPr>
          <p:cNvPr id="43" name="Segnaposto testo 42"/>
          <p:cNvSpPr>
            <a:spLocks noGrp="1"/>
          </p:cNvSpPr>
          <p:nvPr>
            <p:ph type="body" idx="10"/>
          </p:nvPr>
        </p:nvSpPr>
        <p:spPr>
          <a:xfrm>
            <a:off x="3069590" y="11806555"/>
            <a:ext cx="5436235" cy="263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80000"/>
          </a:bodyPr>
          <a:lstStyle/>
          <a:p>
            <a:pPr marL="0" marR="0" indent="0" algn="l">
              <a:lnSpc>
                <a:spcPts val="1900"/>
              </a:lnSpc>
              <a:spcAft>
                <a:spcPts val="25"/>
              </a:spcAft>
            </a:pPr>
            <a:r>
              <a:rPr lang="it-IT" sz="2000" b="1" i="1" spc="-30">
                <a:solidFill>
                  <a:srgbClr val="AAAAAA"/>
                </a:solidFill>
                <a:latin typeface="Courier New" panose="22635452340000000000" pitchFamily="3"/>
              </a:rPr>
              <a:t>Primo lembo da piegare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testo 24"/>
          <p:cNvSpPr>
            <a:spLocks noGrp="1"/>
          </p:cNvSpPr>
          <p:nvPr>
            <p:ph type="body" idx="10"/>
          </p:nvPr>
        </p:nvSpPr>
        <p:spPr>
          <a:xfrm>
            <a:off x="0" y="0"/>
            <a:ext cx="8677026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27" name="Image.jpg"/>
          <p:cNvPicPr/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24829" y="0"/>
            <a:ext cx="9001124" cy="126160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28" name="Segnaposto testo 27"/>
          <p:cNvSpPr>
            <a:spLocks noGrp="1"/>
          </p:cNvSpPr>
          <p:nvPr>
            <p:ph type="body" idx="10"/>
          </p:nvPr>
        </p:nvSpPr>
        <p:spPr>
          <a:xfrm>
            <a:off x="4572570" y="8892282"/>
            <a:ext cx="3672408" cy="1728192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180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600" b="1" dirty="0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  <a:r>
              <a:rPr lang="it-IT" sz="16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ELEZIONE </a:t>
            </a:r>
            <a:r>
              <a:rPr lang="it-IT" sz="1600" b="1" dirty="0">
                <a:solidFill>
                  <a:srgbClr val="000000"/>
                </a:solidFill>
                <a:latin typeface="Times New Roman" panose="22635452340000000000" pitchFamily="1"/>
              </a:rPr>
              <a:t>DEI COMPONENTI </a:t>
            </a:r>
            <a:r>
              <a:rPr lang="it-IT" sz="16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DEL CNSU</a:t>
            </a:r>
            <a:r>
              <a:rPr sz="1600" b="1" dirty="0">
                <a:solidFill>
                  <a:srgbClr val="000000"/>
                </a:solidFill>
                <a:latin typeface="Times New Roman" panose="22635452340000000000" pitchFamily="1"/>
              </a:rPr>
              <a:t/>
            </a:r>
            <a:br>
              <a:rPr sz="1600" b="1" dirty="0">
                <a:solidFill>
                  <a:srgbClr val="000000"/>
                </a:solidFill>
                <a:latin typeface="Times New Roman" panose="22635452340000000000" pitchFamily="1"/>
              </a:rPr>
            </a:br>
            <a:r>
              <a:rPr lang="it-IT" sz="900" b="1" dirty="0" smtClean="0"/>
              <a:t>IN </a:t>
            </a:r>
            <a:r>
              <a:rPr lang="it-IT" sz="9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RAPPRESENTANZA </a:t>
            </a:r>
            <a:r>
              <a:rPr lang="it-IT" sz="900" b="1" dirty="0">
                <a:solidFill>
                  <a:srgbClr val="000000"/>
                </a:solidFill>
                <a:latin typeface="Times New Roman" panose="22635452340000000000" pitchFamily="1"/>
              </a:rPr>
              <a:t>DEGLI STUDENTI </a:t>
            </a:r>
            <a:r>
              <a:rPr sz="900" b="1" dirty="0"/>
              <a:t/>
            </a:r>
            <a:br>
              <a:rPr sz="900" b="1" dirty="0"/>
            </a:br>
            <a:r>
              <a:rPr lang="it-IT" sz="900" b="1" dirty="0">
                <a:solidFill>
                  <a:srgbClr val="000000"/>
                </a:solidFill>
                <a:latin typeface="Times New Roman" panose="22635452340000000000" pitchFamily="1"/>
              </a:rPr>
              <a:t>ISCRITTI AI CORSI DI DOTTORATO DI RICERCA </a:t>
            </a:r>
            <a:r>
              <a:rPr sz="900" dirty="0"/>
              <a:t/>
            </a:r>
            <a:br>
              <a:rPr sz="900" dirty="0"/>
            </a:br>
            <a:r>
              <a:rPr lang="it-IT" sz="900" b="1" dirty="0">
                <a:solidFill>
                  <a:srgbClr val="000000"/>
                </a:solidFill>
                <a:latin typeface="Times New Roman" panose="22635452340000000000" pitchFamily="1"/>
              </a:rPr>
              <a:t>DEL VECCHIO E NUOVO </a:t>
            </a:r>
            <a:r>
              <a:rPr lang="it-IT" sz="9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ORDINAMENTO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 smtClean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 smtClean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  <a:endParaRPr lang="it-IT" sz="1450" b="1" dirty="0">
              <a:solidFill>
                <a:srgbClr val="000000"/>
              </a:solidFill>
              <a:latin typeface="Times New Roman" panose="22635452340000000000" pitchFamily="1"/>
            </a:endParaRPr>
          </a:p>
        </p:txBody>
      </p:sp>
      <p:sp>
        <p:nvSpPr>
          <p:cNvPr id="29" name="Segnaposto testo 28"/>
          <p:cNvSpPr>
            <a:spLocks noGrp="1"/>
          </p:cNvSpPr>
          <p:nvPr>
            <p:ph type="body" idx="10"/>
          </p:nvPr>
        </p:nvSpPr>
        <p:spPr>
          <a:xfrm>
            <a:off x="5580682" y="10548466"/>
            <a:ext cx="2376264" cy="216024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ctr">
              <a:lnSpc>
                <a:spcPts val="1700"/>
              </a:lnSpc>
            </a:pPr>
            <a:r>
              <a:rPr lang="it-IT" sz="900" b="1" i="1" dirty="0">
                <a:solidFill>
                  <a:srgbClr val="000000"/>
                </a:solidFill>
                <a:latin typeface="Times New Roman" panose="22635452340000000000" pitchFamily="1"/>
              </a:rPr>
              <a:t>C</a:t>
            </a:r>
            <a:r>
              <a:rPr lang="it-IT" sz="900" b="1" i="1" dirty="0" smtClean="0">
                <a:solidFill>
                  <a:srgbClr val="000000"/>
                </a:solidFill>
                <a:latin typeface="Times New Roman" panose="22635452340000000000" pitchFamily="1"/>
              </a:rPr>
              <a:t>OLLEGIO </a:t>
            </a:r>
            <a:r>
              <a:rPr lang="it-IT" sz="900" b="1" i="1" dirty="0">
                <a:solidFill>
                  <a:srgbClr val="000000"/>
                </a:solidFill>
                <a:latin typeface="Times New Roman" panose="22635452340000000000" pitchFamily="1"/>
              </a:rPr>
              <a:t>ELETTORALE </a:t>
            </a:r>
            <a:r>
              <a:rPr lang="it-IT" sz="900" b="1" i="1" dirty="0" smtClean="0">
                <a:solidFill>
                  <a:srgbClr val="000000"/>
                </a:solidFill>
                <a:latin typeface="Times New Roman" panose="22635452340000000000" pitchFamily="1"/>
              </a:rPr>
              <a:t>NAZIONALE</a:t>
            </a:r>
          </a:p>
          <a:p>
            <a:pPr algn="ctr">
              <a:lnSpc>
                <a:spcPts val="1700"/>
              </a:lnSpc>
            </a:pPr>
            <a:r>
              <a:rPr lang="it-IT" sz="10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UNIVERSITA’ DI </a:t>
            </a:r>
            <a:r>
              <a:rPr lang="it-IT" sz="11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……………………..</a:t>
            </a:r>
          </a:p>
          <a:p>
            <a:pPr marL="137160" marR="0" indent="0" algn="l">
              <a:lnSpc>
                <a:spcPts val="1800"/>
              </a:lnSpc>
              <a:spcBef>
                <a:spcPts val="740"/>
              </a:spcBef>
              <a:spcAft>
                <a:spcPts val="0"/>
              </a:spcAft>
              <a:tabLst>
                <a:tab pos="4160520" algn="l"/>
              </a:tabLst>
            </a:pPr>
            <a:r>
              <a:rPr lang="it-IT" sz="10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         ……...................</a:t>
            </a:r>
          </a:p>
          <a:p>
            <a:pPr marL="137160" marR="0" indent="0" algn="l">
              <a:lnSpc>
                <a:spcPts val="1800"/>
              </a:lnSpc>
              <a:spcBef>
                <a:spcPts val="740"/>
              </a:spcBef>
              <a:spcAft>
                <a:spcPts val="0"/>
              </a:spcAft>
              <a:tabLst>
                <a:tab pos="4160520" algn="l"/>
              </a:tabLst>
            </a:pPr>
            <a:endParaRPr lang="it-IT" sz="1000" b="1" dirty="0">
              <a:solidFill>
                <a:srgbClr val="000000"/>
              </a:solidFill>
              <a:latin typeface="Times New Roman" panose="22635452340000000000" pitchFamily="1"/>
            </a:endParaRPr>
          </a:p>
        </p:txBody>
      </p:sp>
      <p:sp>
        <p:nvSpPr>
          <p:cNvPr id="30" name="Segnaposto testo 29"/>
          <p:cNvSpPr>
            <a:spLocks noGrp="1"/>
          </p:cNvSpPr>
          <p:nvPr>
            <p:ph type="body" idx="10"/>
          </p:nvPr>
        </p:nvSpPr>
        <p:spPr>
          <a:xfrm>
            <a:off x="4860602" y="10980514"/>
            <a:ext cx="2160240" cy="4475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600"/>
              </a:lnSpc>
              <a:spcAft>
                <a:spcPts val="0"/>
              </a:spcAft>
            </a:pPr>
            <a:r>
              <a:rPr lang="it-IT" sz="800" b="1" spc="165" dirty="0" smtClean="0">
                <a:solidFill>
                  <a:srgbClr val="000000"/>
                </a:solidFill>
                <a:latin typeface="Times New Roman" panose="22635452340000000000" pitchFamily="1"/>
              </a:rPr>
              <a:t>FIRMA DEL PRESIDENTE</a:t>
            </a:r>
          </a:p>
          <a:p>
            <a:pPr marL="0" marR="0" indent="0" algn="ctr">
              <a:lnSpc>
                <a:spcPts val="1600"/>
              </a:lnSpc>
              <a:spcAft>
                <a:spcPts val="0"/>
              </a:spcAft>
            </a:pPr>
            <a:r>
              <a:rPr lang="it-IT" sz="800" b="1" spc="165" dirty="0" smtClean="0">
                <a:solidFill>
                  <a:srgbClr val="000000"/>
                </a:solidFill>
                <a:latin typeface="Times New Roman" panose="22635452340000000000" pitchFamily="1"/>
              </a:rPr>
              <a:t>………………………………….</a:t>
            </a:r>
          </a:p>
          <a:p>
            <a:pPr marL="0" marR="0" indent="0" algn="ctr">
              <a:lnSpc>
                <a:spcPts val="1600"/>
              </a:lnSpc>
              <a:spcAft>
                <a:spcPts val="0"/>
              </a:spcAft>
            </a:pPr>
            <a:r>
              <a:rPr lang="it-IT" sz="800" b="1" spc="165" dirty="0" smtClean="0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  <a:endParaRPr lang="it-IT" sz="800" b="1" spc="165" dirty="0">
              <a:solidFill>
                <a:srgbClr val="000000"/>
              </a:solidFill>
              <a:latin typeface="Times New Roman" panose="22635452340000000000" pitchFamily="1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148634" y="1763490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Lato esterno</a:t>
            </a:r>
            <a:endParaRPr lang="it-IT" sz="36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692250" y="11124530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latin typeface="+mj-lt"/>
              </a:rPr>
              <a:t>Allegato 2.3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egnaposto testo 33"/>
          <p:cNvSpPr>
            <a:spLocks noGrp="1"/>
          </p:cNvSpPr>
          <p:nvPr>
            <p:ph type="body" idx="10"/>
          </p:nvPr>
        </p:nvSpPr>
        <p:spPr>
          <a:xfrm>
            <a:off x="1116186" y="8460234"/>
            <a:ext cx="956454" cy="866646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smtClean="0"/>
              <a:t> </a:t>
            </a:r>
            <a:endParaRPr lang="en-US" sz="100"/>
          </a:p>
        </p:txBody>
      </p:sp>
      <p:sp>
        <p:nvSpPr>
          <p:cNvPr id="35" name="Segnaposto testo 34"/>
          <p:cNvSpPr>
            <a:spLocks noGrp="1"/>
          </p:cNvSpPr>
          <p:nvPr>
            <p:ph type="body" idx="10"/>
          </p:nvPr>
        </p:nvSpPr>
        <p:spPr>
          <a:xfrm>
            <a:off x="1136650" y="4687570"/>
            <a:ext cx="935990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smtClean="0"/>
              <a:t> </a:t>
            </a:r>
            <a:endParaRPr lang="en-US" sz="100"/>
          </a:p>
        </p:txBody>
      </p:sp>
      <p:sp>
        <p:nvSpPr>
          <p:cNvPr id="36" name="Segnaposto testo 35"/>
          <p:cNvSpPr>
            <a:spLocks noGrp="1"/>
          </p:cNvSpPr>
          <p:nvPr>
            <p:ph type="body" idx="10"/>
          </p:nvPr>
        </p:nvSpPr>
        <p:spPr>
          <a:xfrm>
            <a:off x="1136650" y="6632575"/>
            <a:ext cx="935990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smtClean="0"/>
              <a:t> </a:t>
            </a:r>
            <a:endParaRPr lang="en-US" sz="100"/>
          </a:p>
        </p:txBody>
      </p:sp>
      <p:graphicFrame>
        <p:nvGraphicFramePr>
          <p:cNvPr id="39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696460"/>
              </p:ext>
            </p:extLst>
          </p:nvPr>
        </p:nvGraphicFramePr>
        <p:xfrm>
          <a:off x="0" y="35298"/>
          <a:ext cx="9001125" cy="4945496"/>
        </p:xfrm>
        <a:graphic>
          <a:graphicData uri="http://schemas.openxmlformats.org/drawingml/2006/table">
            <a:tbl>
              <a:tblPr/>
              <a:tblGrid>
                <a:gridCol w="4212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8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1516">
                <a:tc>
                  <a:txBody>
                    <a:bodyPr/>
                    <a:lstStyle/>
                    <a:p>
                      <a:pPr marL="0" marR="2209800" indent="0" algn="just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5915"/>
                        </a:spcBef>
                        <a:spcAft>
                          <a:spcPts val="5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2209800" indent="0" algn="just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5915"/>
                        </a:spcBef>
                        <a:spcAft>
                          <a:spcPts val="5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endParaRPr lang="it-IT" sz="16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2209800" indent="0" algn="l" defTabSz="914400" rtl="0" eaLnBrk="1" latinLnBrk="0" hangingPunct="1">
                        <a:lnSpc>
                          <a:spcPts val="3000"/>
                        </a:lnSpc>
                        <a:spcBef>
                          <a:spcPts val="5915"/>
                        </a:spcBef>
                        <a:spcAft>
                          <a:spcPts val="5400"/>
                        </a:spcAft>
                      </a:pPr>
                      <a:endParaRPr lang="it-IT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Elezione CNSU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Sede di……………………….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Seggio N°…………………….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Università degli Studi di……..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……………………………….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Firma del Presidente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_______________________________</a:t>
                      </a:r>
                    </a:p>
                    <a:p>
                      <a:pPr marL="0" marR="0" indent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400" b="1" dirty="0">
                        <a:solidFill>
                          <a:srgbClr val="000000"/>
                        </a:solidFill>
                        <a:latin typeface="Times New Roman" panose="22635452340000000000" pitchFamily="1"/>
                      </a:endParaRP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996">
                <a:tc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700"/>
                        </a:lnSpc>
                        <a:spcBef>
                          <a:spcPts val="1855"/>
                        </a:spcBef>
                        <a:spcAft>
                          <a:spcPts val="1265"/>
                        </a:spcAft>
                      </a:pPr>
                      <a:endParaRPr lang="it-IT" sz="1600" b="1" spc="120" dirty="0">
                        <a:solidFill>
                          <a:srgbClr val="000000"/>
                        </a:solidFill>
                        <a:latin typeface="Times New Roman" panose="22635452340000000000" pitchFamily="1"/>
                      </a:endParaRP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16">
                <a:tc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700"/>
                        </a:lnSpc>
                        <a:spcBef>
                          <a:spcPts val="560"/>
                        </a:spcBef>
                        <a:spcAft>
                          <a:spcPts val="375"/>
                        </a:spcAft>
                      </a:pPr>
                      <a:r>
                        <a:rPr lang="it-IT" sz="1600" b="1" spc="-20" dirty="0">
                          <a:solidFill>
                            <a:srgbClr val="000000"/>
                          </a:solidFill>
                          <a:latin typeface="Times New Roman" panose="22635452340000000000" pitchFamily="1"/>
                        </a:rPr>
                        <a:t>..........................................................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0" name="Segnaposto testo 39"/>
          <p:cNvSpPr>
            <a:spLocks noGrp="1"/>
          </p:cNvSpPr>
          <p:nvPr>
            <p:ph type="body" idx="10"/>
          </p:nvPr>
        </p:nvSpPr>
        <p:spPr>
          <a:xfrm>
            <a:off x="2350135" y="3191510"/>
            <a:ext cx="5678819" cy="25654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0880" rIns="0" bIns="0" anchor="t">
            <a:normAutofit/>
          </a:bodyPr>
          <a:lstStyle/>
          <a:p>
            <a:pPr algn="l">
              <a:lnSpc>
                <a:spcPts val="4100"/>
              </a:lnSpc>
              <a:spcAft>
                <a:spcPts val="475"/>
              </a:spcAft>
            </a:pPr>
            <a:r>
              <a:rPr lang="it-IT" sz="1400" spc="-8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COGNOME Nome (del candidato dottorando)</a:t>
            </a:r>
          </a:p>
          <a:p>
            <a:pPr marL="0" marR="0" indent="0" algn="l">
              <a:lnSpc>
                <a:spcPts val="4100"/>
              </a:lnSpc>
              <a:spcAft>
                <a:spcPts val="475"/>
              </a:spcAft>
            </a:pPr>
            <a:endParaRPr lang="it-IT" sz="4350" spc="-245" dirty="0">
              <a:solidFill>
                <a:srgbClr val="FF0000"/>
              </a:solidFill>
              <a:latin typeface="Courier New" panose="22635452340000000000" pitchFamily="3"/>
            </a:endParaRPr>
          </a:p>
        </p:txBody>
      </p:sp>
      <p:sp>
        <p:nvSpPr>
          <p:cNvPr id="41" name="Segnaposto testo 40"/>
          <p:cNvSpPr>
            <a:spLocks noGrp="1"/>
          </p:cNvSpPr>
          <p:nvPr>
            <p:ph type="body" idx="10"/>
          </p:nvPr>
        </p:nvSpPr>
        <p:spPr>
          <a:xfrm>
            <a:off x="2350135" y="5756910"/>
            <a:ext cx="6155690" cy="19411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9850" rIns="0" bIns="0" anchor="t">
            <a:normAutofit/>
          </a:bodyPr>
          <a:lstStyle/>
          <a:p>
            <a:r>
              <a:rPr kumimoji="0" lang="it-IT" sz="1400" i="0" u="none" strike="noStrike" kern="0" cap="none" spc="-8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COGNOME Nome (del candidato dottorando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Segnaposto testo 41"/>
          <p:cNvSpPr>
            <a:spLocks noGrp="1"/>
          </p:cNvSpPr>
          <p:nvPr>
            <p:ph type="body" idx="10"/>
          </p:nvPr>
        </p:nvSpPr>
        <p:spPr>
          <a:xfrm>
            <a:off x="2350135" y="7698105"/>
            <a:ext cx="6155690" cy="41084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 cmpd="sng">
            <a:noFill/>
            <a:prstDash val="solid"/>
          </a:ln>
        </p:spPr>
        <p:txBody>
          <a:bodyPr vert="horz" lIns="0" tIns="1196975" rIns="0" bIns="0" anchor="t"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ts val="4100"/>
              </a:lnSpc>
              <a:spcBef>
                <a:spcPts val="0"/>
              </a:spcBef>
              <a:spcAft>
                <a:spcPts val="475"/>
              </a:spcAft>
              <a:buClrTx/>
              <a:buSzTx/>
              <a:buFontTx/>
              <a:buNone/>
              <a:tabLst/>
              <a:defRPr/>
            </a:pPr>
            <a:r>
              <a:rPr lang="it-IT" sz="1400" spc="-8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COGNOME Nome (del candidato dottorando</a:t>
            </a:r>
          </a:p>
        </p:txBody>
      </p:sp>
      <p:sp>
        <p:nvSpPr>
          <p:cNvPr id="43" name="Segnaposto testo 42"/>
          <p:cNvSpPr>
            <a:spLocks noGrp="1"/>
          </p:cNvSpPr>
          <p:nvPr>
            <p:ph type="body" idx="10"/>
          </p:nvPr>
        </p:nvSpPr>
        <p:spPr>
          <a:xfrm>
            <a:off x="3060402" y="11250662"/>
            <a:ext cx="5436235" cy="263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95000"/>
          </a:bodyPr>
          <a:lstStyle/>
          <a:p>
            <a:pPr marL="0" marR="0" indent="0" algn="l">
              <a:lnSpc>
                <a:spcPts val="1900"/>
              </a:lnSpc>
              <a:spcAft>
                <a:spcPts val="25"/>
              </a:spcAft>
            </a:pPr>
            <a:r>
              <a:rPr lang="it-IT" sz="1400" b="1" i="1" spc="-30" dirty="0" smtClean="0">
                <a:solidFill>
                  <a:schemeClr val="tx1"/>
                </a:solidFill>
                <a:latin typeface="Courier New" panose="22635452340000000000" pitchFamily="3"/>
              </a:rPr>
              <a:t>Primo lembo da piegare </a:t>
            </a:r>
            <a:endParaRPr lang="it-IT" sz="1400" b="1" i="1" spc="-30" dirty="0">
              <a:solidFill>
                <a:schemeClr val="tx1"/>
              </a:solidFill>
              <a:latin typeface="Courier New" panose="22635452340000000000" pitchFamily="3"/>
            </a:endParaRPr>
          </a:p>
        </p:txBody>
      </p:sp>
      <p:cxnSp>
        <p:nvCxnSpPr>
          <p:cNvPr id="44" name="Connettore 1 43"/>
          <p:cNvCxnSpPr/>
          <p:nvPr/>
        </p:nvCxnSpPr>
        <p:spPr>
          <a:xfrm>
            <a:off x="2255520" y="5763895"/>
            <a:ext cx="5701426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cxnSp>
        <p:nvCxnSpPr>
          <p:cNvPr id="45" name="Connettore 1 44"/>
          <p:cNvCxnSpPr/>
          <p:nvPr/>
        </p:nvCxnSpPr>
        <p:spPr>
          <a:xfrm>
            <a:off x="2255520" y="7705090"/>
            <a:ext cx="552386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cxnSp>
        <p:nvCxnSpPr>
          <p:cNvPr id="46" name="Connettore 1 45"/>
          <p:cNvCxnSpPr/>
          <p:nvPr/>
        </p:nvCxnSpPr>
        <p:spPr>
          <a:xfrm>
            <a:off x="2255520" y="9506585"/>
            <a:ext cx="552386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sp>
        <p:nvSpPr>
          <p:cNvPr id="2" name="CasellaDiTesto 1"/>
          <p:cNvSpPr txBox="1"/>
          <p:nvPr/>
        </p:nvSpPr>
        <p:spPr>
          <a:xfrm>
            <a:off x="619988" y="11052522"/>
            <a:ext cx="2713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+mj-lt"/>
              </a:rPr>
              <a:t>Allegato 2.3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684138" y="683370"/>
            <a:ext cx="1767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SCHEDA CELESTE</a:t>
            </a:r>
          </a:p>
          <a:p>
            <a:r>
              <a:rPr lang="it-IT" i="1" dirty="0" smtClean="0"/>
              <a:t>(lato interno)</a:t>
            </a:r>
            <a:endParaRPr lang="it-IT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82</Words>
  <Application>Microsoft Office PowerPoint</Application>
  <PresentationFormat>Personalizzato</PresentationFormat>
  <Paragraphs>45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Calibri</vt:lpstr>
      <vt:lpstr>Courier New</vt:lpstr>
      <vt:lpstr>Times New Roman</vt:lpstr>
      <vt:lpstr/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Pistoia Nadia</dc:creator>
  <cp:lastModifiedBy>marta.salvucci</cp:lastModifiedBy>
  <cp:revision>63</cp:revision>
  <cp:lastPrinted>2019-01-10T18:49:25Z</cp:lastPrinted>
  <dcterms:modified xsi:type="dcterms:W3CDTF">2019-02-05T10:21:25Z</dcterms:modified>
</cp:coreProperties>
</file>