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 varScale="1">
        <p:scale>
          <a:sx n="47" d="100"/>
          <a:sy n="47" d="100"/>
        </p:scale>
        <p:origin x="2250" y="36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05/02/2019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788535" y="8829675"/>
            <a:ext cx="3977640" cy="13646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ISCRITTI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AI CORSI DI SPECIALIZZAZIONE </a:t>
            </a:r>
            <a:r>
              <a:t/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624070" y="10630535"/>
            <a:ext cx="4303395" cy="554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35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9" name="Segnaposto testo 8"/>
          <p:cNvSpPr>
            <a:spLocks noGrp="1"/>
          </p:cNvSpPr>
          <p:nvPr>
            <p:ph type="body" idx="10"/>
          </p:nvPr>
        </p:nvSpPr>
        <p:spPr>
          <a:xfrm>
            <a:off x="5382895" y="11953240"/>
            <a:ext cx="278257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0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idx="10"/>
          </p:nvPr>
        </p:nvSpPr>
        <p:spPr>
          <a:xfrm>
            <a:off x="5212080" y="12282805"/>
            <a:ext cx="313055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1930" y="4791710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1930" y="8390890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5819140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 fontScale="85000"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4350" spc="-85">
                <a:solidFill>
                  <a:srgbClr val="000000"/>
                </a:solidFill>
                <a:latin typeface="Courier New" panose="22635452340000000000" pitchFamily="3"/>
              </a:rPr>
              <a:t>BUONAIUTO Luca 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828030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 fontScale="85000"/>
          </a:bodyPr>
          <a:lstStyle/>
          <a:p>
            <a:pPr marL="0" marR="0" indent="0" algn="l">
              <a:lnSpc>
                <a:spcPts val="4600"/>
              </a:lnSpc>
              <a:spcAft>
                <a:spcPts val="19690"/>
              </a:spcAft>
            </a:pPr>
            <a:r>
              <a:rPr lang="it-IT" sz="4350" spc="-215">
                <a:solidFill>
                  <a:srgbClr val="000000"/>
                </a:solidFill>
                <a:latin typeface="Courier New" panose="22635452340000000000" pitchFamily="3"/>
              </a:rPr>
              <a:t>CERULLO Giovanni 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3185160" y="11977370"/>
            <a:ext cx="5316220" cy="2667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-530353" y="36576"/>
            <a:ext cx="9387461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smtClean="0"/>
              <a:t> </a:t>
            </a:r>
            <a:endParaRPr lang="en-US" sz="100"/>
          </a:p>
        </p:txBody>
      </p:sp>
      <p:pic>
        <p:nvPicPr>
          <p:cNvPr id="6" name="Image.jpg"/>
          <p:cNvPicPr/>
          <p:nvPr/>
        </p:nvPicPr>
        <p:blipFill>
          <a:blip r:embed="rId2">
            <a:duotone>
              <a:prstClr val="black"/>
              <a:srgbClr val="FFFF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-646904" y="-5307"/>
            <a:ext cx="9685139" cy="12948968"/>
          </a:xfrm>
          <a:prstGeom prst="rect">
            <a:avLst/>
          </a:prstGeom>
          <a:noFill/>
        </p:spPr>
      </p:pic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284537" y="9180314"/>
            <a:ext cx="4392489" cy="136815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ELEZIONE DEI COMPONENTI DEL CNSU </a:t>
            </a:r>
            <a:r>
              <a:rPr sz="1400" dirty="0" smtClean="0"/>
              <a:t/>
            </a:r>
            <a:br>
              <a:rPr sz="1400" dirty="0" smtClean="0"/>
            </a:br>
            <a:r>
              <a:rPr lang="it-IT" sz="900" b="1" dirty="0" smtClean="0"/>
              <a:t>IN </a:t>
            </a:r>
            <a:r>
              <a:rPr lang="it-IT" sz="9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ISCRITTI </a:t>
            </a:r>
            <a:r>
              <a:rPr sz="900" dirty="0" smtClean="0"/>
              <a:t/>
            </a:r>
            <a:br>
              <a:rPr sz="900" dirty="0" smtClean="0"/>
            </a:br>
            <a:r>
              <a:rPr lang="it-IT" sz="9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AI   CORSI DI SPECIALIZZAZIONE DEL VECCHIO E NUOVO ORDINAMENTO</a:t>
            </a: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356546" y="10260434"/>
            <a:ext cx="3384376" cy="22092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it-IT" sz="9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  <a:endParaRPr lang="it-IT" sz="900" b="1" dirty="0" smtClean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000000"/>
                </a:solidFill>
                <a:latin typeface="Times New Roman" panose="22635452340000000000" pitchFamily="1"/>
              </a:rPr>
              <a:t>UNIVERSITA’ DI  ……………………………</a:t>
            </a: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9" name="Segnaposto testo 8"/>
          <p:cNvSpPr>
            <a:spLocks noGrp="1"/>
          </p:cNvSpPr>
          <p:nvPr>
            <p:ph type="body" idx="10"/>
          </p:nvPr>
        </p:nvSpPr>
        <p:spPr>
          <a:xfrm>
            <a:off x="4256564" y="10980514"/>
            <a:ext cx="3198932" cy="192198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it-IT" sz="1000" b="1" spc="160" dirty="0" smtClean="0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  <a:endParaRPr lang="it-IT" sz="1000" b="1" spc="160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10" name="Segnaposto testo 9"/>
          <p:cNvSpPr>
            <a:spLocks noGrp="1"/>
          </p:cNvSpPr>
          <p:nvPr>
            <p:ph type="body" idx="10"/>
          </p:nvPr>
        </p:nvSpPr>
        <p:spPr>
          <a:xfrm>
            <a:off x="4716585" y="11229039"/>
            <a:ext cx="2304257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it-IT" sz="1100" b="1" spc="-70" dirty="0" smtClean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……………………………………..</a:t>
            </a:r>
            <a:endParaRPr lang="it-IT" sz="1100" b="1" spc="-70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580682" y="26554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Lato esterno</a:t>
            </a:r>
            <a:endParaRPr lang="it-IT" sz="36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44178" y="1110933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Allegato 2.2</a:t>
            </a:r>
            <a:endParaRPr lang="it-IT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1930" y="4791710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1930" y="8390890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graphicFrame>
        <p:nvGraphicFramePr>
          <p:cNvPr id="17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316185"/>
              </p:ext>
            </p:extLst>
          </p:nvPr>
        </p:nvGraphicFramePr>
        <p:xfrm>
          <a:off x="606425" y="467346"/>
          <a:ext cx="7710561" cy="5578296"/>
        </p:xfrm>
        <a:graphic>
          <a:graphicData uri="http://schemas.openxmlformats.org/drawingml/2006/table">
            <a:tbl>
              <a:tblPr/>
              <a:tblGrid>
                <a:gridCol w="331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1684">
                <a:tc>
                  <a:txBody>
                    <a:bodyPr/>
                    <a:lstStyle/>
                    <a:p>
                      <a:pPr marL="0" marR="2602865" indent="0" algn="r">
                        <a:lnSpc>
                          <a:spcPts val="2700"/>
                        </a:lnSpc>
                        <a:spcBef>
                          <a:spcPts val="5010"/>
                        </a:spcBef>
                        <a:spcAft>
                          <a:spcPts val="6360"/>
                        </a:spcAft>
                      </a:pPr>
                      <a:endParaRPr lang="it-IT" sz="2000" b="1" spc="-395" dirty="0" smtClean="0">
                        <a:solidFill>
                          <a:srgbClr val="000000"/>
                        </a:solidFill>
                        <a:latin typeface="Courier New" panose="22635452340000000000" pitchFamily="3"/>
                      </a:endParaRPr>
                    </a:p>
                    <a:p>
                      <a:pPr marL="0" marR="2602865" indent="0" algn="r">
                        <a:lnSpc>
                          <a:spcPts val="2700"/>
                        </a:lnSpc>
                        <a:spcBef>
                          <a:spcPts val="5010"/>
                        </a:spcBef>
                        <a:spcAft>
                          <a:spcPts val="6360"/>
                        </a:spcAft>
                      </a:pPr>
                      <a:endParaRPr lang="it-IT" sz="2000" b="1" spc="-395" dirty="0">
                        <a:solidFill>
                          <a:srgbClr val="000000"/>
                        </a:solidFill>
                        <a:latin typeface="Courier New" panose="22635452340000000000" pitchFamily="3"/>
                      </a:endParaRP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Elezione CNSU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Sede di……………………….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Seggio N°…………………….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Università degli Studi di</a:t>
                      </a:r>
                      <a:r>
                        <a:rPr kumimoji="0" lang="it-IT" altLang="it-I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……..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……………………………….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Firma del Presidente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_______________________________</a:t>
                      </a:r>
                      <a:endParaRPr kumimoji="0" lang="it-IT" altLang="it-IT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176">
                <a:tc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700"/>
                        </a:lnSpc>
                        <a:spcBef>
                          <a:spcPts val="1855"/>
                        </a:spcBef>
                        <a:spcAft>
                          <a:spcPts val="1240"/>
                        </a:spcAft>
                      </a:pPr>
                      <a:endParaRPr lang="it-IT" sz="1600" b="1" spc="12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700"/>
                        </a:lnSpc>
                        <a:spcBef>
                          <a:spcPts val="560"/>
                        </a:spcBef>
                        <a:spcAft>
                          <a:spcPts val="60"/>
                        </a:spcAft>
                      </a:pPr>
                      <a:endParaRPr lang="it-IT" sz="1600" b="1" spc="-20" dirty="0">
                        <a:solidFill>
                          <a:srgbClr val="000000"/>
                        </a:solidFill>
                        <a:latin typeface="Times New Roman" panose="22635452340000000000" pitchFamily="1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4986674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1600" b="1" spc="-85" dirty="0" smtClean="0">
                <a:solidFill>
                  <a:srgbClr val="000000"/>
                </a:solidFill>
                <a:latin typeface="Courier New" panose="22635452340000000000" pitchFamily="3"/>
              </a:rPr>
              <a:t>COGNOME Nome (</a:t>
            </a:r>
            <a:r>
              <a:rPr lang="it-IT" sz="1600" b="1" i="1" spc="-85" dirty="0" smtClean="0">
                <a:solidFill>
                  <a:srgbClr val="000000"/>
                </a:solidFill>
                <a:latin typeface="Courier New" panose="22635452340000000000" pitchFamily="3"/>
              </a:rPr>
              <a:t>del candidato specializzando)</a:t>
            </a:r>
            <a:endParaRPr lang="it-IT" sz="1600" b="1" i="1" spc="-85" dirty="0">
              <a:solidFill>
                <a:srgbClr val="000000"/>
              </a:solidFill>
              <a:latin typeface="Courier New" panose="22635452340000000000" pitchFamily="3"/>
            </a:endParaRP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211588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/>
          </a:bodyPr>
          <a:lstStyle/>
          <a:p>
            <a:pPr algn="l">
              <a:lnSpc>
                <a:spcPts val="4500"/>
              </a:lnSpc>
            </a:pPr>
            <a:r>
              <a:rPr lang="it-IT" sz="1600" b="1" spc="-85" dirty="0">
                <a:solidFill>
                  <a:srgbClr val="000000"/>
                </a:solidFill>
                <a:latin typeface="Courier New" panose="22635452340000000000" pitchFamily="3"/>
              </a:rPr>
              <a:t>COGNOME Nome </a:t>
            </a:r>
            <a:r>
              <a:rPr lang="it-IT" sz="1600" b="1" spc="-85" dirty="0" smtClean="0">
                <a:solidFill>
                  <a:srgbClr val="000000"/>
                </a:solidFill>
                <a:latin typeface="Courier New" panose="22635452340000000000" pitchFamily="3"/>
              </a:rPr>
              <a:t>(del </a:t>
            </a:r>
            <a:r>
              <a:rPr lang="it-IT" sz="1600" b="1" spc="-85" dirty="0">
                <a:solidFill>
                  <a:srgbClr val="000000"/>
                </a:solidFill>
                <a:latin typeface="Courier New" panose="22635452340000000000" pitchFamily="3"/>
              </a:rPr>
              <a:t>candidato </a:t>
            </a:r>
            <a:r>
              <a:rPr lang="it-IT" sz="1600" b="1" spc="-85" dirty="0" smtClean="0">
                <a:solidFill>
                  <a:srgbClr val="000000"/>
                </a:solidFill>
                <a:latin typeface="Courier New" panose="22635452340000000000" pitchFamily="3"/>
              </a:rPr>
              <a:t>specializzando)</a:t>
            </a:r>
            <a:endParaRPr lang="it-IT" sz="1600" b="1" spc="-85" dirty="0">
              <a:solidFill>
                <a:srgbClr val="000000"/>
              </a:solidFill>
              <a:latin typeface="Courier New" panose="22635452340000000000" pitchFamily="3"/>
            </a:endParaRP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1810105" y="10188426"/>
            <a:ext cx="5316220" cy="14401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/>
          </a:bodyPr>
          <a:lstStyle/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3200" b="1" i="1" spc="-30" dirty="0" smtClean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r>
              <a:rPr lang="it-IT" sz="2000" b="1" i="1" spc="-30" dirty="0" smtClean="0">
                <a:solidFill>
                  <a:srgbClr val="AAAAAA"/>
                </a:solidFill>
                <a:latin typeface="Calibri" panose="020F0502020204030204" pitchFamily="34" charset="0"/>
              </a:rPr>
              <a:t>Primo </a:t>
            </a:r>
            <a:r>
              <a:rPr lang="it-IT" sz="2000" b="1" i="1" spc="-30" dirty="0">
                <a:solidFill>
                  <a:srgbClr val="AAAAAA"/>
                </a:solidFill>
                <a:latin typeface="Calibri" panose="020F0502020204030204" pitchFamily="34" charset="0"/>
              </a:rPr>
              <a:t>lembo da piegare </a:t>
            </a:r>
            <a:endParaRPr lang="it-IT" sz="2000" b="1" i="1" spc="-30" dirty="0" smtClean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 smtClean="0">
              <a:solidFill>
                <a:schemeClr val="tx1"/>
              </a:solidFill>
              <a:latin typeface="Courier New" panose="22635452340000000000" pitchFamily="3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r>
              <a:rPr lang="it-IT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ALLEGATO 2.2</a:t>
            </a:r>
          </a:p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>
              <a:solidFill>
                <a:srgbClr val="AAAAAA"/>
              </a:solidFill>
              <a:latin typeface="Courier New" panose="22635452340000000000" pitchFamily="3"/>
            </a:endParaRPr>
          </a:p>
        </p:txBody>
      </p:sp>
      <p:cxnSp>
        <p:nvCxnSpPr>
          <p:cNvPr id="21" name="Connettore 1 20"/>
          <p:cNvCxnSpPr/>
          <p:nvPr/>
        </p:nvCxnSpPr>
        <p:spPr>
          <a:xfrm>
            <a:off x="2590800" y="5864225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22" name="Connettore 1 21"/>
          <p:cNvCxnSpPr/>
          <p:nvPr/>
        </p:nvCxnSpPr>
        <p:spPr>
          <a:xfrm>
            <a:off x="2590800" y="9464040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1260202" y="153071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SCHEDA GIALLA</a:t>
            </a:r>
          </a:p>
          <a:p>
            <a:r>
              <a:rPr lang="it-IT" sz="1600" b="1" i="1" dirty="0" smtClean="0"/>
              <a:t>(Lato interno)</a:t>
            </a:r>
            <a:endParaRPr lang="it-IT" sz="16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71</Words>
  <Application>Microsoft Office PowerPoint</Application>
  <PresentationFormat>Personalizzato</PresentationFormat>
  <Paragraphs>37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marta.salvucci</cp:lastModifiedBy>
  <cp:revision>59</cp:revision>
  <cp:lastPrinted>2019-01-10T17:35:37Z</cp:lastPrinted>
  <dcterms:modified xsi:type="dcterms:W3CDTF">2019-02-05T10:21:09Z</dcterms:modified>
</cp:coreProperties>
</file>