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82" r:id="rId6"/>
    <p:sldId id="283" r:id="rId7"/>
    <p:sldId id="284" r:id="rId8"/>
    <p:sldId id="261" r:id="rId9"/>
    <p:sldId id="262" r:id="rId10"/>
    <p:sldId id="263" r:id="rId11"/>
    <p:sldId id="264" r:id="rId12"/>
    <p:sldId id="280" r:id="rId13"/>
    <p:sldId id="300" r:id="rId14"/>
    <p:sldId id="301" r:id="rId15"/>
    <p:sldId id="302" r:id="rId16"/>
    <p:sldId id="303" r:id="rId17"/>
    <p:sldId id="299" r:id="rId18"/>
    <p:sldId id="306" r:id="rId19"/>
    <p:sldId id="305" r:id="rId20"/>
    <p:sldId id="298" r:id="rId21"/>
    <p:sldId id="307" r:id="rId22"/>
    <p:sldId id="308"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6"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iannelli@unimc.it" userId="3df998af-2e2c-4e1d-98ce-26f67c317f5d" providerId="ADAL" clId="{D4E2B59B-5697-424F-BE73-36A03C8A6993}"/>
    <pc:docChg chg="custSel addSld delSld modSld">
      <pc:chgData name="nicola.iannelli@unimc.it" userId="3df998af-2e2c-4e1d-98ce-26f67c317f5d" providerId="ADAL" clId="{D4E2B59B-5697-424F-BE73-36A03C8A6993}" dt="2024-10-01T11:26:17.315" v="237" actId="14100"/>
      <pc:docMkLst>
        <pc:docMk/>
      </pc:docMkLst>
      <pc:sldChg chg="addSp delSp modSp">
        <pc:chgData name="nicola.iannelli@unimc.it" userId="3df998af-2e2c-4e1d-98ce-26f67c317f5d" providerId="ADAL" clId="{D4E2B59B-5697-424F-BE73-36A03C8A6993}" dt="2024-10-01T11:02:07.407" v="200" actId="1076"/>
        <pc:sldMkLst>
          <pc:docMk/>
          <pc:sldMk cId="1904087502" sldId="262"/>
        </pc:sldMkLst>
        <pc:spChg chg="mod ord">
          <ac:chgData name="nicola.iannelli@unimc.it" userId="3df998af-2e2c-4e1d-98ce-26f67c317f5d" providerId="ADAL" clId="{D4E2B59B-5697-424F-BE73-36A03C8A6993}" dt="2024-09-30T10:17:00.143" v="7" actId="1076"/>
          <ac:spMkLst>
            <pc:docMk/>
            <pc:sldMk cId="1904087502" sldId="262"/>
            <ac:spMk id="10" creationId="{00000000-0000-0000-0000-000000000000}"/>
          </ac:spMkLst>
        </pc:spChg>
        <pc:spChg chg="mod ord">
          <ac:chgData name="nicola.iannelli@unimc.it" userId="3df998af-2e2c-4e1d-98ce-26f67c317f5d" providerId="ADAL" clId="{D4E2B59B-5697-424F-BE73-36A03C8A6993}" dt="2024-09-30T10:17:04.888" v="9" actId="166"/>
          <ac:spMkLst>
            <pc:docMk/>
            <pc:sldMk cId="1904087502" sldId="262"/>
            <ac:spMk id="11" creationId="{00000000-0000-0000-0000-000000000000}"/>
          </ac:spMkLst>
        </pc:spChg>
        <pc:picChg chg="del">
          <ac:chgData name="nicola.iannelli@unimc.it" userId="3df998af-2e2c-4e1d-98ce-26f67c317f5d" providerId="ADAL" clId="{D4E2B59B-5697-424F-BE73-36A03C8A6993}" dt="2024-09-30T10:16:45.441" v="0" actId="478"/>
          <ac:picMkLst>
            <pc:docMk/>
            <pc:sldMk cId="1904087502" sldId="262"/>
            <ac:picMk id="3" creationId="{00000000-0000-0000-0000-000000000000}"/>
          </ac:picMkLst>
        </pc:picChg>
        <pc:picChg chg="add del mod">
          <ac:chgData name="nicola.iannelli@unimc.it" userId="3df998af-2e2c-4e1d-98ce-26f67c317f5d" providerId="ADAL" clId="{D4E2B59B-5697-424F-BE73-36A03C8A6993}" dt="2024-10-01T11:01:55.099" v="198" actId="478"/>
          <ac:picMkLst>
            <pc:docMk/>
            <pc:sldMk cId="1904087502" sldId="262"/>
            <ac:picMk id="3" creationId="{AD239DC0-EF9F-4DA3-97F0-88954B2504F5}"/>
          </ac:picMkLst>
        </pc:picChg>
        <pc:picChg chg="del">
          <ac:chgData name="nicola.iannelli@unimc.it" userId="3df998af-2e2c-4e1d-98ce-26f67c317f5d" providerId="ADAL" clId="{D4E2B59B-5697-424F-BE73-36A03C8A6993}" dt="2024-09-30T10:17:06.590" v="10" actId="478"/>
          <ac:picMkLst>
            <pc:docMk/>
            <pc:sldMk cId="1904087502" sldId="262"/>
            <ac:picMk id="4" creationId="{00000000-0000-0000-0000-000000000000}"/>
          </ac:picMkLst>
        </pc:picChg>
        <pc:picChg chg="add mod">
          <ac:chgData name="nicola.iannelli@unimc.it" userId="3df998af-2e2c-4e1d-98ce-26f67c317f5d" providerId="ADAL" clId="{D4E2B59B-5697-424F-BE73-36A03C8A6993}" dt="2024-10-01T11:02:07.407" v="200" actId="1076"/>
          <ac:picMkLst>
            <pc:docMk/>
            <pc:sldMk cId="1904087502" sldId="262"/>
            <ac:picMk id="4" creationId="{0EE5E792-CFB7-4409-B134-51D94767A687}"/>
          </ac:picMkLst>
        </pc:picChg>
        <pc:picChg chg="add mod">
          <ac:chgData name="nicola.iannelli@unimc.it" userId="3df998af-2e2c-4e1d-98ce-26f67c317f5d" providerId="ADAL" clId="{D4E2B59B-5697-424F-BE73-36A03C8A6993}" dt="2024-09-30T10:16:58.008" v="6" actId="1076"/>
          <ac:picMkLst>
            <pc:docMk/>
            <pc:sldMk cId="1904087502" sldId="262"/>
            <ac:picMk id="5" creationId="{121F528F-5814-4E8D-A402-36BC4DB544A6}"/>
          </ac:picMkLst>
        </pc:picChg>
        <pc:picChg chg="mod">
          <ac:chgData name="nicola.iannelli@unimc.it" userId="3df998af-2e2c-4e1d-98ce-26f67c317f5d" providerId="ADAL" clId="{D4E2B59B-5697-424F-BE73-36A03C8A6993}" dt="2024-10-01T09:48:03.369" v="194" actId="1076"/>
          <ac:picMkLst>
            <pc:docMk/>
            <pc:sldMk cId="1904087502" sldId="262"/>
            <ac:picMk id="7" creationId="{00000000-0000-0000-0000-000000000000}"/>
          </ac:picMkLst>
        </pc:picChg>
      </pc:sldChg>
      <pc:sldChg chg="del">
        <pc:chgData name="nicola.iannelli@unimc.it" userId="3df998af-2e2c-4e1d-98ce-26f67c317f5d" providerId="ADAL" clId="{D4E2B59B-5697-424F-BE73-36A03C8A6993}" dt="2024-09-30T10:47:48.996" v="55" actId="2696"/>
        <pc:sldMkLst>
          <pc:docMk/>
          <pc:sldMk cId="101552303" sldId="265"/>
        </pc:sldMkLst>
      </pc:sldChg>
      <pc:sldChg chg="addSp delSp modSp">
        <pc:chgData name="nicola.iannelli@unimc.it" userId="3df998af-2e2c-4e1d-98ce-26f67c317f5d" providerId="ADAL" clId="{D4E2B59B-5697-424F-BE73-36A03C8A6993}" dt="2024-09-30T10:36:25.577" v="24" actId="1076"/>
        <pc:sldMkLst>
          <pc:docMk/>
          <pc:sldMk cId="2465219537" sldId="301"/>
        </pc:sldMkLst>
        <pc:spChg chg="mod">
          <ac:chgData name="nicola.iannelli@unimc.it" userId="3df998af-2e2c-4e1d-98ce-26f67c317f5d" providerId="ADAL" clId="{D4E2B59B-5697-424F-BE73-36A03C8A6993}" dt="2024-09-30T10:36:07.679" v="21" actId="6549"/>
          <ac:spMkLst>
            <pc:docMk/>
            <pc:sldMk cId="2465219537" sldId="301"/>
            <ac:spMk id="11" creationId="{00000000-0000-0000-0000-000000000000}"/>
          </ac:spMkLst>
        </pc:spChg>
        <pc:picChg chg="add mod">
          <ac:chgData name="nicola.iannelli@unimc.it" userId="3df998af-2e2c-4e1d-98ce-26f67c317f5d" providerId="ADAL" clId="{D4E2B59B-5697-424F-BE73-36A03C8A6993}" dt="2024-09-30T10:36:25.577" v="24" actId="1076"/>
          <ac:picMkLst>
            <pc:docMk/>
            <pc:sldMk cId="2465219537" sldId="301"/>
            <ac:picMk id="2" creationId="{B74C35E0-A35D-46C5-94D9-E0A12454F143}"/>
          </ac:picMkLst>
        </pc:picChg>
        <pc:picChg chg="del">
          <ac:chgData name="nicola.iannelli@unimc.it" userId="3df998af-2e2c-4e1d-98ce-26f67c317f5d" providerId="ADAL" clId="{D4E2B59B-5697-424F-BE73-36A03C8A6993}" dt="2024-09-30T10:36:23.926" v="22" actId="478"/>
          <ac:picMkLst>
            <pc:docMk/>
            <pc:sldMk cId="2465219537" sldId="301"/>
            <ac:picMk id="4" creationId="{00000000-0000-0000-0000-000000000000}"/>
          </ac:picMkLst>
        </pc:picChg>
      </pc:sldChg>
      <pc:sldChg chg="addSp delSp modSp">
        <pc:chgData name="nicola.iannelli@unimc.it" userId="3df998af-2e2c-4e1d-98ce-26f67c317f5d" providerId="ADAL" clId="{D4E2B59B-5697-424F-BE73-36A03C8A6993}" dt="2024-09-30T10:39:04.649" v="35" actId="1076"/>
        <pc:sldMkLst>
          <pc:docMk/>
          <pc:sldMk cId="2274678805" sldId="302"/>
        </pc:sldMkLst>
        <pc:spChg chg="mod">
          <ac:chgData name="nicola.iannelli@unimc.it" userId="3df998af-2e2c-4e1d-98ce-26f67c317f5d" providerId="ADAL" clId="{D4E2B59B-5697-424F-BE73-36A03C8A6993}" dt="2024-09-30T10:39:04.649" v="35" actId="1076"/>
          <ac:spMkLst>
            <pc:docMk/>
            <pc:sldMk cId="2274678805" sldId="302"/>
            <ac:spMk id="6" creationId="{00000000-0000-0000-0000-000000000000}"/>
          </ac:spMkLst>
        </pc:spChg>
        <pc:spChg chg="mod ord">
          <ac:chgData name="nicola.iannelli@unimc.it" userId="3df998af-2e2c-4e1d-98ce-26f67c317f5d" providerId="ADAL" clId="{D4E2B59B-5697-424F-BE73-36A03C8A6993}" dt="2024-09-30T10:38:58.306" v="32" actId="1076"/>
          <ac:spMkLst>
            <pc:docMk/>
            <pc:sldMk cId="2274678805" sldId="302"/>
            <ac:spMk id="9" creationId="{00000000-0000-0000-0000-000000000000}"/>
          </ac:spMkLst>
        </pc:spChg>
        <pc:picChg chg="add mod">
          <ac:chgData name="nicola.iannelli@unimc.it" userId="3df998af-2e2c-4e1d-98ce-26f67c317f5d" providerId="ADAL" clId="{D4E2B59B-5697-424F-BE73-36A03C8A6993}" dt="2024-09-30T10:39:01.563" v="34" actId="1076"/>
          <ac:picMkLst>
            <pc:docMk/>
            <pc:sldMk cId="2274678805" sldId="302"/>
            <ac:picMk id="3" creationId="{317DDE17-2C30-4609-B2DB-2C9675323F1C}"/>
          </ac:picMkLst>
        </pc:picChg>
        <pc:picChg chg="del">
          <ac:chgData name="nicola.iannelli@unimc.it" userId="3df998af-2e2c-4e1d-98ce-26f67c317f5d" providerId="ADAL" clId="{D4E2B59B-5697-424F-BE73-36A03C8A6993}" dt="2024-09-30T10:38:43.858" v="25" actId="478"/>
          <ac:picMkLst>
            <pc:docMk/>
            <pc:sldMk cId="2274678805" sldId="302"/>
            <ac:picMk id="4" creationId="{00000000-0000-0000-0000-000000000000}"/>
          </ac:picMkLst>
        </pc:picChg>
      </pc:sldChg>
      <pc:sldChg chg="addSp delSp modSp">
        <pc:chgData name="nicola.iannelli@unimc.it" userId="3df998af-2e2c-4e1d-98ce-26f67c317f5d" providerId="ADAL" clId="{D4E2B59B-5697-424F-BE73-36A03C8A6993}" dt="2024-10-01T11:08:28.098" v="208" actId="14100"/>
        <pc:sldMkLst>
          <pc:docMk/>
          <pc:sldMk cId="723558090" sldId="303"/>
        </pc:sldMkLst>
        <pc:spChg chg="mod">
          <ac:chgData name="nicola.iannelli@unimc.it" userId="3df998af-2e2c-4e1d-98ce-26f67c317f5d" providerId="ADAL" clId="{D4E2B59B-5697-424F-BE73-36A03C8A6993}" dt="2024-10-01T11:08:28.098" v="208" actId="14100"/>
          <ac:spMkLst>
            <pc:docMk/>
            <pc:sldMk cId="723558090" sldId="303"/>
            <ac:spMk id="6" creationId="{00000000-0000-0000-0000-000000000000}"/>
          </ac:spMkLst>
        </pc:spChg>
        <pc:picChg chg="add mod">
          <ac:chgData name="nicola.iannelli@unimc.it" userId="3df998af-2e2c-4e1d-98ce-26f67c317f5d" providerId="ADAL" clId="{D4E2B59B-5697-424F-BE73-36A03C8A6993}" dt="2024-10-01T11:08:24.498" v="207" actId="1076"/>
          <ac:picMkLst>
            <pc:docMk/>
            <pc:sldMk cId="723558090" sldId="303"/>
            <ac:picMk id="3" creationId="{3BEA33F1-692E-48BE-905B-D083BB2DC854}"/>
          </ac:picMkLst>
        </pc:picChg>
        <pc:picChg chg="del">
          <ac:chgData name="nicola.iannelli@unimc.it" userId="3df998af-2e2c-4e1d-98ce-26f67c317f5d" providerId="ADAL" clId="{D4E2B59B-5697-424F-BE73-36A03C8A6993}" dt="2024-09-30T10:39:36.772" v="36" actId="478"/>
          <ac:picMkLst>
            <pc:docMk/>
            <pc:sldMk cId="723558090" sldId="303"/>
            <ac:picMk id="8" creationId="{00000000-0000-0000-0000-000000000000}"/>
          </ac:picMkLst>
        </pc:picChg>
      </pc:sldChg>
      <pc:sldChg chg="addSp delSp modSp">
        <pc:chgData name="nicola.iannelli@unimc.it" userId="3df998af-2e2c-4e1d-98ce-26f67c317f5d" providerId="ADAL" clId="{D4E2B59B-5697-424F-BE73-36A03C8A6993}" dt="2024-10-01T11:08:37.474" v="210" actId="1076"/>
        <pc:sldMkLst>
          <pc:docMk/>
          <pc:sldMk cId="1560195935" sldId="304"/>
        </pc:sldMkLst>
        <pc:spChg chg="mod">
          <ac:chgData name="nicola.iannelli@unimc.it" userId="3df998af-2e2c-4e1d-98ce-26f67c317f5d" providerId="ADAL" clId="{D4E2B59B-5697-424F-BE73-36A03C8A6993}" dt="2024-10-01T11:08:32.829" v="209" actId="108"/>
          <ac:spMkLst>
            <pc:docMk/>
            <pc:sldMk cId="1560195935" sldId="304"/>
            <ac:spMk id="6" creationId="{00000000-0000-0000-0000-000000000000}"/>
          </ac:spMkLst>
        </pc:spChg>
        <pc:picChg chg="del">
          <ac:chgData name="nicola.iannelli@unimc.it" userId="3df998af-2e2c-4e1d-98ce-26f67c317f5d" providerId="ADAL" clId="{D4E2B59B-5697-424F-BE73-36A03C8A6993}" dt="2024-10-01T11:08:08.040" v="202" actId="478"/>
          <ac:picMkLst>
            <pc:docMk/>
            <pc:sldMk cId="1560195935" sldId="304"/>
            <ac:picMk id="3" creationId="{00000000-0000-0000-0000-000000000000}"/>
          </ac:picMkLst>
        </pc:picChg>
        <pc:picChg chg="add mod">
          <ac:chgData name="nicola.iannelli@unimc.it" userId="3df998af-2e2c-4e1d-98ce-26f67c317f5d" providerId="ADAL" clId="{D4E2B59B-5697-424F-BE73-36A03C8A6993}" dt="2024-10-01T11:08:37.474" v="210" actId="1076"/>
          <ac:picMkLst>
            <pc:docMk/>
            <pc:sldMk cId="1560195935" sldId="304"/>
            <ac:picMk id="4" creationId="{6D91B241-7634-4BFE-829B-39EDAFF85636}"/>
          </ac:picMkLst>
        </pc:picChg>
      </pc:sldChg>
      <pc:sldChg chg="addSp delSp modSp">
        <pc:chgData name="nicola.iannelli@unimc.it" userId="3df998af-2e2c-4e1d-98ce-26f67c317f5d" providerId="ADAL" clId="{D4E2B59B-5697-424F-BE73-36A03C8A6993}" dt="2024-09-30T10:42:33.386" v="52" actId="1076"/>
        <pc:sldMkLst>
          <pc:docMk/>
          <pc:sldMk cId="3721997403" sldId="307"/>
        </pc:sldMkLst>
        <pc:spChg chg="mod">
          <ac:chgData name="nicola.iannelli@unimc.it" userId="3df998af-2e2c-4e1d-98ce-26f67c317f5d" providerId="ADAL" clId="{D4E2B59B-5697-424F-BE73-36A03C8A6993}" dt="2024-09-30T10:42:33.386" v="52" actId="1076"/>
          <ac:spMkLst>
            <pc:docMk/>
            <pc:sldMk cId="3721997403" sldId="307"/>
            <ac:spMk id="6" creationId="{00000000-0000-0000-0000-000000000000}"/>
          </ac:spMkLst>
        </pc:spChg>
        <pc:spChg chg="del mod">
          <ac:chgData name="nicola.iannelli@unimc.it" userId="3df998af-2e2c-4e1d-98ce-26f67c317f5d" providerId="ADAL" clId="{D4E2B59B-5697-424F-BE73-36A03C8A6993}" dt="2024-09-30T10:42:30.995" v="51" actId="478"/>
          <ac:spMkLst>
            <pc:docMk/>
            <pc:sldMk cId="3721997403" sldId="307"/>
            <ac:spMk id="9" creationId="{00000000-0000-0000-0000-000000000000}"/>
          </ac:spMkLst>
        </pc:spChg>
        <pc:picChg chg="add mod">
          <ac:chgData name="nicola.iannelli@unimc.it" userId="3df998af-2e2c-4e1d-98ce-26f67c317f5d" providerId="ADAL" clId="{D4E2B59B-5697-424F-BE73-36A03C8A6993}" dt="2024-09-30T10:42:26.034" v="49" actId="1076"/>
          <ac:picMkLst>
            <pc:docMk/>
            <pc:sldMk cId="3721997403" sldId="307"/>
            <ac:picMk id="3" creationId="{75EC44F5-9E1A-4007-B329-91FBB009C2EF}"/>
          </ac:picMkLst>
        </pc:picChg>
        <pc:picChg chg="del">
          <ac:chgData name="nicola.iannelli@unimc.it" userId="3df998af-2e2c-4e1d-98ce-26f67c317f5d" providerId="ADAL" clId="{D4E2B59B-5697-424F-BE73-36A03C8A6993}" dt="2024-09-30T10:42:12.363" v="43" actId="478"/>
          <ac:picMkLst>
            <pc:docMk/>
            <pc:sldMk cId="3721997403" sldId="307"/>
            <ac:picMk id="4" creationId="{00000000-0000-0000-0000-000000000000}"/>
          </ac:picMkLst>
        </pc:picChg>
      </pc:sldChg>
      <pc:sldChg chg="addSp delSp modSp add">
        <pc:chgData name="nicola.iannelli@unimc.it" userId="3df998af-2e2c-4e1d-98ce-26f67c317f5d" providerId="ADAL" clId="{D4E2B59B-5697-424F-BE73-36A03C8A6993}" dt="2024-09-30T10:51:04.436" v="169" actId="1076"/>
        <pc:sldMkLst>
          <pc:docMk/>
          <pc:sldMk cId="1395019255" sldId="308"/>
        </pc:sldMkLst>
        <pc:spChg chg="mod">
          <ac:chgData name="nicola.iannelli@unimc.it" userId="3df998af-2e2c-4e1d-98ce-26f67c317f5d" providerId="ADAL" clId="{D4E2B59B-5697-424F-BE73-36A03C8A6993}" dt="2024-09-30T10:49:26.774" v="162" actId="20577"/>
          <ac:spMkLst>
            <pc:docMk/>
            <pc:sldMk cId="1395019255" sldId="308"/>
            <ac:spMk id="6" creationId="{00000000-0000-0000-0000-000000000000}"/>
          </ac:spMkLst>
        </pc:spChg>
        <pc:spChg chg="add mod">
          <ac:chgData name="nicola.iannelli@unimc.it" userId="3df998af-2e2c-4e1d-98ce-26f67c317f5d" providerId="ADAL" clId="{D4E2B59B-5697-424F-BE73-36A03C8A6993}" dt="2024-09-30T10:51:04.436" v="169" actId="1076"/>
          <ac:spMkLst>
            <pc:docMk/>
            <pc:sldMk cId="1395019255" sldId="308"/>
            <ac:spMk id="8" creationId="{FACDDD92-AD0F-4F58-A6DB-8227F9539823}"/>
          </ac:spMkLst>
        </pc:spChg>
        <pc:picChg chg="del">
          <ac:chgData name="nicola.iannelli@unimc.it" userId="3df998af-2e2c-4e1d-98ce-26f67c317f5d" providerId="ADAL" clId="{D4E2B59B-5697-424F-BE73-36A03C8A6993}" dt="2024-09-30T10:42:39.907" v="54" actId="478"/>
          <ac:picMkLst>
            <pc:docMk/>
            <pc:sldMk cId="1395019255" sldId="308"/>
            <ac:picMk id="3" creationId="{75EC44F5-9E1A-4007-B329-91FBB009C2EF}"/>
          </ac:picMkLst>
        </pc:picChg>
        <pc:picChg chg="add mod">
          <ac:chgData name="nicola.iannelli@unimc.it" userId="3df998af-2e2c-4e1d-98ce-26f67c317f5d" providerId="ADAL" clId="{D4E2B59B-5697-424F-BE73-36A03C8A6993}" dt="2024-09-30T10:50:46.947" v="164" actId="1076"/>
          <ac:picMkLst>
            <pc:docMk/>
            <pc:sldMk cId="1395019255" sldId="308"/>
            <ac:picMk id="4" creationId="{BC6123CD-7823-4A2A-9686-72B5DF013559}"/>
          </ac:picMkLst>
        </pc:picChg>
      </pc:sldChg>
      <pc:sldChg chg="addSp delSp modSp add">
        <pc:chgData name="nicola.iannelli@unimc.it" userId="3df998af-2e2c-4e1d-98ce-26f67c317f5d" providerId="ADAL" clId="{D4E2B59B-5697-424F-BE73-36A03C8A6993}" dt="2024-10-01T11:26:17.315" v="237" actId="14100"/>
        <pc:sldMkLst>
          <pc:docMk/>
          <pc:sldMk cId="3362292382" sldId="309"/>
        </pc:sldMkLst>
        <pc:spChg chg="mod">
          <ac:chgData name="nicola.iannelli@unimc.it" userId="3df998af-2e2c-4e1d-98ce-26f67c317f5d" providerId="ADAL" clId="{D4E2B59B-5697-424F-BE73-36A03C8A6993}" dt="2024-10-01T11:08:52.854" v="231" actId="20577"/>
          <ac:spMkLst>
            <pc:docMk/>
            <pc:sldMk cId="3362292382" sldId="309"/>
            <ac:spMk id="6" creationId="{00000000-0000-0000-0000-000000000000}"/>
          </ac:spMkLst>
        </pc:spChg>
        <pc:picChg chg="add mod">
          <ac:chgData name="nicola.iannelli@unimc.it" userId="3df998af-2e2c-4e1d-98ce-26f67c317f5d" providerId="ADAL" clId="{D4E2B59B-5697-424F-BE73-36A03C8A6993}" dt="2024-10-01T11:26:17.315" v="237" actId="14100"/>
          <ac:picMkLst>
            <pc:docMk/>
            <pc:sldMk cId="3362292382" sldId="309"/>
            <ac:picMk id="3" creationId="{7CB06279-AAA6-4659-9A3C-C8E318A1D376}"/>
          </ac:picMkLst>
        </pc:picChg>
        <pc:picChg chg="del">
          <ac:chgData name="nicola.iannelli@unimc.it" userId="3df998af-2e2c-4e1d-98ce-26f67c317f5d" providerId="ADAL" clId="{D4E2B59B-5697-424F-BE73-36A03C8A6993}" dt="2024-10-01T11:08:46.452" v="212" actId="478"/>
          <ac:picMkLst>
            <pc:docMk/>
            <pc:sldMk cId="3362292382" sldId="309"/>
            <ac:picMk id="4" creationId="{6D91B241-7634-4BFE-829B-39EDAFF85636}"/>
          </ac:picMkLst>
        </pc:picChg>
      </pc:sldChg>
    </pc:docChg>
  </pc:docChgLst>
  <pc:docChgLst>
    <pc:chgData name="nicola.iannelli@unimc.it" userId="3df998af-2e2c-4e1d-98ce-26f67c317f5d" providerId="ADAL" clId="{05F42620-A269-447A-AC48-240696A3C25D}"/>
    <pc:docChg chg="undo custSel modSld">
      <pc:chgData name="nicola.iannelli@unimc.it" userId="3df998af-2e2c-4e1d-98ce-26f67c317f5d" providerId="ADAL" clId="{05F42620-A269-447A-AC48-240696A3C25D}" dt="2024-09-30T08:46:49.162" v="10" actId="478"/>
      <pc:docMkLst>
        <pc:docMk/>
      </pc:docMkLst>
      <pc:sldChg chg="addSp modSp">
        <pc:chgData name="nicola.iannelli@unimc.it" userId="3df998af-2e2c-4e1d-98ce-26f67c317f5d" providerId="ADAL" clId="{05F42620-A269-447A-AC48-240696A3C25D}" dt="2024-09-30T08:46:30.083" v="8" actId="732"/>
        <pc:sldMkLst>
          <pc:docMk/>
          <pc:sldMk cId="2837816866" sldId="257"/>
        </pc:sldMkLst>
        <pc:picChg chg="add mod modCrop">
          <ac:chgData name="nicola.iannelli@unimc.it" userId="3df998af-2e2c-4e1d-98ce-26f67c317f5d" providerId="ADAL" clId="{05F42620-A269-447A-AC48-240696A3C25D}" dt="2024-09-30T08:46:23.360" v="6" actId="1076"/>
          <ac:picMkLst>
            <pc:docMk/>
            <pc:sldMk cId="2837816866" sldId="257"/>
            <ac:picMk id="9" creationId="{03FBCAE5-01A6-4069-A771-B46B294DCCE5}"/>
          </ac:picMkLst>
        </pc:picChg>
        <pc:picChg chg="mod modCrop">
          <ac:chgData name="nicola.iannelli@unimc.it" userId="3df998af-2e2c-4e1d-98ce-26f67c317f5d" providerId="ADAL" clId="{05F42620-A269-447A-AC48-240696A3C25D}" dt="2024-09-30T08:46:30.083" v="8" actId="732"/>
          <ac:picMkLst>
            <pc:docMk/>
            <pc:sldMk cId="2837816866" sldId="257"/>
            <ac:picMk id="21" creationId="{00000000-0000-0000-0000-000000000000}"/>
          </ac:picMkLst>
        </pc:picChg>
      </pc:sldChg>
      <pc:sldChg chg="delSp modSp">
        <pc:chgData name="nicola.iannelli@unimc.it" userId="3df998af-2e2c-4e1d-98ce-26f67c317f5d" providerId="ADAL" clId="{05F42620-A269-447A-AC48-240696A3C25D}" dt="2024-09-30T08:46:49.162" v="10" actId="478"/>
        <pc:sldMkLst>
          <pc:docMk/>
          <pc:sldMk cId="3501188414" sldId="259"/>
        </pc:sldMkLst>
        <pc:spChg chg="del">
          <ac:chgData name="nicola.iannelli@unimc.it" userId="3df998af-2e2c-4e1d-98ce-26f67c317f5d" providerId="ADAL" clId="{05F42620-A269-447A-AC48-240696A3C25D}" dt="2024-09-30T08:46:49.162" v="10" actId="478"/>
          <ac:spMkLst>
            <pc:docMk/>
            <pc:sldMk cId="3501188414" sldId="259"/>
            <ac:spMk id="10" creationId="{00000000-0000-0000-0000-000000000000}"/>
          </ac:spMkLst>
        </pc:spChg>
        <pc:picChg chg="mod modCrop">
          <ac:chgData name="nicola.iannelli@unimc.it" userId="3df998af-2e2c-4e1d-98ce-26f67c317f5d" providerId="ADAL" clId="{05F42620-A269-447A-AC48-240696A3C25D}" dt="2024-09-30T08:46:44.603" v="9" actId="732"/>
          <ac:picMkLst>
            <pc:docMk/>
            <pc:sldMk cId="3501188414" sldId="259"/>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B25D4-5EFF-421B-AE50-6FEBF0BEA612}" type="datetimeFigureOut">
              <a:rPr lang="it-IT" smtClean="0"/>
              <a:t>04/10/2024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FAD21-9292-44F5-BEFF-8C31DDB889CC}" type="slidenum">
              <a:rPr lang="it-IT" smtClean="0"/>
              <a:t>‹N›</a:t>
            </a:fld>
            <a:endParaRPr lang="it-IT"/>
          </a:p>
        </p:txBody>
      </p:sp>
    </p:spTree>
    <p:extLst>
      <p:ext uri="{BB962C8B-B14F-4D97-AF65-F5344CB8AC3E}">
        <p14:creationId xmlns:p14="http://schemas.microsoft.com/office/powerpoint/2010/main" val="92217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27FAD21-9292-44F5-BEFF-8C31DDB889CC}" type="slidenum">
              <a:rPr lang="it-IT" smtClean="0"/>
              <a:t>9</a:t>
            </a:fld>
            <a:endParaRPr lang="it-IT"/>
          </a:p>
        </p:txBody>
      </p:sp>
    </p:spTree>
    <p:extLst>
      <p:ext uri="{BB962C8B-B14F-4D97-AF65-F5344CB8AC3E}">
        <p14:creationId xmlns:p14="http://schemas.microsoft.com/office/powerpoint/2010/main" val="205134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EB20DC5-E3DB-4CD0-BBCD-27BFE44D3D37}" type="datetime1">
              <a:rPr lang="it-IT" smtClean="0"/>
              <a:t>04/10/2024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350168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7D50E5B-5BC0-46D8-AE0F-6D6D63C19FD2}" type="datetime1">
              <a:rPr lang="it-IT" smtClean="0"/>
              <a:t>04/10/2024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286921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E25DF2F-999B-464F-B42D-787EDB5888B6}" type="datetime1">
              <a:rPr lang="it-IT" smtClean="0"/>
              <a:t>04/10/2024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389604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A10EEF2-3A4D-48A7-A1E5-4FF9D3656091}" type="datetime1">
              <a:rPr lang="it-IT" smtClean="0"/>
              <a:t>04/10/2024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135095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9BB0AC26-8C38-408D-BD0A-87A085A329C2}" type="datetime1">
              <a:rPr lang="it-IT" smtClean="0"/>
              <a:t>04/10/2024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405104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D196A33-C8A0-4CDA-9476-E6DF187E678F}" type="datetime1">
              <a:rPr lang="it-IT" smtClean="0"/>
              <a:t>04/10/2024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264831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6B7667F-2C51-4E6E-85EC-F4DF9EB4D1A8}" type="datetime1">
              <a:rPr lang="it-IT" smtClean="0"/>
              <a:t>04/10/2024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34546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5095DC9-C060-4582-A31A-4AC9776E9262}" type="datetime1">
              <a:rPr lang="it-IT" smtClean="0"/>
              <a:t>04/10/2024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198938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003666A-927C-422F-9E8E-E8499F7BADBA}" type="datetime1">
              <a:rPr lang="it-IT" smtClean="0"/>
              <a:t>04/10/2024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259770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76FF72C-07F5-4032-9E0B-89BA62201298}" type="datetime1">
              <a:rPr lang="it-IT" smtClean="0"/>
              <a:t>04/10/2024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342217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02F0366-01FC-44F3-AA44-C4B57D355DD6}" type="datetime1">
              <a:rPr lang="it-IT" smtClean="0"/>
              <a:t>04/10/2024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400318-C152-4C55-9426-6B75778EF4C2}" type="slidenum">
              <a:rPr lang="it-IT" smtClean="0"/>
              <a:t>‹N›</a:t>
            </a:fld>
            <a:endParaRPr lang="it-IT"/>
          </a:p>
        </p:txBody>
      </p:sp>
    </p:spTree>
    <p:extLst>
      <p:ext uri="{BB962C8B-B14F-4D97-AF65-F5344CB8AC3E}">
        <p14:creationId xmlns:p14="http://schemas.microsoft.com/office/powerpoint/2010/main" val="176707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EB279-CC11-4229-A43D-657097FCB8F8}" type="datetime1">
              <a:rPr lang="it-IT" smtClean="0"/>
              <a:t>04/10/2024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00318-C152-4C55-9426-6B75778EF4C2}" type="slidenum">
              <a:rPr lang="it-IT" smtClean="0"/>
              <a:t>‹N›</a:t>
            </a:fld>
            <a:endParaRPr lang="it-IT"/>
          </a:p>
        </p:txBody>
      </p:sp>
    </p:spTree>
    <p:extLst>
      <p:ext uri="{BB962C8B-B14F-4D97-AF65-F5344CB8AC3E}">
        <p14:creationId xmlns:p14="http://schemas.microsoft.com/office/powerpoint/2010/main" val="1561716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studenti.unimc.i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8381020" y="2015315"/>
            <a:ext cx="3519823" cy="2308324"/>
          </a:xfrm>
          <a:prstGeom prst="rect">
            <a:avLst/>
          </a:prstGeom>
          <a:noFill/>
        </p:spPr>
        <p:txBody>
          <a:bodyPr wrap="square" rtlCol="0">
            <a:spAutoFit/>
          </a:bodyPr>
          <a:lstStyle/>
          <a:p>
            <a:pPr algn="just"/>
            <a:r>
              <a:rPr lang="it-IT" dirty="0"/>
              <a:t>L’iscrizione al concorso può essere svolta da un utente registrato. Dopo aver completato la procedura di registrazione dal sito </a:t>
            </a:r>
            <a:r>
              <a:rPr lang="it-IT" dirty="0">
                <a:hlinkClick r:id="rId5"/>
              </a:rPr>
              <a:t>https://studenti.unimc.it</a:t>
            </a:r>
            <a:r>
              <a:rPr lang="it-IT" dirty="0"/>
              <a:t>, il candidato potrà accedere sempre dalla stessa pagina effettuando il login</a:t>
            </a:r>
          </a:p>
        </p:txBody>
      </p:sp>
      <p:pic>
        <p:nvPicPr>
          <p:cNvPr id="21" name="Immagine 20"/>
          <p:cNvPicPr>
            <a:picLocks noChangeAspect="1"/>
          </p:cNvPicPr>
          <p:nvPr/>
        </p:nvPicPr>
        <p:blipFill rotWithShape="1">
          <a:blip r:embed="rId6"/>
          <a:srcRect l="85259"/>
          <a:stretch/>
        </p:blipFill>
        <p:spPr>
          <a:xfrm>
            <a:off x="7200095" y="2131210"/>
            <a:ext cx="1078412" cy="3922939"/>
          </a:xfrm>
          <a:prstGeom prst="rect">
            <a:avLst/>
          </a:prstGeom>
        </p:spPr>
      </p:pic>
      <p:sp>
        <p:nvSpPr>
          <p:cNvPr id="25" name="Freccia in giù 24"/>
          <p:cNvSpPr/>
          <p:nvPr/>
        </p:nvSpPr>
        <p:spPr>
          <a:xfrm>
            <a:off x="3335403" y="845496"/>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8" name="Freccia in giù 7"/>
          <p:cNvSpPr/>
          <p:nvPr/>
        </p:nvSpPr>
        <p:spPr>
          <a:xfrm rot="2406689">
            <a:off x="7370155" y="2304052"/>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2" name="Segnaposto numero diapositiva 1"/>
          <p:cNvSpPr>
            <a:spLocks noGrp="1"/>
          </p:cNvSpPr>
          <p:nvPr>
            <p:ph type="sldNum" sz="quarter" idx="12"/>
          </p:nvPr>
        </p:nvSpPr>
        <p:spPr/>
        <p:txBody>
          <a:bodyPr/>
          <a:lstStyle/>
          <a:p>
            <a:fld id="{5D400318-C152-4C55-9426-6B75778EF4C2}" type="slidenum">
              <a:rPr lang="it-IT" smtClean="0"/>
              <a:t>1</a:t>
            </a:fld>
            <a:endParaRPr lang="it-IT"/>
          </a:p>
        </p:txBody>
      </p:sp>
      <p:pic>
        <p:nvPicPr>
          <p:cNvPr id="9" name="Immagine 8">
            <a:extLst>
              <a:ext uri="{FF2B5EF4-FFF2-40B4-BE49-F238E27FC236}">
                <a16:creationId xmlns:a16="http://schemas.microsoft.com/office/drawing/2014/main" id="{03FBCAE5-01A6-4069-A771-B46B294DCCE5}"/>
              </a:ext>
            </a:extLst>
          </p:cNvPr>
          <p:cNvPicPr>
            <a:picLocks noChangeAspect="1"/>
          </p:cNvPicPr>
          <p:nvPr/>
        </p:nvPicPr>
        <p:blipFill rotWithShape="1">
          <a:blip r:embed="rId6"/>
          <a:srcRect b="82332"/>
          <a:stretch/>
        </p:blipFill>
        <p:spPr>
          <a:xfrm>
            <a:off x="962756" y="1602650"/>
            <a:ext cx="7315751" cy="693096"/>
          </a:xfrm>
          <a:prstGeom prst="rect">
            <a:avLst/>
          </a:prstGeom>
        </p:spPr>
      </p:pic>
    </p:spTree>
    <p:extLst>
      <p:ext uri="{BB962C8B-B14F-4D97-AF65-F5344CB8AC3E}">
        <p14:creationId xmlns:p14="http://schemas.microsoft.com/office/powerpoint/2010/main" val="283781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a:stretch>
            <a:fillRect/>
          </a:stretch>
        </p:blipFill>
        <p:spPr>
          <a:xfrm>
            <a:off x="3962400" y="1357312"/>
            <a:ext cx="4267200" cy="4143375"/>
          </a:xfrm>
          <a:prstGeom prst="rect">
            <a:avLst/>
          </a:prstGeom>
        </p:spPr>
      </p:pic>
      <p:sp>
        <p:nvSpPr>
          <p:cNvPr id="8" name="Rettangolo 7"/>
          <p:cNvSpPr/>
          <p:nvPr/>
        </p:nvSpPr>
        <p:spPr>
          <a:xfrm>
            <a:off x="1596955" y="6211613"/>
            <a:ext cx="6096000" cy="646331"/>
          </a:xfrm>
          <a:prstGeom prst="rect">
            <a:avLst/>
          </a:prstGeom>
        </p:spPr>
        <p:txBody>
          <a:bodyPr>
            <a:spAutoFit/>
          </a:bodyPr>
          <a:lstStyle/>
          <a:p>
            <a:pPr algn="just"/>
            <a:r>
              <a:rPr lang="it-IT" dirty="0"/>
              <a:t>Il candidato dovrà confermare i dati anagrafici inseriti e cliccare sul tasto ‘Conferma e </a:t>
            </a:r>
            <a:r>
              <a:rPr lang="it-IT" dirty="0" err="1"/>
              <a:t>prosegui’</a:t>
            </a:r>
            <a:endParaRPr lang="it-IT" dirty="0"/>
          </a:p>
        </p:txBody>
      </p:sp>
      <p:sp>
        <p:nvSpPr>
          <p:cNvPr id="10" name="Freccia in giù 9"/>
          <p:cNvSpPr/>
          <p:nvPr/>
        </p:nvSpPr>
        <p:spPr>
          <a:xfrm rot="6199035">
            <a:off x="5980353" y="5054504"/>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3" name="Segnaposto numero diapositiva 2"/>
          <p:cNvSpPr>
            <a:spLocks noGrp="1"/>
          </p:cNvSpPr>
          <p:nvPr>
            <p:ph type="sldNum" sz="quarter" idx="12"/>
          </p:nvPr>
        </p:nvSpPr>
        <p:spPr/>
        <p:txBody>
          <a:bodyPr/>
          <a:lstStyle/>
          <a:p>
            <a:fld id="{5D400318-C152-4C55-9426-6B75778EF4C2}" type="slidenum">
              <a:rPr lang="it-IT" smtClean="0"/>
              <a:t>10</a:t>
            </a:fld>
            <a:endParaRPr lang="it-IT"/>
          </a:p>
        </p:txBody>
      </p:sp>
    </p:spTree>
    <p:extLst>
      <p:ext uri="{BB962C8B-B14F-4D97-AF65-F5344CB8AC3E}">
        <p14:creationId xmlns:p14="http://schemas.microsoft.com/office/powerpoint/2010/main" val="182022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a:stretch>
            <a:fillRect/>
          </a:stretch>
        </p:blipFill>
        <p:spPr>
          <a:xfrm>
            <a:off x="1114425" y="1876425"/>
            <a:ext cx="7349677" cy="2290626"/>
          </a:xfrm>
          <a:prstGeom prst="rect">
            <a:avLst/>
          </a:prstGeom>
        </p:spPr>
      </p:pic>
      <p:sp>
        <p:nvSpPr>
          <p:cNvPr id="8" name="Freccia in giù 7"/>
          <p:cNvSpPr/>
          <p:nvPr/>
        </p:nvSpPr>
        <p:spPr>
          <a:xfrm rot="9029464">
            <a:off x="2776944" y="3241382"/>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0" name="Freccia in giù 9"/>
          <p:cNvSpPr/>
          <p:nvPr/>
        </p:nvSpPr>
        <p:spPr>
          <a:xfrm rot="9029464">
            <a:off x="2410570" y="3729260"/>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1" name="Rettangolo 10"/>
          <p:cNvSpPr/>
          <p:nvPr/>
        </p:nvSpPr>
        <p:spPr>
          <a:xfrm>
            <a:off x="1894135" y="5014881"/>
            <a:ext cx="6096000" cy="923330"/>
          </a:xfrm>
          <a:prstGeom prst="rect">
            <a:avLst/>
          </a:prstGeom>
        </p:spPr>
        <p:txBody>
          <a:bodyPr>
            <a:spAutoFit/>
          </a:bodyPr>
          <a:lstStyle/>
          <a:p>
            <a:pPr algn="just"/>
            <a:r>
              <a:rPr lang="it-IT" dirty="0"/>
              <a:t>Il candidato dovrà inserire un documento di identità se non fosse già stato caricato. Poi cliccare sul tasto ‘Conferma e </a:t>
            </a:r>
            <a:r>
              <a:rPr lang="it-IT" dirty="0" err="1"/>
              <a:t>prosegui’</a:t>
            </a:r>
            <a:endParaRPr lang="it-IT" dirty="0"/>
          </a:p>
        </p:txBody>
      </p:sp>
      <p:sp>
        <p:nvSpPr>
          <p:cNvPr id="3" name="Segnaposto numero diapositiva 2"/>
          <p:cNvSpPr>
            <a:spLocks noGrp="1"/>
          </p:cNvSpPr>
          <p:nvPr>
            <p:ph type="sldNum" sz="quarter" idx="12"/>
          </p:nvPr>
        </p:nvSpPr>
        <p:spPr/>
        <p:txBody>
          <a:bodyPr/>
          <a:lstStyle/>
          <a:p>
            <a:fld id="{5D400318-C152-4C55-9426-6B75778EF4C2}" type="slidenum">
              <a:rPr lang="it-IT" smtClean="0"/>
              <a:t>11</a:t>
            </a:fld>
            <a:endParaRPr lang="it-IT"/>
          </a:p>
        </p:txBody>
      </p:sp>
    </p:spTree>
    <p:extLst>
      <p:ext uri="{BB962C8B-B14F-4D97-AF65-F5344CB8AC3E}">
        <p14:creationId xmlns:p14="http://schemas.microsoft.com/office/powerpoint/2010/main" val="272129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ccia in giù 9"/>
          <p:cNvSpPr/>
          <p:nvPr/>
        </p:nvSpPr>
        <p:spPr>
          <a:xfrm rot="9029464">
            <a:off x="1311613" y="3466115"/>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1" name="Rettangolo 10"/>
          <p:cNvSpPr/>
          <p:nvPr/>
        </p:nvSpPr>
        <p:spPr>
          <a:xfrm>
            <a:off x="1894135" y="5014881"/>
            <a:ext cx="6096000" cy="923330"/>
          </a:xfrm>
          <a:prstGeom prst="rect">
            <a:avLst/>
          </a:prstGeom>
        </p:spPr>
        <p:txBody>
          <a:bodyPr>
            <a:spAutoFit/>
          </a:bodyPr>
          <a:lstStyle/>
          <a:p>
            <a:pPr algn="just"/>
            <a:r>
              <a:rPr lang="it-IT" dirty="0"/>
              <a:t>Il sistema chiederà l’inserimento obbligatorio della scansione dello stesso documento, specificando il formato e le dimensioni che dovrà avere il file</a:t>
            </a:r>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0" y="1127719"/>
            <a:ext cx="12192000" cy="2130023"/>
          </a:xfrm>
          <a:prstGeom prst="rect">
            <a:avLst/>
          </a:prstGeom>
        </p:spPr>
      </p:pic>
      <p:sp>
        <p:nvSpPr>
          <p:cNvPr id="9" name="Freccia in giù 8"/>
          <p:cNvSpPr/>
          <p:nvPr/>
        </p:nvSpPr>
        <p:spPr>
          <a:xfrm rot="9029464">
            <a:off x="10764661" y="2569705"/>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2" name="Freccia in giù 11"/>
          <p:cNvSpPr/>
          <p:nvPr/>
        </p:nvSpPr>
        <p:spPr>
          <a:xfrm rot="9029464">
            <a:off x="4649759" y="2427146"/>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8" name="Freccia in giù 7"/>
          <p:cNvSpPr/>
          <p:nvPr/>
        </p:nvSpPr>
        <p:spPr>
          <a:xfrm rot="9029464">
            <a:off x="2471880" y="2284527"/>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2" name="Segnaposto numero diapositiva 1"/>
          <p:cNvSpPr>
            <a:spLocks noGrp="1"/>
          </p:cNvSpPr>
          <p:nvPr>
            <p:ph type="sldNum" sz="quarter" idx="12"/>
          </p:nvPr>
        </p:nvSpPr>
        <p:spPr/>
        <p:txBody>
          <a:bodyPr/>
          <a:lstStyle/>
          <a:p>
            <a:fld id="{5D400318-C152-4C55-9426-6B75778EF4C2}" type="slidenum">
              <a:rPr lang="it-IT" smtClean="0"/>
              <a:t>12</a:t>
            </a:fld>
            <a:endParaRPr lang="it-IT"/>
          </a:p>
        </p:txBody>
      </p:sp>
    </p:spTree>
    <p:extLst>
      <p:ext uri="{BB962C8B-B14F-4D97-AF65-F5344CB8AC3E}">
        <p14:creationId xmlns:p14="http://schemas.microsoft.com/office/powerpoint/2010/main" val="409257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1762407" y="4507587"/>
            <a:ext cx="9349196" cy="2031325"/>
          </a:xfrm>
          <a:prstGeom prst="rect">
            <a:avLst/>
          </a:prstGeom>
        </p:spPr>
        <p:txBody>
          <a:bodyPr wrap="square">
            <a:spAutoFit/>
          </a:bodyPr>
          <a:lstStyle/>
          <a:p>
            <a:pPr algn="just"/>
            <a:r>
              <a:rPr lang="it-IT" dirty="0"/>
              <a:t>Il candidato dovrà obbligatoriamente inserire gli estremi dei titolo di studio valido per l’accesso al bando. </a:t>
            </a:r>
          </a:p>
          <a:p>
            <a:pPr algn="just"/>
            <a:r>
              <a:rPr lang="it-IT" dirty="0"/>
              <a:t>Per il bando relativo agli iscritti a lauree triennali o magistrali a ciclo unico occorrerà inserire i dati del titolo di scuola secondaria di secondo grado. Nel caso il candidato non abbia conseguita la votazione minima richiesta dal bando il sistema non gli consentirà di proseguire.</a:t>
            </a:r>
          </a:p>
          <a:p>
            <a:pPr algn="just"/>
            <a:r>
              <a:rPr lang="it-IT" dirty="0"/>
              <a:t>Lo stesso per il bando relativo agli iscritti ad una laurea magistrale dove occorrerà inserire i dati relativi ad una laurea triennale.</a:t>
            </a:r>
          </a:p>
        </p:txBody>
      </p:sp>
      <p:sp>
        <p:nvSpPr>
          <p:cNvPr id="3" name="Segnaposto numero diapositiva 2"/>
          <p:cNvSpPr>
            <a:spLocks noGrp="1"/>
          </p:cNvSpPr>
          <p:nvPr>
            <p:ph type="sldNum" sz="quarter" idx="12"/>
          </p:nvPr>
        </p:nvSpPr>
        <p:spPr/>
        <p:txBody>
          <a:bodyPr/>
          <a:lstStyle/>
          <a:p>
            <a:fld id="{5D400318-C152-4C55-9426-6B75778EF4C2}" type="slidenum">
              <a:rPr lang="it-IT" smtClean="0"/>
              <a:t>13</a:t>
            </a:fld>
            <a:endParaRPr lang="it-IT"/>
          </a:p>
        </p:txBody>
      </p:sp>
      <p:pic>
        <p:nvPicPr>
          <p:cNvPr id="2" name="Immagine 1"/>
          <p:cNvPicPr>
            <a:picLocks noChangeAspect="1"/>
          </p:cNvPicPr>
          <p:nvPr/>
        </p:nvPicPr>
        <p:blipFill>
          <a:blip r:embed="rId5"/>
          <a:stretch>
            <a:fillRect/>
          </a:stretch>
        </p:blipFill>
        <p:spPr>
          <a:xfrm>
            <a:off x="2434118" y="960408"/>
            <a:ext cx="7105650" cy="3343275"/>
          </a:xfrm>
          <a:prstGeom prst="rect">
            <a:avLst/>
          </a:prstGeom>
        </p:spPr>
      </p:pic>
      <p:sp>
        <p:nvSpPr>
          <p:cNvPr id="12" name="Freccia in giù 11"/>
          <p:cNvSpPr/>
          <p:nvPr/>
        </p:nvSpPr>
        <p:spPr>
          <a:xfrm rot="14434996">
            <a:off x="4212301" y="3443368"/>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12012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4477989" y="5357745"/>
            <a:ext cx="6096000" cy="646331"/>
          </a:xfrm>
          <a:prstGeom prst="rect">
            <a:avLst/>
          </a:prstGeom>
        </p:spPr>
        <p:txBody>
          <a:bodyPr>
            <a:spAutoFit/>
          </a:bodyPr>
          <a:lstStyle/>
          <a:p>
            <a:pPr algn="just"/>
            <a:r>
              <a:rPr lang="it-IT" dirty="0"/>
              <a:t>Il candidato se di nazionalità italiana dovrà obbligatoriamente inserire copia dell’I.S.S.E.U. e poi cliccare sul tasto ‘Avanti’</a:t>
            </a:r>
          </a:p>
        </p:txBody>
      </p:sp>
      <p:sp>
        <p:nvSpPr>
          <p:cNvPr id="3" name="Segnaposto numero diapositiva 2"/>
          <p:cNvSpPr>
            <a:spLocks noGrp="1"/>
          </p:cNvSpPr>
          <p:nvPr>
            <p:ph type="sldNum" sz="quarter" idx="12"/>
          </p:nvPr>
        </p:nvSpPr>
        <p:spPr/>
        <p:txBody>
          <a:bodyPr/>
          <a:lstStyle/>
          <a:p>
            <a:fld id="{5D400318-C152-4C55-9426-6B75778EF4C2}" type="slidenum">
              <a:rPr lang="it-IT" smtClean="0"/>
              <a:t>14</a:t>
            </a:fld>
            <a:endParaRPr lang="it-IT"/>
          </a:p>
        </p:txBody>
      </p:sp>
      <p:sp>
        <p:nvSpPr>
          <p:cNvPr id="12" name="Freccia in giù 11"/>
          <p:cNvSpPr/>
          <p:nvPr/>
        </p:nvSpPr>
        <p:spPr>
          <a:xfrm rot="9359071">
            <a:off x="3727876" y="5131722"/>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pic>
        <p:nvPicPr>
          <p:cNvPr id="2" name="Immagine 1">
            <a:extLst>
              <a:ext uri="{FF2B5EF4-FFF2-40B4-BE49-F238E27FC236}">
                <a16:creationId xmlns:a16="http://schemas.microsoft.com/office/drawing/2014/main" id="{B74C35E0-A35D-46C5-94D9-E0A12454F143}"/>
              </a:ext>
            </a:extLst>
          </p:cNvPr>
          <p:cNvPicPr>
            <a:picLocks noChangeAspect="1"/>
          </p:cNvPicPr>
          <p:nvPr/>
        </p:nvPicPr>
        <p:blipFill>
          <a:blip r:embed="rId5"/>
          <a:stretch>
            <a:fillRect/>
          </a:stretch>
        </p:blipFill>
        <p:spPr>
          <a:xfrm>
            <a:off x="2109787" y="1040182"/>
            <a:ext cx="7972425" cy="3867150"/>
          </a:xfrm>
          <a:prstGeom prst="rect">
            <a:avLst/>
          </a:prstGeom>
        </p:spPr>
      </p:pic>
    </p:spTree>
    <p:extLst>
      <p:ext uri="{BB962C8B-B14F-4D97-AF65-F5344CB8AC3E}">
        <p14:creationId xmlns:p14="http://schemas.microsoft.com/office/powerpoint/2010/main" val="246521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151" y="0"/>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781951" y="5338583"/>
            <a:ext cx="4508492" cy="1200329"/>
          </a:xfrm>
          <a:prstGeom prst="rect">
            <a:avLst/>
          </a:prstGeom>
          <a:noFill/>
        </p:spPr>
        <p:txBody>
          <a:bodyPr wrap="square" rtlCol="0">
            <a:spAutoFit/>
          </a:bodyPr>
          <a:lstStyle/>
          <a:p>
            <a:r>
              <a:rPr lang="it-IT" dirty="0"/>
              <a:t>Nella maschera successiva è visualizzato il questionario obbligatorio dove si dovrà rendere apposita autocertificazione per poter continuare la procedura.</a:t>
            </a:r>
          </a:p>
        </p:txBody>
      </p:sp>
      <p:sp>
        <p:nvSpPr>
          <p:cNvPr id="2" name="Segnaposto numero diapositiva 1"/>
          <p:cNvSpPr>
            <a:spLocks noGrp="1"/>
          </p:cNvSpPr>
          <p:nvPr>
            <p:ph type="sldNum" sz="quarter" idx="12"/>
          </p:nvPr>
        </p:nvSpPr>
        <p:spPr/>
        <p:txBody>
          <a:bodyPr/>
          <a:lstStyle/>
          <a:p>
            <a:fld id="{5D400318-C152-4C55-9426-6B75778EF4C2}" type="slidenum">
              <a:rPr lang="it-IT" smtClean="0"/>
              <a:t>15</a:t>
            </a:fld>
            <a:endParaRPr lang="it-IT"/>
          </a:p>
        </p:txBody>
      </p:sp>
      <p:pic>
        <p:nvPicPr>
          <p:cNvPr id="3" name="Immagine 2">
            <a:extLst>
              <a:ext uri="{FF2B5EF4-FFF2-40B4-BE49-F238E27FC236}">
                <a16:creationId xmlns:a16="http://schemas.microsoft.com/office/drawing/2014/main" id="{317DDE17-2C30-4609-B2DB-2C9675323F1C}"/>
              </a:ext>
            </a:extLst>
          </p:cNvPr>
          <p:cNvPicPr>
            <a:picLocks noChangeAspect="1"/>
          </p:cNvPicPr>
          <p:nvPr/>
        </p:nvPicPr>
        <p:blipFill>
          <a:blip r:embed="rId5"/>
          <a:stretch>
            <a:fillRect/>
          </a:stretch>
        </p:blipFill>
        <p:spPr>
          <a:xfrm>
            <a:off x="2858479" y="1022644"/>
            <a:ext cx="7905750" cy="4314825"/>
          </a:xfrm>
          <a:prstGeom prst="rect">
            <a:avLst/>
          </a:prstGeom>
          <a:ln>
            <a:noFill/>
          </a:ln>
        </p:spPr>
      </p:pic>
      <p:sp>
        <p:nvSpPr>
          <p:cNvPr id="9" name="Freccia in giù 8"/>
          <p:cNvSpPr/>
          <p:nvPr/>
        </p:nvSpPr>
        <p:spPr>
          <a:xfrm rot="11112453">
            <a:off x="9916874" y="5004367"/>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4" name="Rettangolo 3">
            <a:extLst>
              <a:ext uri="{FF2B5EF4-FFF2-40B4-BE49-F238E27FC236}">
                <a16:creationId xmlns:a16="http://schemas.microsoft.com/office/drawing/2014/main" id="{BF7E473C-14EC-4403-87AA-1A83DA8C3B6D}"/>
              </a:ext>
            </a:extLst>
          </p:cNvPr>
          <p:cNvSpPr/>
          <p:nvPr/>
        </p:nvSpPr>
        <p:spPr>
          <a:xfrm>
            <a:off x="6474372" y="4424855"/>
            <a:ext cx="105104" cy="12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7467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82802" y="988909"/>
            <a:ext cx="3133060" cy="2031325"/>
          </a:xfrm>
          <a:prstGeom prst="rect">
            <a:avLst/>
          </a:prstGeom>
          <a:noFill/>
        </p:spPr>
        <p:txBody>
          <a:bodyPr wrap="square" rtlCol="0">
            <a:spAutoFit/>
          </a:bodyPr>
          <a:lstStyle/>
          <a:p>
            <a:r>
              <a:rPr lang="it-IT" dirty="0"/>
              <a:t>Il candidato dovrà rendere  la necessarie autocertificazioni, differenti a seconda se intenda concorrere per la Borsa di studio per immatricolati ad un corso di laurea triennale o magistrale a ciclo unico…</a:t>
            </a:r>
          </a:p>
        </p:txBody>
      </p:sp>
      <p:sp>
        <p:nvSpPr>
          <p:cNvPr id="2" name="Segnaposto numero diapositiva 1"/>
          <p:cNvSpPr>
            <a:spLocks noGrp="1"/>
          </p:cNvSpPr>
          <p:nvPr>
            <p:ph type="sldNum" sz="quarter" idx="12"/>
          </p:nvPr>
        </p:nvSpPr>
        <p:spPr/>
        <p:txBody>
          <a:bodyPr/>
          <a:lstStyle/>
          <a:p>
            <a:fld id="{5D400318-C152-4C55-9426-6B75778EF4C2}" type="slidenum">
              <a:rPr lang="it-IT" smtClean="0"/>
              <a:t>16</a:t>
            </a:fld>
            <a:endParaRPr lang="it-IT"/>
          </a:p>
        </p:txBody>
      </p:sp>
      <p:pic>
        <p:nvPicPr>
          <p:cNvPr id="8" name="Immagine 7">
            <a:extLst>
              <a:ext uri="{FF2B5EF4-FFF2-40B4-BE49-F238E27FC236}">
                <a16:creationId xmlns:a16="http://schemas.microsoft.com/office/drawing/2014/main" id="{16801A58-BAD6-4C4B-B5C3-5DEEB4650E6F}"/>
              </a:ext>
            </a:extLst>
          </p:cNvPr>
          <p:cNvPicPr>
            <a:picLocks noChangeAspect="1"/>
          </p:cNvPicPr>
          <p:nvPr/>
        </p:nvPicPr>
        <p:blipFill>
          <a:blip r:embed="rId5"/>
          <a:stretch>
            <a:fillRect/>
          </a:stretch>
        </p:blipFill>
        <p:spPr>
          <a:xfrm>
            <a:off x="3415862" y="845496"/>
            <a:ext cx="7630510" cy="5967953"/>
          </a:xfrm>
          <a:prstGeom prst="rect">
            <a:avLst/>
          </a:prstGeom>
        </p:spPr>
      </p:pic>
    </p:spTree>
    <p:extLst>
      <p:ext uri="{BB962C8B-B14F-4D97-AF65-F5344CB8AC3E}">
        <p14:creationId xmlns:p14="http://schemas.microsoft.com/office/powerpoint/2010/main" val="72355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4023968" y="4222651"/>
            <a:ext cx="6870455" cy="646331"/>
          </a:xfrm>
          <a:prstGeom prst="rect">
            <a:avLst/>
          </a:prstGeom>
          <a:noFill/>
        </p:spPr>
        <p:txBody>
          <a:bodyPr wrap="square" rtlCol="0">
            <a:spAutoFit/>
          </a:bodyPr>
          <a:lstStyle/>
          <a:p>
            <a:r>
              <a:rPr lang="it-IT" dirty="0"/>
              <a:t>La dichiarazione dovrà essere confermata cliccando sull’apposito pulsante. </a:t>
            </a:r>
          </a:p>
        </p:txBody>
      </p:sp>
      <p:sp>
        <p:nvSpPr>
          <p:cNvPr id="9" name="Freccia in giù 8"/>
          <p:cNvSpPr/>
          <p:nvPr/>
        </p:nvSpPr>
        <p:spPr>
          <a:xfrm rot="12936044">
            <a:off x="2262940" y="3919471"/>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2" name="Segnaposto numero diapositiva 1"/>
          <p:cNvSpPr>
            <a:spLocks noGrp="1"/>
          </p:cNvSpPr>
          <p:nvPr>
            <p:ph type="sldNum" sz="quarter" idx="12"/>
          </p:nvPr>
        </p:nvSpPr>
        <p:spPr/>
        <p:txBody>
          <a:bodyPr/>
          <a:lstStyle/>
          <a:p>
            <a:fld id="{5D400318-C152-4C55-9426-6B75778EF4C2}" type="slidenum">
              <a:rPr lang="it-IT" smtClean="0"/>
              <a:t>17</a:t>
            </a:fld>
            <a:endParaRPr lang="it-IT"/>
          </a:p>
        </p:txBody>
      </p:sp>
      <p:pic>
        <p:nvPicPr>
          <p:cNvPr id="10" name="Immagine 9">
            <a:extLst>
              <a:ext uri="{FF2B5EF4-FFF2-40B4-BE49-F238E27FC236}">
                <a16:creationId xmlns:a16="http://schemas.microsoft.com/office/drawing/2014/main" id="{552B6E87-CC8A-41B2-859D-DAD246EB8312}"/>
              </a:ext>
            </a:extLst>
          </p:cNvPr>
          <p:cNvPicPr>
            <a:picLocks noChangeAspect="1"/>
          </p:cNvPicPr>
          <p:nvPr/>
        </p:nvPicPr>
        <p:blipFill rotWithShape="1">
          <a:blip r:embed="rId5"/>
          <a:srcRect t="21334"/>
          <a:stretch/>
        </p:blipFill>
        <p:spPr>
          <a:xfrm>
            <a:off x="3000048" y="1765737"/>
            <a:ext cx="7806839" cy="2242179"/>
          </a:xfrm>
          <a:prstGeom prst="rect">
            <a:avLst/>
          </a:prstGeom>
        </p:spPr>
      </p:pic>
    </p:spTree>
    <p:extLst>
      <p:ext uri="{BB962C8B-B14F-4D97-AF65-F5344CB8AC3E}">
        <p14:creationId xmlns:p14="http://schemas.microsoft.com/office/powerpoint/2010/main" val="318325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294126" y="3566280"/>
            <a:ext cx="6870455" cy="2031325"/>
          </a:xfrm>
          <a:prstGeom prst="rect">
            <a:avLst/>
          </a:prstGeom>
          <a:noFill/>
        </p:spPr>
        <p:txBody>
          <a:bodyPr wrap="square" rtlCol="0">
            <a:spAutoFit/>
          </a:bodyPr>
          <a:lstStyle/>
          <a:p>
            <a:r>
              <a:rPr lang="it-IT" dirty="0"/>
              <a:t>Una volta confermato il questionario il candidato dovrà cliccare sul tasto ‘Esci’ e completare la procedura di iscrizione al bando. La stampa del questionario non </a:t>
            </a:r>
            <a:r>
              <a:rPr lang="it-IT"/>
              <a:t>è necessaria.</a:t>
            </a:r>
            <a:endParaRPr lang="it-IT" dirty="0"/>
          </a:p>
          <a:p>
            <a:r>
              <a:rPr lang="it-IT" b="1" dirty="0"/>
              <a:t>ATTENZIONE: dopo la conferma del questionario il candidato dovrà completare la procedura come indicato nella pagine seguenti. In mancanza degli ultimi passaggi la domanda non sarà trasmessa.</a:t>
            </a:r>
          </a:p>
          <a:p>
            <a:endParaRPr lang="it-IT" dirty="0"/>
          </a:p>
        </p:txBody>
      </p:sp>
      <p:sp>
        <p:nvSpPr>
          <p:cNvPr id="9" name="Freccia in giù 8"/>
          <p:cNvSpPr/>
          <p:nvPr/>
        </p:nvSpPr>
        <p:spPr>
          <a:xfrm rot="12936044">
            <a:off x="2262940" y="3919471"/>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2" name="Segnaposto numero diapositiva 1"/>
          <p:cNvSpPr>
            <a:spLocks noGrp="1"/>
          </p:cNvSpPr>
          <p:nvPr>
            <p:ph type="sldNum" sz="quarter" idx="12"/>
          </p:nvPr>
        </p:nvSpPr>
        <p:spPr/>
        <p:txBody>
          <a:bodyPr/>
          <a:lstStyle/>
          <a:p>
            <a:fld id="{5D400318-C152-4C55-9426-6B75778EF4C2}" type="slidenum">
              <a:rPr lang="it-IT" smtClean="0"/>
              <a:t>18</a:t>
            </a:fld>
            <a:endParaRPr lang="it-IT"/>
          </a:p>
        </p:txBody>
      </p:sp>
      <p:pic>
        <p:nvPicPr>
          <p:cNvPr id="8" name="Immagine 7">
            <a:extLst>
              <a:ext uri="{FF2B5EF4-FFF2-40B4-BE49-F238E27FC236}">
                <a16:creationId xmlns:a16="http://schemas.microsoft.com/office/drawing/2014/main" id="{F3F6C3EE-7D6B-4987-9E1C-B6266A6FFD01}"/>
              </a:ext>
            </a:extLst>
          </p:cNvPr>
          <p:cNvPicPr>
            <a:picLocks noChangeAspect="1"/>
          </p:cNvPicPr>
          <p:nvPr/>
        </p:nvPicPr>
        <p:blipFill rotWithShape="1">
          <a:blip r:embed="rId5"/>
          <a:srcRect t="18666"/>
          <a:stretch/>
        </p:blipFill>
        <p:spPr>
          <a:xfrm>
            <a:off x="2118792" y="1423315"/>
            <a:ext cx="8614705" cy="2031325"/>
          </a:xfrm>
          <a:prstGeom prst="rect">
            <a:avLst/>
          </a:prstGeom>
        </p:spPr>
      </p:pic>
    </p:spTree>
    <p:extLst>
      <p:ext uri="{BB962C8B-B14F-4D97-AF65-F5344CB8AC3E}">
        <p14:creationId xmlns:p14="http://schemas.microsoft.com/office/powerpoint/2010/main" val="121633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195084" y="4310514"/>
            <a:ext cx="6870455" cy="923330"/>
          </a:xfrm>
          <a:prstGeom prst="rect">
            <a:avLst/>
          </a:prstGeom>
          <a:noFill/>
        </p:spPr>
        <p:txBody>
          <a:bodyPr wrap="square" rtlCol="0">
            <a:spAutoFit/>
          </a:bodyPr>
          <a:lstStyle/>
          <a:p>
            <a:r>
              <a:rPr lang="it-IT" dirty="0"/>
              <a:t>Una volta confermato il questionario il candidato dovrà cliccare sul tasto ‘Avanti’ e completare la procedura di iscrizione al bando.</a:t>
            </a:r>
          </a:p>
          <a:p>
            <a:endParaRPr lang="it-IT" dirty="0"/>
          </a:p>
        </p:txBody>
      </p:sp>
      <p:sp>
        <p:nvSpPr>
          <p:cNvPr id="9" name="Freccia in giù 8"/>
          <p:cNvSpPr/>
          <p:nvPr/>
        </p:nvSpPr>
        <p:spPr>
          <a:xfrm rot="12936044">
            <a:off x="2262940" y="3977411"/>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2" name="Segnaposto numero diapositiva 1"/>
          <p:cNvSpPr>
            <a:spLocks noGrp="1"/>
          </p:cNvSpPr>
          <p:nvPr>
            <p:ph type="sldNum" sz="quarter" idx="12"/>
          </p:nvPr>
        </p:nvSpPr>
        <p:spPr/>
        <p:txBody>
          <a:bodyPr/>
          <a:lstStyle/>
          <a:p>
            <a:fld id="{5D400318-C152-4C55-9426-6B75778EF4C2}" type="slidenum">
              <a:rPr lang="it-IT" smtClean="0"/>
              <a:t>19</a:t>
            </a:fld>
            <a:endParaRPr lang="it-IT"/>
          </a:p>
        </p:txBody>
      </p:sp>
      <p:pic>
        <p:nvPicPr>
          <p:cNvPr id="8" name="Immagine 7">
            <a:extLst>
              <a:ext uri="{FF2B5EF4-FFF2-40B4-BE49-F238E27FC236}">
                <a16:creationId xmlns:a16="http://schemas.microsoft.com/office/drawing/2014/main" id="{FD6DFF5F-6A6B-4D9B-B66A-F0AB0999D48A}"/>
              </a:ext>
            </a:extLst>
          </p:cNvPr>
          <p:cNvPicPr>
            <a:picLocks noChangeAspect="1"/>
          </p:cNvPicPr>
          <p:nvPr/>
        </p:nvPicPr>
        <p:blipFill>
          <a:blip r:embed="rId5"/>
          <a:stretch>
            <a:fillRect/>
          </a:stretch>
        </p:blipFill>
        <p:spPr>
          <a:xfrm>
            <a:off x="2667593" y="1080636"/>
            <a:ext cx="7419975" cy="2933700"/>
          </a:xfrm>
          <a:prstGeom prst="rect">
            <a:avLst/>
          </a:prstGeom>
        </p:spPr>
      </p:pic>
      <p:pic>
        <p:nvPicPr>
          <p:cNvPr id="3" name="Immagine 2">
            <a:extLst>
              <a:ext uri="{FF2B5EF4-FFF2-40B4-BE49-F238E27FC236}">
                <a16:creationId xmlns:a16="http://schemas.microsoft.com/office/drawing/2014/main" id="{F600D702-EE1F-4C5A-8D31-12F14B90BF7F}"/>
              </a:ext>
            </a:extLst>
          </p:cNvPr>
          <p:cNvPicPr>
            <a:picLocks noChangeAspect="1"/>
          </p:cNvPicPr>
          <p:nvPr/>
        </p:nvPicPr>
        <p:blipFill rotWithShape="1">
          <a:blip r:embed="rId6"/>
          <a:srcRect r="5439" b="27992"/>
          <a:stretch/>
        </p:blipFill>
        <p:spPr>
          <a:xfrm>
            <a:off x="3776993" y="3117809"/>
            <a:ext cx="2192883" cy="161419"/>
          </a:xfrm>
          <a:prstGeom prst="rect">
            <a:avLst/>
          </a:prstGeom>
        </p:spPr>
      </p:pic>
    </p:spTree>
    <p:extLst>
      <p:ext uri="{BB962C8B-B14F-4D97-AF65-F5344CB8AC3E}">
        <p14:creationId xmlns:p14="http://schemas.microsoft.com/office/powerpoint/2010/main" val="181904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a:stretch>
            <a:fillRect/>
          </a:stretch>
        </p:blipFill>
        <p:spPr>
          <a:xfrm>
            <a:off x="4119562" y="1885950"/>
            <a:ext cx="3952875" cy="3086100"/>
          </a:xfrm>
          <a:prstGeom prst="rect">
            <a:avLst/>
          </a:prstGeom>
        </p:spPr>
      </p:pic>
      <p:sp>
        <p:nvSpPr>
          <p:cNvPr id="9" name="Freccia in giù 8"/>
          <p:cNvSpPr/>
          <p:nvPr/>
        </p:nvSpPr>
        <p:spPr>
          <a:xfrm rot="1317494">
            <a:off x="7687082" y="3798026"/>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3" name="Rettangolo 2"/>
          <p:cNvSpPr/>
          <p:nvPr/>
        </p:nvSpPr>
        <p:spPr>
          <a:xfrm>
            <a:off x="1071562" y="4972050"/>
            <a:ext cx="6096000" cy="646331"/>
          </a:xfrm>
          <a:prstGeom prst="rect">
            <a:avLst/>
          </a:prstGeom>
        </p:spPr>
        <p:txBody>
          <a:bodyPr>
            <a:spAutoFit/>
          </a:bodyPr>
          <a:lstStyle/>
          <a:p>
            <a:pPr algn="just"/>
            <a:r>
              <a:rPr lang="it-IT" dirty="0"/>
              <a:t>il candidato dovrà inserire le sue credenziali e cliccare su ‘Accedi’</a:t>
            </a:r>
          </a:p>
        </p:txBody>
      </p:sp>
      <p:sp>
        <p:nvSpPr>
          <p:cNvPr id="4" name="Rettangolo arrotondato 3"/>
          <p:cNvSpPr/>
          <p:nvPr/>
        </p:nvSpPr>
        <p:spPr>
          <a:xfrm>
            <a:off x="4784126" y="3078760"/>
            <a:ext cx="562062" cy="9227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chemeClr val="accent3">
                  <a:lumMod val="40000"/>
                  <a:lumOff val="60000"/>
                </a:schemeClr>
              </a:solidFill>
            </a:endParaRPr>
          </a:p>
        </p:txBody>
      </p:sp>
      <p:sp>
        <p:nvSpPr>
          <p:cNvPr id="5" name="Segnaposto numero diapositiva 4"/>
          <p:cNvSpPr>
            <a:spLocks noGrp="1"/>
          </p:cNvSpPr>
          <p:nvPr>
            <p:ph type="sldNum" sz="quarter" idx="12"/>
          </p:nvPr>
        </p:nvSpPr>
        <p:spPr/>
        <p:txBody>
          <a:bodyPr/>
          <a:lstStyle/>
          <a:p>
            <a:fld id="{5D400318-C152-4C55-9426-6B75778EF4C2}" type="slidenum">
              <a:rPr lang="it-IT" smtClean="0"/>
              <a:t>2</a:t>
            </a:fld>
            <a:endParaRPr lang="it-IT"/>
          </a:p>
        </p:txBody>
      </p:sp>
    </p:spTree>
    <p:extLst>
      <p:ext uri="{BB962C8B-B14F-4D97-AF65-F5344CB8AC3E}">
        <p14:creationId xmlns:p14="http://schemas.microsoft.com/office/powerpoint/2010/main" val="380780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463834" y="4317415"/>
            <a:ext cx="7889966" cy="369332"/>
          </a:xfrm>
          <a:prstGeom prst="rect">
            <a:avLst/>
          </a:prstGeom>
          <a:noFill/>
        </p:spPr>
        <p:txBody>
          <a:bodyPr wrap="square" rtlCol="0">
            <a:spAutoFit/>
          </a:bodyPr>
          <a:lstStyle/>
          <a:p>
            <a:r>
              <a:rPr lang="it-IT" dirty="0"/>
              <a:t>Per completare la procedura si dovrà cliccare sul tasto ‘Completa ammissione’.</a:t>
            </a:r>
          </a:p>
        </p:txBody>
      </p:sp>
      <p:sp>
        <p:nvSpPr>
          <p:cNvPr id="2" name="Segnaposto numero diapositiva 1"/>
          <p:cNvSpPr>
            <a:spLocks noGrp="1"/>
          </p:cNvSpPr>
          <p:nvPr>
            <p:ph type="sldNum" sz="quarter" idx="12"/>
          </p:nvPr>
        </p:nvSpPr>
        <p:spPr/>
        <p:txBody>
          <a:bodyPr/>
          <a:lstStyle/>
          <a:p>
            <a:fld id="{5D400318-C152-4C55-9426-6B75778EF4C2}" type="slidenum">
              <a:rPr lang="it-IT" smtClean="0"/>
              <a:t>20</a:t>
            </a:fld>
            <a:endParaRPr lang="it-IT"/>
          </a:p>
        </p:txBody>
      </p:sp>
      <p:pic>
        <p:nvPicPr>
          <p:cNvPr id="4" name="Immagine 3">
            <a:extLst>
              <a:ext uri="{FF2B5EF4-FFF2-40B4-BE49-F238E27FC236}">
                <a16:creationId xmlns:a16="http://schemas.microsoft.com/office/drawing/2014/main" id="{DF3605E6-5871-4F37-877E-5BC4B6472115}"/>
              </a:ext>
            </a:extLst>
          </p:cNvPr>
          <p:cNvPicPr>
            <a:picLocks noChangeAspect="1"/>
          </p:cNvPicPr>
          <p:nvPr/>
        </p:nvPicPr>
        <p:blipFill>
          <a:blip r:embed="rId5"/>
          <a:stretch>
            <a:fillRect/>
          </a:stretch>
        </p:blipFill>
        <p:spPr>
          <a:xfrm>
            <a:off x="2196498" y="845496"/>
            <a:ext cx="9648825" cy="2943225"/>
          </a:xfrm>
          <a:prstGeom prst="rect">
            <a:avLst/>
          </a:prstGeom>
        </p:spPr>
      </p:pic>
      <p:sp>
        <p:nvSpPr>
          <p:cNvPr id="9" name="Freccia in giù 8"/>
          <p:cNvSpPr/>
          <p:nvPr/>
        </p:nvSpPr>
        <p:spPr>
          <a:xfrm rot="10583257">
            <a:off x="4249561" y="3440272"/>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8667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55690" y="1469400"/>
            <a:ext cx="2517516" cy="1200329"/>
          </a:xfrm>
          <a:prstGeom prst="rect">
            <a:avLst/>
          </a:prstGeom>
          <a:noFill/>
        </p:spPr>
        <p:txBody>
          <a:bodyPr wrap="square" rtlCol="0">
            <a:spAutoFit/>
          </a:bodyPr>
          <a:lstStyle/>
          <a:p>
            <a:r>
              <a:rPr lang="it-IT" dirty="0"/>
              <a:t>L’ultima pagina di riepilogo confermerà la corretta presentazione della domanda</a:t>
            </a:r>
          </a:p>
        </p:txBody>
      </p:sp>
      <p:sp>
        <p:nvSpPr>
          <p:cNvPr id="2" name="Segnaposto numero diapositiva 1"/>
          <p:cNvSpPr>
            <a:spLocks noGrp="1"/>
          </p:cNvSpPr>
          <p:nvPr>
            <p:ph type="sldNum" sz="quarter" idx="12"/>
          </p:nvPr>
        </p:nvSpPr>
        <p:spPr/>
        <p:txBody>
          <a:bodyPr/>
          <a:lstStyle/>
          <a:p>
            <a:fld id="{5D400318-C152-4C55-9426-6B75778EF4C2}" type="slidenum">
              <a:rPr lang="it-IT" smtClean="0"/>
              <a:t>21</a:t>
            </a:fld>
            <a:endParaRPr lang="it-IT"/>
          </a:p>
        </p:txBody>
      </p:sp>
      <p:pic>
        <p:nvPicPr>
          <p:cNvPr id="3" name="Immagine 2">
            <a:extLst>
              <a:ext uri="{FF2B5EF4-FFF2-40B4-BE49-F238E27FC236}">
                <a16:creationId xmlns:a16="http://schemas.microsoft.com/office/drawing/2014/main" id="{75EC44F5-9E1A-4007-B329-91FBB009C2EF}"/>
              </a:ext>
            </a:extLst>
          </p:cNvPr>
          <p:cNvPicPr>
            <a:picLocks noChangeAspect="1"/>
          </p:cNvPicPr>
          <p:nvPr/>
        </p:nvPicPr>
        <p:blipFill>
          <a:blip r:embed="rId5"/>
          <a:stretch>
            <a:fillRect/>
          </a:stretch>
        </p:blipFill>
        <p:spPr>
          <a:xfrm>
            <a:off x="2939599" y="938780"/>
            <a:ext cx="9158130" cy="5324285"/>
          </a:xfrm>
          <a:prstGeom prst="rect">
            <a:avLst/>
          </a:prstGeom>
        </p:spPr>
      </p:pic>
    </p:spTree>
    <p:extLst>
      <p:ext uri="{BB962C8B-B14F-4D97-AF65-F5344CB8AC3E}">
        <p14:creationId xmlns:p14="http://schemas.microsoft.com/office/powerpoint/2010/main" val="372199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55690" y="1469400"/>
            <a:ext cx="2517516" cy="1200329"/>
          </a:xfrm>
          <a:prstGeom prst="rect">
            <a:avLst/>
          </a:prstGeom>
          <a:noFill/>
        </p:spPr>
        <p:txBody>
          <a:bodyPr wrap="square" rtlCol="0">
            <a:spAutoFit/>
          </a:bodyPr>
          <a:lstStyle/>
          <a:p>
            <a:r>
              <a:rPr lang="it-IT" dirty="0"/>
              <a:t>Il candidato riceverà una email di conferma dell’avvenuta iscrizione sulla sua email personale</a:t>
            </a:r>
          </a:p>
        </p:txBody>
      </p:sp>
      <p:sp>
        <p:nvSpPr>
          <p:cNvPr id="2" name="Segnaposto numero diapositiva 1"/>
          <p:cNvSpPr>
            <a:spLocks noGrp="1"/>
          </p:cNvSpPr>
          <p:nvPr>
            <p:ph type="sldNum" sz="quarter" idx="12"/>
          </p:nvPr>
        </p:nvSpPr>
        <p:spPr/>
        <p:txBody>
          <a:bodyPr/>
          <a:lstStyle/>
          <a:p>
            <a:fld id="{5D400318-C152-4C55-9426-6B75778EF4C2}" type="slidenum">
              <a:rPr lang="it-IT" smtClean="0"/>
              <a:t>22</a:t>
            </a:fld>
            <a:endParaRPr lang="it-IT"/>
          </a:p>
        </p:txBody>
      </p:sp>
      <p:pic>
        <p:nvPicPr>
          <p:cNvPr id="4" name="Immagine 3">
            <a:extLst>
              <a:ext uri="{FF2B5EF4-FFF2-40B4-BE49-F238E27FC236}">
                <a16:creationId xmlns:a16="http://schemas.microsoft.com/office/drawing/2014/main" id="{BC6123CD-7823-4A2A-9686-72B5DF013559}"/>
              </a:ext>
            </a:extLst>
          </p:cNvPr>
          <p:cNvPicPr>
            <a:picLocks noChangeAspect="1"/>
          </p:cNvPicPr>
          <p:nvPr/>
        </p:nvPicPr>
        <p:blipFill>
          <a:blip r:embed="rId5"/>
          <a:stretch>
            <a:fillRect/>
          </a:stretch>
        </p:blipFill>
        <p:spPr>
          <a:xfrm>
            <a:off x="3446900" y="1275037"/>
            <a:ext cx="8220075" cy="4076700"/>
          </a:xfrm>
          <a:prstGeom prst="rect">
            <a:avLst/>
          </a:prstGeom>
        </p:spPr>
      </p:pic>
      <p:sp>
        <p:nvSpPr>
          <p:cNvPr id="8" name="Rettangolo arrotondato 10">
            <a:extLst>
              <a:ext uri="{FF2B5EF4-FFF2-40B4-BE49-F238E27FC236}">
                <a16:creationId xmlns:a16="http://schemas.microsoft.com/office/drawing/2014/main" id="{FACDDD92-AD0F-4F58-A6DB-8227F9539823}"/>
              </a:ext>
            </a:extLst>
          </p:cNvPr>
          <p:cNvSpPr/>
          <p:nvPr/>
        </p:nvSpPr>
        <p:spPr>
          <a:xfrm>
            <a:off x="4442100" y="2396358"/>
            <a:ext cx="725984" cy="735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chemeClr val="accent3">
                  <a:lumMod val="40000"/>
                  <a:lumOff val="60000"/>
                </a:schemeClr>
              </a:solidFill>
            </a:endParaRPr>
          </a:p>
        </p:txBody>
      </p:sp>
      <p:sp>
        <p:nvSpPr>
          <p:cNvPr id="9" name="Rettangolo arrotondato 10">
            <a:extLst>
              <a:ext uri="{FF2B5EF4-FFF2-40B4-BE49-F238E27FC236}">
                <a16:creationId xmlns:a16="http://schemas.microsoft.com/office/drawing/2014/main" id="{2848752C-48A4-4EF6-B5D2-0172AFEDB471}"/>
              </a:ext>
            </a:extLst>
          </p:cNvPr>
          <p:cNvSpPr/>
          <p:nvPr/>
        </p:nvSpPr>
        <p:spPr>
          <a:xfrm>
            <a:off x="8136485" y="2632942"/>
            <a:ext cx="3361831" cy="457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chemeClr val="accent3">
                  <a:lumMod val="40000"/>
                  <a:lumOff val="60000"/>
                </a:schemeClr>
              </a:solidFill>
            </a:endParaRPr>
          </a:p>
        </p:txBody>
      </p:sp>
    </p:spTree>
    <p:extLst>
      <p:ext uri="{BB962C8B-B14F-4D97-AF65-F5344CB8AC3E}">
        <p14:creationId xmlns:p14="http://schemas.microsoft.com/office/powerpoint/2010/main" val="139501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in giù 8"/>
          <p:cNvSpPr/>
          <p:nvPr/>
        </p:nvSpPr>
        <p:spPr>
          <a:xfrm rot="2405422">
            <a:off x="8974008" y="2706596"/>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pic>
        <p:nvPicPr>
          <p:cNvPr id="2" name="Immagine 1"/>
          <p:cNvPicPr>
            <a:picLocks noChangeAspect="1"/>
          </p:cNvPicPr>
          <p:nvPr/>
        </p:nvPicPr>
        <p:blipFill rotWithShape="1">
          <a:blip r:embed="rId5"/>
          <a:srcRect t="43811"/>
          <a:stretch/>
        </p:blipFill>
        <p:spPr>
          <a:xfrm>
            <a:off x="1500187" y="2853267"/>
            <a:ext cx="7303811" cy="1692607"/>
          </a:xfrm>
          <a:prstGeom prst="rect">
            <a:avLst/>
          </a:prstGeom>
        </p:spPr>
      </p:pic>
      <p:sp>
        <p:nvSpPr>
          <p:cNvPr id="8" name="Rettangolo 7"/>
          <p:cNvSpPr/>
          <p:nvPr/>
        </p:nvSpPr>
        <p:spPr>
          <a:xfrm>
            <a:off x="1071562" y="4972050"/>
            <a:ext cx="6096000" cy="369332"/>
          </a:xfrm>
          <a:prstGeom prst="rect">
            <a:avLst/>
          </a:prstGeom>
        </p:spPr>
        <p:txBody>
          <a:bodyPr>
            <a:spAutoFit/>
          </a:bodyPr>
          <a:lstStyle/>
          <a:p>
            <a:pPr algn="just"/>
            <a:r>
              <a:rPr lang="it-IT" dirty="0"/>
              <a:t>Si potrà cliccare sul menù ‘Area Registrato’</a:t>
            </a:r>
          </a:p>
        </p:txBody>
      </p:sp>
      <p:sp>
        <p:nvSpPr>
          <p:cNvPr id="11" name="Rettangolo arrotondato 10"/>
          <p:cNvSpPr/>
          <p:nvPr/>
        </p:nvSpPr>
        <p:spPr>
          <a:xfrm>
            <a:off x="2403050" y="3155658"/>
            <a:ext cx="918989" cy="1999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chemeClr val="accent3">
                  <a:lumMod val="40000"/>
                  <a:lumOff val="60000"/>
                </a:schemeClr>
              </a:solidFill>
            </a:endParaRPr>
          </a:p>
        </p:txBody>
      </p:sp>
      <p:sp>
        <p:nvSpPr>
          <p:cNvPr id="3" name="Segnaposto numero diapositiva 2"/>
          <p:cNvSpPr>
            <a:spLocks noGrp="1"/>
          </p:cNvSpPr>
          <p:nvPr>
            <p:ph type="sldNum" sz="quarter" idx="12"/>
          </p:nvPr>
        </p:nvSpPr>
        <p:spPr/>
        <p:txBody>
          <a:bodyPr/>
          <a:lstStyle/>
          <a:p>
            <a:fld id="{5D400318-C152-4C55-9426-6B75778EF4C2}" type="slidenum">
              <a:rPr lang="it-IT" smtClean="0"/>
              <a:t>3</a:t>
            </a:fld>
            <a:endParaRPr lang="it-IT"/>
          </a:p>
        </p:txBody>
      </p:sp>
    </p:spTree>
    <p:extLst>
      <p:ext uri="{BB962C8B-B14F-4D97-AF65-F5344CB8AC3E}">
        <p14:creationId xmlns:p14="http://schemas.microsoft.com/office/powerpoint/2010/main" val="350118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476815" y="5571533"/>
            <a:ext cx="6096000" cy="369332"/>
          </a:xfrm>
          <a:prstGeom prst="rect">
            <a:avLst/>
          </a:prstGeom>
        </p:spPr>
        <p:txBody>
          <a:bodyPr>
            <a:spAutoFit/>
          </a:bodyPr>
          <a:lstStyle/>
          <a:p>
            <a:pPr algn="just"/>
            <a:r>
              <a:rPr lang="it-IT" dirty="0"/>
              <a:t>Poi cliccare sulla voce ‘Concorsi/Valutazione accesso magistrali’</a:t>
            </a:r>
          </a:p>
        </p:txBody>
      </p:sp>
      <p:sp>
        <p:nvSpPr>
          <p:cNvPr id="10" name="Freccia in giù 9"/>
          <p:cNvSpPr/>
          <p:nvPr/>
        </p:nvSpPr>
        <p:spPr>
          <a:xfrm rot="2281268">
            <a:off x="7475652" y="3857454"/>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pic>
        <p:nvPicPr>
          <p:cNvPr id="3" name="Immagine 2"/>
          <p:cNvPicPr>
            <a:picLocks noChangeAspect="1"/>
          </p:cNvPicPr>
          <p:nvPr/>
        </p:nvPicPr>
        <p:blipFill>
          <a:blip r:embed="rId5"/>
          <a:stretch>
            <a:fillRect/>
          </a:stretch>
        </p:blipFill>
        <p:spPr>
          <a:xfrm>
            <a:off x="5235102" y="1676225"/>
            <a:ext cx="1933575" cy="3543300"/>
          </a:xfrm>
          <a:prstGeom prst="rect">
            <a:avLst/>
          </a:prstGeom>
        </p:spPr>
      </p:pic>
      <p:sp>
        <p:nvSpPr>
          <p:cNvPr id="2" name="Segnaposto numero diapositiva 1"/>
          <p:cNvSpPr>
            <a:spLocks noGrp="1"/>
          </p:cNvSpPr>
          <p:nvPr>
            <p:ph type="sldNum" sz="quarter" idx="12"/>
          </p:nvPr>
        </p:nvSpPr>
        <p:spPr/>
        <p:txBody>
          <a:bodyPr/>
          <a:lstStyle/>
          <a:p>
            <a:fld id="{5D400318-C152-4C55-9426-6B75778EF4C2}" type="slidenum">
              <a:rPr lang="it-IT" smtClean="0"/>
              <a:t>4</a:t>
            </a:fld>
            <a:endParaRPr lang="it-IT"/>
          </a:p>
        </p:txBody>
      </p:sp>
    </p:spTree>
    <p:extLst>
      <p:ext uri="{BB962C8B-B14F-4D97-AF65-F5344CB8AC3E}">
        <p14:creationId xmlns:p14="http://schemas.microsoft.com/office/powerpoint/2010/main" val="137253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in giù 8"/>
          <p:cNvSpPr/>
          <p:nvPr/>
        </p:nvSpPr>
        <p:spPr>
          <a:xfrm rot="2405422">
            <a:off x="7588280" y="3095896"/>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8" name="Rettangolo 7"/>
          <p:cNvSpPr/>
          <p:nvPr/>
        </p:nvSpPr>
        <p:spPr>
          <a:xfrm>
            <a:off x="1071562" y="4972050"/>
            <a:ext cx="6096000" cy="923330"/>
          </a:xfrm>
          <a:prstGeom prst="rect">
            <a:avLst/>
          </a:prstGeom>
        </p:spPr>
        <p:txBody>
          <a:bodyPr>
            <a:spAutoFit/>
          </a:bodyPr>
          <a:lstStyle/>
          <a:p>
            <a:pPr algn="just"/>
            <a:r>
              <a:rPr lang="it-IT" dirty="0"/>
              <a:t>Chi fosse già studente dell’Ateneo, anche nel caso la carriera fosse cessata, dovrà cliccare sul tasto corrispondente ad una delle carriere percorse</a:t>
            </a:r>
          </a:p>
        </p:txBody>
      </p:sp>
      <p:pic>
        <p:nvPicPr>
          <p:cNvPr id="3" name="Immagine 2"/>
          <p:cNvPicPr>
            <a:picLocks noChangeAspect="1"/>
          </p:cNvPicPr>
          <p:nvPr/>
        </p:nvPicPr>
        <p:blipFill>
          <a:blip r:embed="rId5"/>
          <a:stretch>
            <a:fillRect/>
          </a:stretch>
        </p:blipFill>
        <p:spPr>
          <a:xfrm>
            <a:off x="4676775" y="2233612"/>
            <a:ext cx="2838450" cy="2390775"/>
          </a:xfrm>
          <a:prstGeom prst="rect">
            <a:avLst/>
          </a:prstGeom>
        </p:spPr>
      </p:pic>
      <p:sp>
        <p:nvSpPr>
          <p:cNvPr id="2" name="Segnaposto numero diapositiva 1"/>
          <p:cNvSpPr>
            <a:spLocks noGrp="1"/>
          </p:cNvSpPr>
          <p:nvPr>
            <p:ph type="sldNum" sz="quarter" idx="12"/>
          </p:nvPr>
        </p:nvSpPr>
        <p:spPr/>
        <p:txBody>
          <a:bodyPr/>
          <a:lstStyle/>
          <a:p>
            <a:fld id="{5D400318-C152-4C55-9426-6B75778EF4C2}" type="slidenum">
              <a:rPr lang="it-IT" smtClean="0"/>
              <a:t>5</a:t>
            </a:fld>
            <a:endParaRPr lang="it-IT"/>
          </a:p>
        </p:txBody>
      </p:sp>
    </p:spTree>
    <p:extLst>
      <p:ext uri="{BB962C8B-B14F-4D97-AF65-F5344CB8AC3E}">
        <p14:creationId xmlns:p14="http://schemas.microsoft.com/office/powerpoint/2010/main" val="196564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119687" y="1009650"/>
            <a:ext cx="1952625" cy="4838700"/>
          </a:xfrm>
          <a:prstGeom prst="rect">
            <a:avLst/>
          </a:prstGeom>
        </p:spPr>
      </p:pic>
      <p:pic>
        <p:nvPicPr>
          <p:cNvPr id="7" name="Immagin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in giù 8"/>
          <p:cNvSpPr/>
          <p:nvPr/>
        </p:nvSpPr>
        <p:spPr>
          <a:xfrm rot="2405422">
            <a:off x="7047491" y="1822045"/>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8" name="Rettangolo 7"/>
          <p:cNvSpPr/>
          <p:nvPr/>
        </p:nvSpPr>
        <p:spPr>
          <a:xfrm>
            <a:off x="1071562" y="4972050"/>
            <a:ext cx="3760497" cy="646331"/>
          </a:xfrm>
          <a:prstGeom prst="rect">
            <a:avLst/>
          </a:prstGeom>
        </p:spPr>
        <p:txBody>
          <a:bodyPr wrap="square">
            <a:spAutoFit/>
          </a:bodyPr>
          <a:lstStyle/>
          <a:p>
            <a:pPr algn="just"/>
            <a:r>
              <a:rPr lang="it-IT" dirty="0"/>
              <a:t>Poi sul menù corrispondente all’Area Studente</a:t>
            </a:r>
          </a:p>
        </p:txBody>
      </p:sp>
      <p:sp>
        <p:nvSpPr>
          <p:cNvPr id="3" name="Segnaposto numero diapositiva 2"/>
          <p:cNvSpPr>
            <a:spLocks noGrp="1"/>
          </p:cNvSpPr>
          <p:nvPr>
            <p:ph type="sldNum" sz="quarter" idx="12"/>
          </p:nvPr>
        </p:nvSpPr>
        <p:spPr/>
        <p:txBody>
          <a:bodyPr/>
          <a:lstStyle/>
          <a:p>
            <a:fld id="{5D400318-C152-4C55-9426-6B75778EF4C2}" type="slidenum">
              <a:rPr lang="it-IT" smtClean="0"/>
              <a:t>6</a:t>
            </a:fld>
            <a:endParaRPr lang="it-IT"/>
          </a:p>
        </p:txBody>
      </p:sp>
    </p:spTree>
    <p:extLst>
      <p:ext uri="{BB962C8B-B14F-4D97-AF65-F5344CB8AC3E}">
        <p14:creationId xmlns:p14="http://schemas.microsoft.com/office/powerpoint/2010/main" val="416365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in giù 8"/>
          <p:cNvSpPr/>
          <p:nvPr/>
        </p:nvSpPr>
        <p:spPr>
          <a:xfrm rot="2405422">
            <a:off x="7337572" y="4431931"/>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8" name="Rettangolo 7"/>
          <p:cNvSpPr/>
          <p:nvPr/>
        </p:nvSpPr>
        <p:spPr>
          <a:xfrm>
            <a:off x="1071562" y="4972050"/>
            <a:ext cx="3513501" cy="923330"/>
          </a:xfrm>
          <a:prstGeom prst="rect">
            <a:avLst/>
          </a:prstGeom>
        </p:spPr>
        <p:txBody>
          <a:bodyPr wrap="square">
            <a:spAutoFit/>
          </a:bodyPr>
          <a:lstStyle/>
          <a:p>
            <a:pPr algn="just"/>
            <a:r>
              <a:rPr lang="it-IT" dirty="0"/>
              <a:t>Poi cliccare sulla voce ‘Concorsi/Valutazione accesso magistrali’</a:t>
            </a:r>
          </a:p>
        </p:txBody>
      </p:sp>
      <p:pic>
        <p:nvPicPr>
          <p:cNvPr id="2" name="Immagine 1"/>
          <p:cNvPicPr>
            <a:picLocks noChangeAspect="1"/>
          </p:cNvPicPr>
          <p:nvPr/>
        </p:nvPicPr>
        <p:blipFill>
          <a:blip r:embed="rId5"/>
          <a:stretch>
            <a:fillRect/>
          </a:stretch>
        </p:blipFill>
        <p:spPr>
          <a:xfrm>
            <a:off x="5100637" y="1052512"/>
            <a:ext cx="1990725" cy="4752975"/>
          </a:xfrm>
          <a:prstGeom prst="rect">
            <a:avLst/>
          </a:prstGeom>
        </p:spPr>
      </p:pic>
      <p:sp>
        <p:nvSpPr>
          <p:cNvPr id="3" name="Segnaposto numero diapositiva 2"/>
          <p:cNvSpPr>
            <a:spLocks noGrp="1"/>
          </p:cNvSpPr>
          <p:nvPr>
            <p:ph type="sldNum" sz="quarter" idx="12"/>
          </p:nvPr>
        </p:nvSpPr>
        <p:spPr/>
        <p:txBody>
          <a:bodyPr/>
          <a:lstStyle/>
          <a:p>
            <a:fld id="{5D400318-C152-4C55-9426-6B75778EF4C2}" type="slidenum">
              <a:rPr lang="it-IT" smtClean="0"/>
              <a:t>7</a:t>
            </a:fld>
            <a:endParaRPr lang="it-IT"/>
          </a:p>
        </p:txBody>
      </p:sp>
    </p:spTree>
    <p:extLst>
      <p:ext uri="{BB962C8B-B14F-4D97-AF65-F5344CB8AC3E}">
        <p14:creationId xmlns:p14="http://schemas.microsoft.com/office/powerpoint/2010/main" val="41915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8875"/>
            <a:ext cx="3524815" cy="6858000"/>
          </a:xfrm>
          <a:prstGeom prst="rect">
            <a:avLst/>
          </a:prstGeom>
        </p:spPr>
      </p:pic>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a:stretch>
            <a:fillRect/>
          </a:stretch>
        </p:blipFill>
        <p:spPr>
          <a:xfrm>
            <a:off x="2132849" y="1222032"/>
            <a:ext cx="6381750" cy="2171700"/>
          </a:xfrm>
          <a:prstGeom prst="rect">
            <a:avLst/>
          </a:prstGeom>
        </p:spPr>
      </p:pic>
      <p:sp>
        <p:nvSpPr>
          <p:cNvPr id="8" name="Rettangolo 7"/>
          <p:cNvSpPr/>
          <p:nvPr/>
        </p:nvSpPr>
        <p:spPr>
          <a:xfrm>
            <a:off x="3763354" y="3667232"/>
            <a:ext cx="6096000" cy="369332"/>
          </a:xfrm>
          <a:prstGeom prst="rect">
            <a:avLst/>
          </a:prstGeom>
        </p:spPr>
        <p:txBody>
          <a:bodyPr>
            <a:spAutoFit/>
          </a:bodyPr>
          <a:lstStyle/>
          <a:p>
            <a:pPr algn="just"/>
            <a:r>
              <a:rPr lang="it-IT" dirty="0"/>
              <a:t>Quindi sul tasto ‘Iscrizione Concorsi’</a:t>
            </a:r>
          </a:p>
        </p:txBody>
      </p:sp>
      <p:sp>
        <p:nvSpPr>
          <p:cNvPr id="10" name="Freccia in giù 9"/>
          <p:cNvSpPr/>
          <p:nvPr/>
        </p:nvSpPr>
        <p:spPr>
          <a:xfrm rot="6199035">
            <a:off x="3964945" y="2374095"/>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3" name="Segnaposto numero diapositiva 2"/>
          <p:cNvSpPr>
            <a:spLocks noGrp="1"/>
          </p:cNvSpPr>
          <p:nvPr>
            <p:ph type="sldNum" sz="quarter" idx="12"/>
          </p:nvPr>
        </p:nvSpPr>
        <p:spPr/>
        <p:txBody>
          <a:bodyPr/>
          <a:lstStyle/>
          <a:p>
            <a:fld id="{5D400318-C152-4C55-9426-6B75778EF4C2}" type="slidenum">
              <a:rPr lang="it-IT" smtClean="0"/>
              <a:t>8</a:t>
            </a:fld>
            <a:endParaRPr lang="it-IT"/>
          </a:p>
        </p:txBody>
      </p:sp>
      <p:pic>
        <p:nvPicPr>
          <p:cNvPr id="4" name="Immagine 3"/>
          <p:cNvPicPr>
            <a:picLocks noChangeAspect="1"/>
          </p:cNvPicPr>
          <p:nvPr/>
        </p:nvPicPr>
        <p:blipFill>
          <a:blip r:embed="rId6"/>
          <a:stretch>
            <a:fillRect/>
          </a:stretch>
        </p:blipFill>
        <p:spPr>
          <a:xfrm>
            <a:off x="1445572" y="4923205"/>
            <a:ext cx="3495675" cy="866775"/>
          </a:xfrm>
          <a:prstGeom prst="rect">
            <a:avLst/>
          </a:prstGeom>
        </p:spPr>
      </p:pic>
      <p:sp>
        <p:nvSpPr>
          <p:cNvPr id="9" name="Rettangolo 8"/>
          <p:cNvSpPr/>
          <p:nvPr/>
        </p:nvSpPr>
        <p:spPr>
          <a:xfrm>
            <a:off x="3689251" y="5344186"/>
            <a:ext cx="6096000" cy="1200329"/>
          </a:xfrm>
          <a:prstGeom prst="rect">
            <a:avLst/>
          </a:prstGeom>
        </p:spPr>
        <p:txBody>
          <a:bodyPr>
            <a:spAutoFit/>
          </a:bodyPr>
          <a:lstStyle/>
          <a:p>
            <a:pPr algn="just"/>
            <a:r>
              <a:rPr lang="it-IT" dirty="0"/>
              <a:t>Nel caso l’utente si fosse già iscritto ad altro concorso nell’Ateneo il sistema lo rileverà e, per proseguire, dovrà cliccare sul tasto ‘Procedi con l’ammissione’, che lo riporterà alla figura indicata in alto</a:t>
            </a:r>
          </a:p>
        </p:txBody>
      </p:sp>
    </p:spTree>
    <p:extLst>
      <p:ext uri="{BB962C8B-B14F-4D97-AF65-F5344CB8AC3E}">
        <p14:creationId xmlns:p14="http://schemas.microsoft.com/office/powerpoint/2010/main" val="149142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021" y="18875"/>
            <a:ext cx="3524815" cy="6858000"/>
          </a:xfrm>
          <a:prstGeom prst="rect">
            <a:avLst/>
          </a:prstGeom>
        </p:spPr>
      </p:pic>
      <p:pic>
        <p:nvPicPr>
          <p:cNvPr id="1026" name="Immagin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2861038" y="5779548"/>
            <a:ext cx="6096000" cy="646331"/>
          </a:xfrm>
          <a:prstGeom prst="rect">
            <a:avLst/>
          </a:prstGeom>
        </p:spPr>
        <p:txBody>
          <a:bodyPr>
            <a:spAutoFit/>
          </a:bodyPr>
          <a:lstStyle/>
          <a:p>
            <a:pPr algn="just"/>
            <a:r>
              <a:rPr lang="it-IT" dirty="0"/>
              <a:t>Quindi si dovrà scegliere il concorso per l’ammissione alla Borsa di Studio e poi cliccare su Avanti</a:t>
            </a:r>
          </a:p>
        </p:txBody>
      </p:sp>
      <p:sp>
        <p:nvSpPr>
          <p:cNvPr id="2" name="Segnaposto numero diapositiva 1"/>
          <p:cNvSpPr>
            <a:spLocks noGrp="1"/>
          </p:cNvSpPr>
          <p:nvPr>
            <p:ph type="sldNum" sz="quarter" idx="12"/>
          </p:nvPr>
        </p:nvSpPr>
        <p:spPr/>
        <p:txBody>
          <a:bodyPr/>
          <a:lstStyle/>
          <a:p>
            <a:fld id="{5D400318-C152-4C55-9426-6B75778EF4C2}" type="slidenum">
              <a:rPr lang="it-IT" smtClean="0"/>
              <a:t>9</a:t>
            </a:fld>
            <a:endParaRPr lang="it-IT"/>
          </a:p>
        </p:txBody>
      </p:sp>
      <p:pic>
        <p:nvPicPr>
          <p:cNvPr id="5" name="Immagine 4">
            <a:extLst>
              <a:ext uri="{FF2B5EF4-FFF2-40B4-BE49-F238E27FC236}">
                <a16:creationId xmlns:a16="http://schemas.microsoft.com/office/drawing/2014/main" id="{121F528F-5814-4E8D-A402-36BC4DB544A6}"/>
              </a:ext>
            </a:extLst>
          </p:cNvPr>
          <p:cNvPicPr>
            <a:picLocks noChangeAspect="1"/>
          </p:cNvPicPr>
          <p:nvPr/>
        </p:nvPicPr>
        <p:blipFill>
          <a:blip r:embed="rId6"/>
          <a:stretch>
            <a:fillRect/>
          </a:stretch>
        </p:blipFill>
        <p:spPr>
          <a:xfrm>
            <a:off x="3801414" y="1847835"/>
            <a:ext cx="7858125" cy="2428875"/>
          </a:xfrm>
          <a:prstGeom prst="rect">
            <a:avLst/>
          </a:prstGeom>
        </p:spPr>
      </p:pic>
      <p:sp>
        <p:nvSpPr>
          <p:cNvPr id="10" name="Freccia in giù 9"/>
          <p:cNvSpPr/>
          <p:nvPr/>
        </p:nvSpPr>
        <p:spPr>
          <a:xfrm rot="2473167">
            <a:off x="5719626" y="2270983"/>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1" name="Freccia in giù 10"/>
          <p:cNvSpPr/>
          <p:nvPr/>
        </p:nvSpPr>
        <p:spPr>
          <a:xfrm rot="6199035">
            <a:off x="5351851" y="4091406"/>
            <a:ext cx="378823" cy="6662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9040875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15425</TotalTime>
  <Words>558</Words>
  <Application>Microsoft Office PowerPoint</Application>
  <PresentationFormat>Widescreen</PresentationFormat>
  <Paragraphs>49</Paragraphs>
  <Slides>22</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nicola.iannelli</dc:creator>
  <cp:lastModifiedBy>nicola.iannelli@unimc.it</cp:lastModifiedBy>
  <cp:revision>81</cp:revision>
  <dcterms:created xsi:type="dcterms:W3CDTF">2021-07-21T10:07:25Z</dcterms:created>
  <dcterms:modified xsi:type="dcterms:W3CDTF">2024-10-04T11:22:06Z</dcterms:modified>
</cp:coreProperties>
</file>