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302" r:id="rId6"/>
    <p:sldId id="299" r:id="rId7"/>
    <p:sldId id="300" r:id="rId8"/>
    <p:sldId id="301" r:id="rId9"/>
    <p:sldId id="303" r:id="rId10"/>
    <p:sldId id="311" r:id="rId11"/>
    <p:sldId id="315" r:id="rId12"/>
    <p:sldId id="312" r:id="rId13"/>
    <p:sldId id="316" r:id="rId14"/>
    <p:sldId id="313" r:id="rId15"/>
    <p:sldId id="317" r:id="rId16"/>
    <p:sldId id="31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.iannelli@unimc.it" userId="3df998af-2e2c-4e1d-98ce-26f67c317f5d" providerId="ADAL" clId="{50B4040D-F433-4CA6-95AD-38A61E790A91}"/>
    <pc:docChg chg="custSel addSld delSld modSld sldOrd delSection">
      <pc:chgData name="nicola.iannelli@unimc.it" userId="3df998af-2e2c-4e1d-98ce-26f67c317f5d" providerId="ADAL" clId="{50B4040D-F433-4CA6-95AD-38A61E790A91}" dt="2023-05-25T09:54:49.297" v="782" actId="20577"/>
      <pc:docMkLst>
        <pc:docMk/>
      </pc:docMkLst>
      <pc:sldChg chg="modSp">
        <pc:chgData name="nicola.iannelli@unimc.it" userId="3df998af-2e2c-4e1d-98ce-26f67c317f5d" providerId="ADAL" clId="{50B4040D-F433-4CA6-95AD-38A61E790A91}" dt="2023-05-25T09:53:19.271" v="674" actId="20577"/>
        <pc:sldMkLst>
          <pc:docMk/>
          <pc:sldMk cId="1248244466" sldId="281"/>
        </pc:sldMkLst>
        <pc:spChg chg="mod">
          <ac:chgData name="nicola.iannelli@unimc.it" userId="3df998af-2e2c-4e1d-98ce-26f67c317f5d" providerId="ADAL" clId="{50B4040D-F433-4CA6-95AD-38A61E790A91}" dt="2023-05-25T09:53:19.271" v="674" actId="20577"/>
          <ac:spMkLst>
            <pc:docMk/>
            <pc:sldMk cId="1248244466" sldId="281"/>
            <ac:spMk id="5" creationId="{2A4FE350-3AC2-49B9-A749-0F351BC4D3E6}"/>
          </ac:spMkLst>
        </pc:spChg>
      </pc:sldChg>
      <pc:sldChg chg="delSp modSp">
        <pc:chgData name="nicola.iannelli@unimc.it" userId="3df998af-2e2c-4e1d-98ce-26f67c317f5d" providerId="ADAL" clId="{50B4040D-F433-4CA6-95AD-38A61E790A91}" dt="2023-05-25T09:54:49.297" v="782" actId="20577"/>
        <pc:sldMkLst>
          <pc:docMk/>
          <pc:sldMk cId="4088934870" sldId="288"/>
        </pc:sldMkLst>
        <pc:spChg chg="del">
          <ac:chgData name="nicola.iannelli@unimc.it" userId="3df998af-2e2c-4e1d-98ce-26f67c317f5d" providerId="ADAL" clId="{50B4040D-F433-4CA6-95AD-38A61E790A91}" dt="2023-05-25T09:45:49.597" v="134" actId="478"/>
          <ac:spMkLst>
            <pc:docMk/>
            <pc:sldMk cId="4088934870" sldId="288"/>
            <ac:spMk id="5" creationId="{B2536159-14B4-4C41-8826-FC124A4A9DCE}"/>
          </ac:spMkLst>
        </pc:spChg>
        <pc:spChg chg="mod">
          <ac:chgData name="nicola.iannelli@unimc.it" userId="3df998af-2e2c-4e1d-98ce-26f67c317f5d" providerId="ADAL" clId="{50B4040D-F433-4CA6-95AD-38A61E790A91}" dt="2023-05-25T09:54:49.297" v="782" actId="20577"/>
          <ac:spMkLst>
            <pc:docMk/>
            <pc:sldMk cId="4088934870" sldId="288"/>
            <ac:spMk id="6" creationId="{2C4AA2C4-6A2D-45A0-80AB-BDBFCB5520A9}"/>
          </ac:spMkLst>
        </pc:spChg>
      </pc:sldChg>
      <pc:sldChg chg="delSp modSp">
        <pc:chgData name="nicola.iannelli@unimc.it" userId="3df998af-2e2c-4e1d-98ce-26f67c317f5d" providerId="ADAL" clId="{50B4040D-F433-4CA6-95AD-38A61E790A91}" dt="2023-05-25T09:45:27.797" v="133" actId="20577"/>
        <pc:sldMkLst>
          <pc:docMk/>
          <pc:sldMk cId="878634289" sldId="297"/>
        </pc:sldMkLst>
        <pc:spChg chg="mod">
          <ac:chgData name="nicola.iannelli@unimc.it" userId="3df998af-2e2c-4e1d-98ce-26f67c317f5d" providerId="ADAL" clId="{50B4040D-F433-4CA6-95AD-38A61E790A91}" dt="2023-05-25T09:45:27.797" v="133" actId="20577"/>
          <ac:spMkLst>
            <pc:docMk/>
            <pc:sldMk cId="878634289" sldId="297"/>
            <ac:spMk id="9" creationId="{E256AFD5-251A-4446-9899-2DB2957DC55B}"/>
          </ac:spMkLst>
        </pc:spChg>
        <pc:picChg chg="del">
          <ac:chgData name="nicola.iannelli@unimc.it" userId="3df998af-2e2c-4e1d-98ce-26f67c317f5d" providerId="ADAL" clId="{50B4040D-F433-4CA6-95AD-38A61E790A91}" dt="2023-05-25T09:43:29.597" v="8" actId="478"/>
          <ac:picMkLst>
            <pc:docMk/>
            <pc:sldMk cId="878634289" sldId="297"/>
            <ac:picMk id="4" creationId="{5129FF8F-131E-442F-A592-CAF1FFE518A0}"/>
          </ac:picMkLst>
        </pc:picChg>
      </pc:sldChg>
      <pc:sldChg chg="add del">
        <pc:chgData name="nicola.iannelli@unimc.it" userId="3df998af-2e2c-4e1d-98ce-26f67c317f5d" providerId="ADAL" clId="{50B4040D-F433-4CA6-95AD-38A61E790A91}" dt="2023-05-25T09:33:59.850" v="4" actId="2696"/>
        <pc:sldMkLst>
          <pc:docMk/>
          <pc:sldMk cId="3225345688" sldId="298"/>
        </pc:sldMkLst>
      </pc:sldChg>
      <pc:sldChg chg="modSp">
        <pc:chgData name="nicola.iannelli@unimc.it" userId="3df998af-2e2c-4e1d-98ce-26f67c317f5d" providerId="ADAL" clId="{50B4040D-F433-4CA6-95AD-38A61E790A91}" dt="2023-05-25T09:47:38.711" v="213" actId="6549"/>
        <pc:sldMkLst>
          <pc:docMk/>
          <pc:sldMk cId="2169045794" sldId="300"/>
        </pc:sldMkLst>
        <pc:spChg chg="mod">
          <ac:chgData name="nicola.iannelli@unimc.it" userId="3df998af-2e2c-4e1d-98ce-26f67c317f5d" providerId="ADAL" clId="{50B4040D-F433-4CA6-95AD-38A61E790A91}" dt="2023-05-25T09:47:38.711" v="213" actId="6549"/>
          <ac:spMkLst>
            <pc:docMk/>
            <pc:sldMk cId="2169045794" sldId="300"/>
            <ac:spMk id="10" creationId="{C641BA90-AA31-47EF-93C0-1EAFE7D32B7F}"/>
          </ac:spMkLst>
        </pc:spChg>
      </pc:sldChg>
      <pc:sldChg chg="modSp">
        <pc:chgData name="nicola.iannelli@unimc.it" userId="3df998af-2e2c-4e1d-98ce-26f67c317f5d" providerId="ADAL" clId="{50B4040D-F433-4CA6-95AD-38A61E790A91}" dt="2023-05-25T09:52:08.358" v="670" actId="20577"/>
        <pc:sldMkLst>
          <pc:docMk/>
          <pc:sldMk cId="2040063688" sldId="303"/>
        </pc:sldMkLst>
        <pc:spChg chg="mod">
          <ac:chgData name="nicola.iannelli@unimc.it" userId="3df998af-2e2c-4e1d-98ce-26f67c317f5d" providerId="ADAL" clId="{50B4040D-F433-4CA6-95AD-38A61E790A91}" dt="2023-05-25T09:52:08.358" v="670" actId="20577"/>
          <ac:spMkLst>
            <pc:docMk/>
            <pc:sldMk cId="2040063688" sldId="303"/>
            <ac:spMk id="9" creationId="{75E2041A-D583-4D92-BBD1-B26C809B546D}"/>
          </ac:spMkLst>
        </pc:spChg>
      </pc:sldChg>
      <pc:sldChg chg="add del">
        <pc:chgData name="nicola.iannelli@unimc.it" userId="3df998af-2e2c-4e1d-98ce-26f67c317f5d" providerId="ADAL" clId="{50B4040D-F433-4CA6-95AD-38A61E790A91}" dt="2023-05-25T09:47:17.513" v="211" actId="2696"/>
        <pc:sldMkLst>
          <pc:docMk/>
          <pc:sldMk cId="1739659671" sldId="305"/>
        </pc:sldMkLst>
      </pc:sldChg>
      <pc:sldChg chg="add del">
        <pc:chgData name="nicola.iannelli@unimc.it" userId="3df998af-2e2c-4e1d-98ce-26f67c317f5d" providerId="ADAL" clId="{50B4040D-F433-4CA6-95AD-38A61E790A91}" dt="2023-05-25T09:33:42.138" v="1" actId="2696"/>
        <pc:sldMkLst>
          <pc:docMk/>
          <pc:sldMk cId="2077029346" sldId="305"/>
        </pc:sldMkLst>
      </pc:sldChg>
      <pc:sldChg chg="modSp">
        <pc:chgData name="nicola.iannelli@unimc.it" userId="3df998af-2e2c-4e1d-98ce-26f67c317f5d" providerId="ADAL" clId="{50B4040D-F433-4CA6-95AD-38A61E790A91}" dt="2023-05-25T09:53:58.354" v="780" actId="20577"/>
        <pc:sldMkLst>
          <pc:docMk/>
          <pc:sldMk cId="794705692" sldId="307"/>
        </pc:sldMkLst>
        <pc:spChg chg="mod">
          <ac:chgData name="nicola.iannelli@unimc.it" userId="3df998af-2e2c-4e1d-98ce-26f67c317f5d" providerId="ADAL" clId="{50B4040D-F433-4CA6-95AD-38A61E790A91}" dt="2023-05-25T09:53:58.354" v="780" actId="20577"/>
          <ac:spMkLst>
            <pc:docMk/>
            <pc:sldMk cId="794705692" sldId="307"/>
            <ac:spMk id="8" creationId="{2CF161B9-99DF-433B-8B75-FF9A222AE08C}"/>
          </ac:spMkLst>
        </pc:spChg>
      </pc:sldChg>
      <pc:sldChg chg="add">
        <pc:chgData name="nicola.iannelli@unimc.it" userId="3df998af-2e2c-4e1d-98ce-26f67c317f5d" providerId="ADAL" clId="{50B4040D-F433-4CA6-95AD-38A61E790A91}" dt="2023-05-25T09:43:27.295" v="7"/>
        <pc:sldMkLst>
          <pc:docMk/>
          <pc:sldMk cId="3507273113" sldId="308"/>
        </pc:sldMkLst>
      </pc:sldChg>
      <pc:sldChg chg="modSp add">
        <pc:chgData name="nicola.iannelli@unimc.it" userId="3df998af-2e2c-4e1d-98ce-26f67c317f5d" providerId="ADAL" clId="{50B4040D-F433-4CA6-95AD-38A61E790A91}" dt="2023-05-25T09:45:24.525" v="132" actId="20577"/>
        <pc:sldMkLst>
          <pc:docMk/>
          <pc:sldMk cId="509429058" sldId="309"/>
        </pc:sldMkLst>
        <pc:spChg chg="mod">
          <ac:chgData name="nicola.iannelli@unimc.it" userId="3df998af-2e2c-4e1d-98ce-26f67c317f5d" providerId="ADAL" clId="{50B4040D-F433-4CA6-95AD-38A61E790A91}" dt="2023-05-25T09:45:24.525" v="132" actId="20577"/>
          <ac:spMkLst>
            <pc:docMk/>
            <pc:sldMk cId="509429058" sldId="309"/>
            <ac:spMk id="9" creationId="{E256AFD5-251A-4446-9899-2DB2957DC55B}"/>
          </ac:spMkLst>
        </pc:spChg>
      </pc:sldChg>
      <pc:sldChg chg="addSp delSp modSp add">
        <pc:chgData name="nicola.iannelli@unimc.it" userId="3df998af-2e2c-4e1d-98ce-26f67c317f5d" providerId="ADAL" clId="{50B4040D-F433-4CA6-95AD-38A61E790A91}" dt="2023-05-25T09:50:40.181" v="663" actId="20577"/>
        <pc:sldMkLst>
          <pc:docMk/>
          <pc:sldMk cId="2454833241" sldId="310"/>
        </pc:sldMkLst>
        <pc:spChg chg="add mod">
          <ac:chgData name="nicola.iannelli@unimc.it" userId="3df998af-2e2c-4e1d-98ce-26f67c317f5d" providerId="ADAL" clId="{50B4040D-F433-4CA6-95AD-38A61E790A91}" dt="2023-05-25T09:50:40.181" v="663" actId="20577"/>
          <ac:spMkLst>
            <pc:docMk/>
            <pc:sldMk cId="2454833241" sldId="310"/>
            <ac:spMk id="6" creationId="{B9D69921-B57F-415D-AA5B-BB88A71F6613}"/>
          </ac:spMkLst>
        </pc:spChg>
        <pc:spChg chg="add mod">
          <ac:chgData name="nicola.iannelli@unimc.it" userId="3df998af-2e2c-4e1d-98ce-26f67c317f5d" providerId="ADAL" clId="{50B4040D-F433-4CA6-95AD-38A61E790A91}" dt="2023-05-25T09:50:31.531" v="649" actId="1076"/>
          <ac:spMkLst>
            <pc:docMk/>
            <pc:sldMk cId="2454833241" sldId="310"/>
            <ac:spMk id="8" creationId="{88FCD806-A19B-44FD-B9E4-FE4314DFEE73}"/>
          </ac:spMkLst>
        </pc:spChg>
        <pc:spChg chg="del mod">
          <ac:chgData name="nicola.iannelli@unimc.it" userId="3df998af-2e2c-4e1d-98ce-26f67c317f5d" providerId="ADAL" clId="{50B4040D-F433-4CA6-95AD-38A61E790A91}" dt="2023-05-25T09:49:19.572" v="458" actId="478"/>
          <ac:spMkLst>
            <pc:docMk/>
            <pc:sldMk cId="2454833241" sldId="310"/>
            <ac:spMk id="9" creationId="{E256AFD5-251A-4446-9899-2DB2957DC55B}"/>
          </ac:spMkLst>
        </pc:spChg>
        <pc:spChg chg="add mod">
          <ac:chgData name="nicola.iannelli@unimc.it" userId="3df998af-2e2c-4e1d-98ce-26f67c317f5d" providerId="ADAL" clId="{50B4040D-F433-4CA6-95AD-38A61E790A91}" dt="2023-05-25T09:50:30.075" v="648" actId="1076"/>
          <ac:spMkLst>
            <pc:docMk/>
            <pc:sldMk cId="2454833241" sldId="310"/>
            <ac:spMk id="10" creationId="{5AE5EBBB-B74E-4D73-ABD2-07A43BACB305}"/>
          </ac:spMkLst>
        </pc:spChg>
        <pc:picChg chg="add mod">
          <ac:chgData name="nicola.iannelli@unimc.it" userId="3df998af-2e2c-4e1d-98ce-26f67c317f5d" providerId="ADAL" clId="{50B4040D-F433-4CA6-95AD-38A61E790A91}" dt="2023-05-25T09:50:25.211" v="646" actId="1076"/>
          <ac:picMkLst>
            <pc:docMk/>
            <pc:sldMk cId="2454833241" sldId="310"/>
            <ac:picMk id="5" creationId="{CEA2AFAA-9FE1-4A82-A2EA-CE96F996A939}"/>
          </ac:picMkLst>
        </pc:picChg>
      </pc:sldChg>
      <pc:sldChg chg="delSp add ord">
        <pc:chgData name="nicola.iannelli@unimc.it" userId="3df998af-2e2c-4e1d-98ce-26f67c317f5d" providerId="ADAL" clId="{50B4040D-F433-4CA6-95AD-38A61E790A91}" dt="2023-05-25T09:50:21.428" v="645"/>
        <pc:sldMkLst>
          <pc:docMk/>
          <pc:sldMk cId="778917442" sldId="311"/>
        </pc:sldMkLst>
        <pc:picChg chg="del">
          <ac:chgData name="nicola.iannelli@unimc.it" userId="3df998af-2e2c-4e1d-98ce-26f67c317f5d" providerId="ADAL" clId="{50B4040D-F433-4CA6-95AD-38A61E790A91}" dt="2023-05-25T09:49:08.012" v="457" actId="478"/>
          <ac:picMkLst>
            <pc:docMk/>
            <pc:sldMk cId="778917442" sldId="311"/>
            <ac:picMk id="5" creationId="{CEA2AFAA-9FE1-4A82-A2EA-CE96F996A9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5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3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36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6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3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5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47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00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5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1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57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8062-F38A-4E42-AB54-7487FBFEC02D}" type="datetimeFigureOut">
              <a:rPr lang="it-IT" smtClean="0"/>
              <a:t>17/10/2024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1CA9-017F-4542-982D-18607E8573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9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78F756D-3884-4FC8-A8D9-9F2741167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" y="845496"/>
            <a:ext cx="10029825" cy="5810250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3864508">
            <a:off x="3656043" y="1539224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0D91EA-DA49-4B6E-A3DD-9F531C9535B4}"/>
              </a:ext>
            </a:extLst>
          </p:cNvPr>
          <p:cNvSpPr txBox="1"/>
          <p:nvPr/>
        </p:nvSpPr>
        <p:spPr>
          <a:xfrm>
            <a:off x="4004734" y="2567226"/>
            <a:ext cx="1944654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Per la domanda di iscrizione al bando lo studente dovrà effettuare l’accesso nella sua area personale, tramite l’indirizzo indicato</a:t>
            </a:r>
          </a:p>
        </p:txBody>
      </p:sp>
    </p:spTree>
    <p:extLst>
      <p:ext uri="{BB962C8B-B14F-4D97-AF65-F5344CB8AC3E}">
        <p14:creationId xmlns:p14="http://schemas.microsoft.com/office/powerpoint/2010/main" val="358628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6F9B53E-070E-4866-938A-0B732736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1551275"/>
            <a:ext cx="8953500" cy="200977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ED6C782-E5A2-42FF-BBFA-B0181733749D}"/>
              </a:ext>
            </a:extLst>
          </p:cNvPr>
          <p:cNvSpPr/>
          <p:nvPr/>
        </p:nvSpPr>
        <p:spPr>
          <a:xfrm rot="18154096">
            <a:off x="962397" y="3581737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478318-D2F1-41E2-AAE4-335526429E5C}"/>
              </a:ext>
            </a:extLst>
          </p:cNvPr>
          <p:cNvSpPr txBox="1"/>
          <p:nvPr/>
        </p:nvSpPr>
        <p:spPr>
          <a:xfrm>
            <a:off x="2251103" y="4251785"/>
            <a:ext cx="1944654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La domanda presentata senza il caricamento dell’allegato apparirà con un pallino giallo, ad indicare la mancanza di un requisito essenziale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1A8A4A2-B454-4021-9693-2159096582B9}"/>
              </a:ext>
            </a:extLst>
          </p:cNvPr>
          <p:cNvSpPr/>
          <p:nvPr/>
        </p:nvSpPr>
        <p:spPr>
          <a:xfrm rot="15301370">
            <a:off x="9978241" y="3709978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019C1E-9172-4572-A670-EFB3BF7B980C}"/>
              </a:ext>
            </a:extLst>
          </p:cNvPr>
          <p:cNvSpPr txBox="1"/>
          <p:nvPr/>
        </p:nvSpPr>
        <p:spPr>
          <a:xfrm>
            <a:off x="9296661" y="4501639"/>
            <a:ext cx="19446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In questo caso di dovrà cliccare sul tasto indicato per modificare i dati inseriti ed aggiungere l’allegato obbligatorio</a:t>
            </a:r>
          </a:p>
        </p:txBody>
      </p:sp>
    </p:spTree>
    <p:extLst>
      <p:ext uri="{BB962C8B-B14F-4D97-AF65-F5344CB8AC3E}">
        <p14:creationId xmlns:p14="http://schemas.microsoft.com/office/powerpoint/2010/main" val="391459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C98B31D-DE2C-45CD-9824-14389C345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863003"/>
            <a:ext cx="8991600" cy="2009775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5798E6E-BDE0-4BBC-BE6F-E7DA76511E99}"/>
              </a:ext>
            </a:extLst>
          </p:cNvPr>
          <p:cNvSpPr/>
          <p:nvPr/>
        </p:nvSpPr>
        <p:spPr>
          <a:xfrm rot="18154096">
            <a:off x="952005" y="4194256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536A60-5C1D-4551-B5ED-66DFA2817286}"/>
              </a:ext>
            </a:extLst>
          </p:cNvPr>
          <p:cNvSpPr txBox="1"/>
          <p:nvPr/>
        </p:nvSpPr>
        <p:spPr>
          <a:xfrm>
            <a:off x="3554707" y="4503615"/>
            <a:ext cx="1944654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La domanda presentata correttamente apparirà con un pallino verde, ad indicare la presenza di tutti gli elementi richiesti</a:t>
            </a:r>
          </a:p>
        </p:txBody>
      </p:sp>
    </p:spTree>
    <p:extLst>
      <p:ext uri="{BB962C8B-B14F-4D97-AF65-F5344CB8AC3E}">
        <p14:creationId xmlns:p14="http://schemas.microsoft.com/office/powerpoint/2010/main" val="403276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ED6C782-E5A2-42FF-BBFA-B0181733749D}"/>
              </a:ext>
            </a:extLst>
          </p:cNvPr>
          <p:cNvSpPr/>
          <p:nvPr/>
        </p:nvSpPr>
        <p:spPr>
          <a:xfrm rot="18154096">
            <a:off x="1028617" y="4693416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478318-D2F1-41E2-AAE4-335526429E5C}"/>
              </a:ext>
            </a:extLst>
          </p:cNvPr>
          <p:cNvSpPr txBox="1"/>
          <p:nvPr/>
        </p:nvSpPr>
        <p:spPr>
          <a:xfrm>
            <a:off x="2274181" y="4737455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Nella videata finale saranno visibili anche le dichiarazioni rese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C8B2F3-DC4F-453D-A8C5-FC50FC0B0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722" y="1779208"/>
            <a:ext cx="8972550" cy="2676525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C64D09B-E97A-4BD5-A3D9-F9DB1E7C8A32}"/>
              </a:ext>
            </a:extLst>
          </p:cNvPr>
          <p:cNvSpPr/>
          <p:nvPr/>
        </p:nvSpPr>
        <p:spPr>
          <a:xfrm rot="2370975">
            <a:off x="4700753" y="1943460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021B1A-2451-4477-BBA0-05DBAB892DC1}"/>
              </a:ext>
            </a:extLst>
          </p:cNvPr>
          <p:cNvSpPr txBox="1"/>
          <p:nvPr/>
        </p:nvSpPr>
        <p:spPr>
          <a:xfrm>
            <a:off x="2402333" y="1035353"/>
            <a:ext cx="34027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Nel caso si volessero effettuare  delle modifiche prima della scadenza del termine per la presentazione delle domande sarà possibile rimuovere l’iscrizione e poi ripetere la procedura</a:t>
            </a:r>
          </a:p>
        </p:txBody>
      </p:sp>
    </p:spTree>
    <p:extLst>
      <p:ext uri="{BB962C8B-B14F-4D97-AF65-F5344CB8AC3E}">
        <p14:creationId xmlns:p14="http://schemas.microsoft.com/office/powerpoint/2010/main" val="243216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56AFD5-251A-4446-9899-2DB2957DC55B}"/>
              </a:ext>
            </a:extLst>
          </p:cNvPr>
          <p:cNvSpPr txBox="1"/>
          <p:nvPr/>
        </p:nvSpPr>
        <p:spPr>
          <a:xfrm>
            <a:off x="1227133" y="1146317"/>
            <a:ext cx="9433940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Una volta terminata la procedura sarà inviata una email di conferma all’indirizzo istituzionale del candidato. In mancanza di tale ricevuta la domanda non potrà considerarsi correttamente inoltrata.</a:t>
            </a:r>
          </a:p>
          <a:p>
            <a:r>
              <a:rPr lang="it-IT" sz="3200" dirty="0"/>
              <a:t>La email viene inviata anche in mancanza dell’inserimento dell’allegato obbligatorio. In questo caso il candidato dovrà inserirlo seguendo le istruzioni visualizzate nelle slide precedenti.</a:t>
            </a:r>
          </a:p>
        </p:txBody>
      </p:sp>
    </p:spTree>
    <p:extLst>
      <p:ext uri="{BB962C8B-B14F-4D97-AF65-F5344CB8AC3E}">
        <p14:creationId xmlns:p14="http://schemas.microsoft.com/office/powerpoint/2010/main" val="416310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6EA92E9-6DC8-4F8A-A861-C8212D7C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21" y="766928"/>
            <a:ext cx="1952625" cy="37433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2B88A2-89E7-441F-88B2-D7DA06957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728" y="3048000"/>
            <a:ext cx="4687988" cy="3346684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1361679">
            <a:off x="1479780" y="2172309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587B53A-1476-4A57-97A8-A25736248C2D}"/>
              </a:ext>
            </a:extLst>
          </p:cNvPr>
          <p:cNvSpPr/>
          <p:nvPr/>
        </p:nvSpPr>
        <p:spPr>
          <a:xfrm rot="11361679">
            <a:off x="7279447" y="5304976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ED6C79-707A-43B3-8836-F32E00966FBF}"/>
              </a:ext>
            </a:extLst>
          </p:cNvPr>
          <p:cNvSpPr txBox="1"/>
          <p:nvPr/>
        </p:nvSpPr>
        <p:spPr>
          <a:xfrm>
            <a:off x="2730667" y="2098909"/>
            <a:ext cx="1944654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Cliccare sul tasto ‘Accedi’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973805-3447-48F9-BA28-DA8AC8268C90}"/>
              </a:ext>
            </a:extLst>
          </p:cNvPr>
          <p:cNvSpPr txBox="1"/>
          <p:nvPr/>
        </p:nvSpPr>
        <p:spPr>
          <a:xfrm>
            <a:off x="8369467" y="5378305"/>
            <a:ext cx="194465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Inserire il nome utente e la Password, oppure effettuare l’accesso tramite SPID</a:t>
            </a:r>
          </a:p>
        </p:txBody>
      </p:sp>
    </p:spTree>
    <p:extLst>
      <p:ext uri="{BB962C8B-B14F-4D97-AF65-F5344CB8AC3E}">
        <p14:creationId xmlns:p14="http://schemas.microsoft.com/office/powerpoint/2010/main" val="326306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1361679">
            <a:off x="4600411" y="3232559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71681F-7C2E-4D84-9E9F-FE132FB16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86" y="1298977"/>
            <a:ext cx="1733550" cy="39052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E0596CA-573A-44C6-98BC-BCBCB3317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237" y="2265159"/>
            <a:ext cx="1838325" cy="20764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530BC3-EFAA-44BA-90D4-AD2380DBAB90}"/>
              </a:ext>
            </a:extLst>
          </p:cNvPr>
          <p:cNvSpPr txBox="1"/>
          <p:nvPr/>
        </p:nvSpPr>
        <p:spPr>
          <a:xfrm>
            <a:off x="8955956" y="4341609"/>
            <a:ext cx="1944654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Poi sul sottomenu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BFCB2B1-3784-4297-BD6E-4C152DF22C8C}"/>
              </a:ext>
            </a:extLst>
          </p:cNvPr>
          <p:cNvSpPr/>
          <p:nvPr/>
        </p:nvSpPr>
        <p:spPr>
          <a:xfrm rot="11361679">
            <a:off x="9106615" y="3502399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F28BD8-6C5B-4D4E-A4A3-77D622DA0C23}"/>
              </a:ext>
            </a:extLst>
          </p:cNvPr>
          <p:cNvSpPr txBox="1"/>
          <p:nvPr/>
        </p:nvSpPr>
        <p:spPr>
          <a:xfrm>
            <a:off x="5035583" y="3722459"/>
            <a:ext cx="1944654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Cliccare su Iniziative</a:t>
            </a:r>
          </a:p>
        </p:txBody>
      </p:sp>
    </p:spTree>
    <p:extLst>
      <p:ext uri="{BB962C8B-B14F-4D97-AF65-F5344CB8AC3E}">
        <p14:creationId xmlns:p14="http://schemas.microsoft.com/office/powerpoint/2010/main" val="159509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2601491">
            <a:off x="9932783" y="5217728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41BA90-AA31-47EF-93C0-1EAFE7D32B7F}"/>
              </a:ext>
            </a:extLst>
          </p:cNvPr>
          <p:cNvSpPr txBox="1"/>
          <p:nvPr/>
        </p:nvSpPr>
        <p:spPr>
          <a:xfrm>
            <a:off x="4816874" y="5158751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Cliccare sul tasto corrispondente al bando.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1D9E1A-13D3-4547-B52B-DF8085DCA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687" y="1852612"/>
            <a:ext cx="8810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3067172">
            <a:off x="9405862" y="4711174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CC0077-8AA3-4AF1-9E7F-6FD2269CAD34}"/>
              </a:ext>
            </a:extLst>
          </p:cNvPr>
          <p:cNvSpPr txBox="1"/>
          <p:nvPr/>
        </p:nvSpPr>
        <p:spPr>
          <a:xfrm>
            <a:off x="7076016" y="5553045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Cliccare sul tasto Partecipa all’iniziativa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483785-ADF2-4FB5-A3F3-4A91C1A44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979" y="642848"/>
            <a:ext cx="7628659" cy="47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7135B2A-C518-4433-B914-15E92C4FC169}"/>
              </a:ext>
            </a:extLst>
          </p:cNvPr>
          <p:cNvSpPr/>
          <p:nvPr/>
        </p:nvSpPr>
        <p:spPr>
          <a:xfrm rot="19608701">
            <a:off x="1783278" y="4198419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E2041A-D583-4D92-BBD1-B26C809B546D}"/>
              </a:ext>
            </a:extLst>
          </p:cNvPr>
          <p:cNvSpPr txBox="1"/>
          <p:nvPr/>
        </p:nvSpPr>
        <p:spPr>
          <a:xfrm>
            <a:off x="4525633" y="5524336"/>
            <a:ext cx="194465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Si dovrà obbligatoriamente indicare la tipologia, o le tipologie di attività che si desidera svolgere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73BE224-63C8-46F2-83EE-5D5568CE5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36" y="1056665"/>
            <a:ext cx="8009227" cy="42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16A43AA-82BD-4528-B5CF-5E2DAFF45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50" y="2005012"/>
            <a:ext cx="8801100" cy="2847975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3275B3-F1B1-4A54-ACBD-91F9143843DC}"/>
              </a:ext>
            </a:extLst>
          </p:cNvPr>
          <p:cNvSpPr/>
          <p:nvPr/>
        </p:nvSpPr>
        <p:spPr>
          <a:xfrm rot="14166368">
            <a:off x="8828314" y="4572013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2B17E4-72BD-4A70-B733-580DC5B68A40}"/>
              </a:ext>
            </a:extLst>
          </p:cNvPr>
          <p:cNvSpPr txBox="1"/>
          <p:nvPr/>
        </p:nvSpPr>
        <p:spPr>
          <a:xfrm>
            <a:off x="4629542" y="4826573"/>
            <a:ext cx="19446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Il bando prevede un allegato obbligatorio. Senza l’inserimento del file la domanda non potrà considerarsi perfezionata</a:t>
            </a:r>
          </a:p>
        </p:txBody>
      </p:sp>
    </p:spTree>
    <p:extLst>
      <p:ext uri="{BB962C8B-B14F-4D97-AF65-F5344CB8AC3E}">
        <p14:creationId xmlns:p14="http://schemas.microsoft.com/office/powerpoint/2010/main" val="77891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3275B3-F1B1-4A54-ACBD-91F9143843DC}"/>
              </a:ext>
            </a:extLst>
          </p:cNvPr>
          <p:cNvSpPr/>
          <p:nvPr/>
        </p:nvSpPr>
        <p:spPr>
          <a:xfrm rot="12644801">
            <a:off x="8318111" y="2611508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2B17E4-72BD-4A70-B733-580DC5B68A40}"/>
              </a:ext>
            </a:extLst>
          </p:cNvPr>
          <p:cNvSpPr txBox="1"/>
          <p:nvPr/>
        </p:nvSpPr>
        <p:spPr>
          <a:xfrm>
            <a:off x="9287512" y="2786942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Si dovrà, quindi, indicare l’unico allegato disponibile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81B2E5-49FE-44FB-8E41-90D85DB9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365" y="946805"/>
            <a:ext cx="5363007" cy="4111835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C4B74BF-4E3F-4C06-BEA4-D7B4F1FD06D9}"/>
              </a:ext>
            </a:extLst>
          </p:cNvPr>
          <p:cNvSpPr/>
          <p:nvPr/>
        </p:nvSpPr>
        <p:spPr>
          <a:xfrm rot="12644801">
            <a:off x="4398760" y="4557816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651D31-AB64-4F27-823A-148CECBE9815}"/>
              </a:ext>
            </a:extLst>
          </p:cNvPr>
          <p:cNvSpPr txBox="1"/>
          <p:nvPr/>
        </p:nvSpPr>
        <p:spPr>
          <a:xfrm>
            <a:off x="5809334" y="4605951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caricare il file tramite il tasto Sfoglia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71422DF-D743-4C33-B9DA-39E9510D2808}"/>
              </a:ext>
            </a:extLst>
          </p:cNvPr>
          <p:cNvSpPr/>
          <p:nvPr/>
        </p:nvSpPr>
        <p:spPr>
          <a:xfrm rot="18117117">
            <a:off x="2666570" y="5214269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84AA20-E099-4BB9-BF78-B254D08899BE}"/>
              </a:ext>
            </a:extLst>
          </p:cNvPr>
          <p:cNvSpPr txBox="1"/>
          <p:nvPr/>
        </p:nvSpPr>
        <p:spPr>
          <a:xfrm>
            <a:off x="3026898" y="5911195"/>
            <a:ext cx="2553019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Da ultimo cliccare sul tasto ‘Allega’</a:t>
            </a:r>
          </a:p>
        </p:txBody>
      </p:sp>
    </p:spTree>
    <p:extLst>
      <p:ext uri="{BB962C8B-B14F-4D97-AF65-F5344CB8AC3E}">
        <p14:creationId xmlns:p14="http://schemas.microsoft.com/office/powerpoint/2010/main" val="339208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1A8A4A2-B454-4021-9693-2159096582B9}"/>
              </a:ext>
            </a:extLst>
          </p:cNvPr>
          <p:cNvSpPr/>
          <p:nvPr/>
        </p:nvSpPr>
        <p:spPr>
          <a:xfrm rot="13493270">
            <a:off x="10882250" y="3062017"/>
            <a:ext cx="934662" cy="39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019C1E-9172-4572-A670-EFB3BF7B980C}"/>
              </a:ext>
            </a:extLst>
          </p:cNvPr>
          <p:cNvSpPr txBox="1"/>
          <p:nvPr/>
        </p:nvSpPr>
        <p:spPr>
          <a:xfrm>
            <a:off x="8330307" y="5100977"/>
            <a:ext cx="19446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Il file inserito come allegato potrà essere eliminato o sostituito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F7570E-B918-4749-B634-466E88A48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407" y="1569250"/>
            <a:ext cx="89439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8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cd701e-d9b2-4241-9ca5-c2515e1c04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38B49B251B2D4EABC75817B065629C" ma:contentTypeVersion="18" ma:contentTypeDescription="Creare un nuovo documento." ma:contentTypeScope="" ma:versionID="955d11ef455e1aa4718382888812c3c0">
  <xsd:schema xmlns:xsd="http://www.w3.org/2001/XMLSchema" xmlns:xs="http://www.w3.org/2001/XMLSchema" xmlns:p="http://schemas.microsoft.com/office/2006/metadata/properties" xmlns:ns3="3ccd701e-d9b2-4241-9ca5-c2515e1c0402" xmlns:ns4="a31d464e-6432-42e7-98a7-56e53c6cfc27" targetNamespace="http://schemas.microsoft.com/office/2006/metadata/properties" ma:root="true" ma:fieldsID="7e96981e6509ca237b6acc73fb632a6a" ns3:_="" ns4:_="">
    <xsd:import namespace="3ccd701e-d9b2-4241-9ca5-c2515e1c0402"/>
    <xsd:import namespace="a31d464e-6432-42e7-98a7-56e53c6cfc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d701e-d9b2-4241-9ca5-c2515e1c0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d464e-6432-42e7-98a7-56e53c6cf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FA597-6736-4C6F-9206-D516996470DA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3ccd701e-d9b2-4241-9ca5-c2515e1c0402"/>
    <ds:schemaRef ds:uri="a31d464e-6432-42e7-98a7-56e53c6cfc27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3B835E-9735-4A63-83A6-B93F693EF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A9017-0513-447E-89A1-EC17378D5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d701e-d9b2-4241-9ca5-c2515e1c0402"/>
    <ds:schemaRef ds:uri="a31d464e-6432-42e7-98a7-56e53c6cf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9732</TotalTime>
  <Words>272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nicola.iannelli</dc:creator>
  <cp:lastModifiedBy>elisa.attili@unimc.it</cp:lastModifiedBy>
  <cp:revision>53</cp:revision>
  <dcterms:created xsi:type="dcterms:W3CDTF">2022-06-27T07:22:48Z</dcterms:created>
  <dcterms:modified xsi:type="dcterms:W3CDTF">2024-10-17T12:27:56Z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0x010100B038B49B251B2D4EABC75817B065629C</vt:lpwstr>
  </property>
</Properties>
</file>