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8" r:id="rId4"/>
    <p:sldId id="279" r:id="rId5"/>
    <p:sldId id="272" r:id="rId6"/>
    <p:sldId id="259" r:id="rId7"/>
    <p:sldId id="261" r:id="rId8"/>
    <p:sldId id="260" r:id="rId9"/>
    <p:sldId id="262" r:id="rId10"/>
    <p:sldId id="269" r:id="rId11"/>
    <p:sldId id="281" r:id="rId12"/>
    <p:sldId id="282" r:id="rId13"/>
    <p:sldId id="267" r:id="rId14"/>
    <p:sldId id="275" r:id="rId15"/>
    <p:sldId id="265" r:id="rId16"/>
    <p:sldId id="266" r:id="rId17"/>
    <p:sldId id="268" r:id="rId18"/>
    <p:sldId id="271" r:id="rId19"/>
    <p:sldId id="257" r:id="rId20"/>
    <p:sldId id="258" r:id="rId21"/>
    <p:sldId id="264" r:id="rId22"/>
    <p:sldId id="263" r:id="rId23"/>
    <p:sldId id="274" r:id="rId24"/>
    <p:sldId id="276" r:id="rId25"/>
    <p:sldId id="277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10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508387"/>
      </p:ext>
    </p:extLst>
  </p:cSld>
  <p:clrMapOvr>
    <a:masterClrMapping/>
  </p:clrMapOvr>
  <p:transition spd="slow" advTm="6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393867"/>
      </p:ext>
    </p:extLst>
  </p:cSld>
  <p:clrMapOvr>
    <a:masterClrMapping/>
  </p:clrMapOvr>
  <p:transition spd="slow" advTm="6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000065"/>
      </p:ext>
    </p:extLst>
  </p:cSld>
  <p:clrMapOvr>
    <a:masterClrMapping/>
  </p:clrMapOvr>
  <p:transition spd="slow" advTm="6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367579"/>
      </p:ext>
    </p:extLst>
  </p:cSld>
  <p:clrMapOvr>
    <a:masterClrMapping/>
  </p:clrMapOvr>
  <p:transition spd="slow" advTm="6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057453"/>
      </p:ext>
    </p:extLst>
  </p:cSld>
  <p:clrMapOvr>
    <a:masterClrMapping/>
  </p:clrMapOvr>
  <p:transition spd="slow" advTm="6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200890"/>
      </p:ext>
    </p:extLst>
  </p:cSld>
  <p:clrMapOvr>
    <a:masterClrMapping/>
  </p:clrMapOvr>
  <p:transition spd="slow" advTm="6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772251"/>
      </p:ext>
    </p:extLst>
  </p:cSld>
  <p:clrMapOvr>
    <a:masterClrMapping/>
  </p:clrMapOvr>
  <p:transition spd="slow" advTm="6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48667"/>
      </p:ext>
    </p:extLst>
  </p:cSld>
  <p:clrMapOvr>
    <a:masterClrMapping/>
  </p:clrMapOvr>
  <p:transition spd="slow" advTm="6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640561"/>
      </p:ext>
    </p:extLst>
  </p:cSld>
  <p:clrMapOvr>
    <a:masterClrMapping/>
  </p:clrMapOvr>
  <p:transition spd="slow" advTm="6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086376"/>
      </p:ext>
    </p:extLst>
  </p:cSld>
  <p:clrMapOvr>
    <a:masterClrMapping/>
  </p:clrMapOvr>
  <p:transition spd="slow" advTm="6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653110"/>
      </p:ext>
    </p:extLst>
  </p:cSld>
  <p:clrMapOvr>
    <a:masterClrMapping/>
  </p:clrMapOvr>
  <p:transition spd="slow" advTm="6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017F-A337-4066-AD27-FFA3BD8B2812}" type="datetimeFigureOut">
              <a:rPr lang="it-IT" smtClean="0"/>
              <a:t>06/02/2015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37CA-FEF0-458B-AD2D-ED7D430968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70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769686"/>
            <a:ext cx="9144000" cy="408831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t-IT" sz="6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6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markets</a:t>
            </a:r>
            <a:r>
              <a:rPr lang="it-IT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world</a:t>
            </a:r>
            <a:endParaRPr lang="it-IT" sz="6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7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8811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Ravenna Mercato di Campagna Amica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92688" cy="4890881"/>
          </a:xfrm>
        </p:spPr>
      </p:pic>
    </p:spTree>
    <p:extLst>
      <p:ext uri="{BB962C8B-B14F-4D97-AF65-F5344CB8AC3E}">
        <p14:creationId xmlns:p14="http://schemas.microsoft.com/office/powerpoint/2010/main" val="3879069125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 Republic” – the Greek farmers’ market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Kryoneri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Attiki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754578691"/>
      </p:ext>
    </p:extLst>
  </p:cSld>
  <p:clrMapOvr>
    <a:masterClrMapping/>
  </p:clrMapOvr>
  <p:transition spd="slow" advTm="6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7" name="Rettangolo 6"/>
          <p:cNvSpPr/>
          <p:nvPr/>
        </p:nvSpPr>
        <p:spPr>
          <a:xfrm>
            <a:off x="683568" y="33265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36325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“Farmers Republic” – the Greek farmers’ market in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Kryoneri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, </a:t>
            </a:r>
            <a:r>
              <a:rPr lang="en-US" sz="4000" b="1" dirty="0" err="1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Attiki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3694341"/>
      </p:ext>
    </p:extLst>
  </p:cSld>
  <p:clrMapOvr>
    <a:masterClrMapping/>
  </p:clrMapOvr>
  <p:transition spd="slow" advTm="6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Tubinger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(Germany)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  <p:extLst>
      <p:ext uri="{BB962C8B-B14F-4D97-AF65-F5344CB8AC3E}">
        <p14:creationId xmlns:p14="http://schemas.microsoft.com/office/powerpoint/2010/main" val="3482456226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Cork (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1772816"/>
            <a:ext cx="5951481" cy="3960440"/>
          </a:xfrm>
        </p:spPr>
      </p:pic>
    </p:spTree>
    <p:extLst>
      <p:ext uri="{BB962C8B-B14F-4D97-AF65-F5344CB8AC3E}">
        <p14:creationId xmlns:p14="http://schemas.microsoft.com/office/powerpoint/2010/main" val="1040782667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Dubai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799"/>
            <a:ext cx="7235520" cy="4767827"/>
          </a:xfrm>
        </p:spPr>
      </p:pic>
    </p:spTree>
    <p:extLst>
      <p:ext uri="{BB962C8B-B14F-4D97-AF65-F5344CB8AC3E}">
        <p14:creationId xmlns:p14="http://schemas.microsoft.com/office/powerpoint/2010/main" val="2323795062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Dubai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  <p:extLst>
      <p:ext uri="{BB962C8B-B14F-4D97-AF65-F5344CB8AC3E}">
        <p14:creationId xmlns:p14="http://schemas.microsoft.com/office/powerpoint/2010/main" val="3558938817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Freiburg (Germany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1"/>
            <a:ext cx="7056784" cy="4965885"/>
          </a:xfrm>
        </p:spPr>
      </p:pic>
    </p:spTree>
    <p:extLst>
      <p:ext uri="{BB962C8B-B14F-4D97-AF65-F5344CB8AC3E}">
        <p14:creationId xmlns:p14="http://schemas.microsoft.com/office/powerpoint/2010/main" val="2798431978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Lindenmeier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(Colorado)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50573198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658893073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anytime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anywhere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50801801"/>
      </p:ext>
    </p:extLst>
  </p:cSld>
  <p:clrMapOvr>
    <a:masterClrMapping/>
  </p:clrMapOvr>
  <p:transition spd="slow" advTm="60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 Francisco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1996281"/>
            <a:ext cx="6191250" cy="3733800"/>
          </a:xfrm>
        </p:spPr>
      </p:pic>
    </p:spTree>
    <p:extLst>
      <p:ext uri="{BB962C8B-B14F-4D97-AF65-F5344CB8AC3E}">
        <p14:creationId xmlns:p14="http://schemas.microsoft.com/office/powerpoint/2010/main" val="1795122590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Sonoma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51485909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Chicago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4248472"/>
          </a:xfrm>
        </p:spPr>
      </p:pic>
    </p:spTree>
    <p:extLst>
      <p:ext uri="{BB962C8B-B14F-4D97-AF65-F5344CB8AC3E}">
        <p14:creationId xmlns:p14="http://schemas.microsoft.com/office/powerpoint/2010/main" val="2701661394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Angeles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(certificate of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TripAdvisor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453144" cy="4968552"/>
          </a:xfrm>
        </p:spPr>
      </p:pic>
    </p:spTree>
    <p:extLst>
      <p:ext uri="{BB962C8B-B14F-4D97-AF65-F5344CB8AC3E}">
        <p14:creationId xmlns:p14="http://schemas.microsoft.com/office/powerpoint/2010/main" val="539455083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first </a:t>
            </a:r>
            <a:r>
              <a:rPr lang="it-IT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iggest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 «CIBI d’ITALIA»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0200"/>
            <a:ext cx="7426920" cy="4951280"/>
          </a:xfrm>
        </p:spPr>
      </p:pic>
    </p:spTree>
    <p:extLst>
      <p:ext uri="{BB962C8B-B14F-4D97-AF65-F5344CB8AC3E}">
        <p14:creationId xmlns:p14="http://schemas.microsoft.com/office/powerpoint/2010/main" val="677434965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Michelle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shopping </a:t>
            </a:r>
            <a:r>
              <a:rPr lang="it-IT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344816" cy="4820035"/>
          </a:xfrm>
        </p:spPr>
      </p:pic>
    </p:spTree>
    <p:extLst>
      <p:ext uri="{BB962C8B-B14F-4D97-AF65-F5344CB8AC3E}">
        <p14:creationId xmlns:p14="http://schemas.microsoft.com/office/powerpoint/2010/main" val="2167610026"/>
      </p:ext>
    </p:extLst>
  </p:cSld>
  <p:clrMapOvr>
    <a:masterClrMapping/>
  </p:clrMapOvr>
  <p:transition spd="slow" advClick="0" advTm="6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  - Central Market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64747735"/>
      </p:ext>
    </p:extLst>
  </p:cSld>
  <p:clrMapOvr>
    <a:masterClrMapping/>
  </p:clrMapOvr>
  <p:transition spd="slow" advTm="6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  - Central Market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49731094"/>
      </p:ext>
    </p:extLst>
  </p:cSld>
  <p:clrMapOvr>
    <a:masterClrMapping/>
  </p:clrMapOvr>
  <p:transition spd="slow" advTm="6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 Mercato Campagna Amica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973088725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Mercato Campagna Amica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74315126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Salerno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Mercato Campagna Amica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58" y="1600200"/>
            <a:ext cx="6038283" cy="4525963"/>
          </a:xfrm>
        </p:spPr>
      </p:pic>
    </p:spTree>
    <p:extLst>
      <p:ext uri="{BB962C8B-B14F-4D97-AF65-F5344CB8AC3E}">
        <p14:creationId xmlns:p14="http://schemas.microsoft.com/office/powerpoint/2010/main" val="2852209669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Bordighera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(IM) Mercato Campagna Amica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125592" cy="4896544"/>
          </a:xfrm>
        </p:spPr>
      </p:pic>
    </p:spTree>
    <p:extLst>
      <p:ext uri="{BB962C8B-B14F-4D97-AF65-F5344CB8AC3E}">
        <p14:creationId xmlns:p14="http://schemas.microsoft.com/office/powerpoint/2010/main" val="839915794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Torino Mercato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Campagna Amica</a:t>
            </a:r>
            <a:endParaRPr lang="it-IT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272808" cy="4824536"/>
          </a:xfrm>
        </p:spPr>
      </p:pic>
    </p:spTree>
    <p:extLst>
      <p:ext uri="{BB962C8B-B14F-4D97-AF65-F5344CB8AC3E}">
        <p14:creationId xmlns:p14="http://schemas.microsoft.com/office/powerpoint/2010/main" val="3318107474"/>
      </p:ext>
    </p:extLst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124</Words>
  <Application>Microsoft Office PowerPoint</Application>
  <PresentationFormat>Presentazione su schermo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Farmers markets in the world</vt:lpstr>
      <vt:lpstr>Farmers markets: anytime, anywhere</vt:lpstr>
      <vt:lpstr>Riga  - Central Market</vt:lpstr>
      <vt:lpstr>Riga  - Central Market</vt:lpstr>
      <vt:lpstr>Roma Mercato Campagna Amica</vt:lpstr>
      <vt:lpstr>Matera  Mercato Campagna Amica</vt:lpstr>
      <vt:lpstr>Salerno Mercato Campagna Amica</vt:lpstr>
      <vt:lpstr>Bordighera (IM) Mercato Campagna Amica</vt:lpstr>
      <vt:lpstr>Torino Mercato Campagna Amica</vt:lpstr>
      <vt:lpstr>Ravenna Mercato di Campagna Amica</vt:lpstr>
      <vt:lpstr> “Farmers Republic” – the Greek farmers’ market in Kryoneri, Attiki </vt:lpstr>
      <vt:lpstr>Presentazione standard di PowerPoint</vt:lpstr>
      <vt:lpstr>Tubinger (Germany) Farmers Market</vt:lpstr>
      <vt:lpstr>Cork (Ireland) Farmers Market</vt:lpstr>
      <vt:lpstr>Dubai Farmers Market</vt:lpstr>
      <vt:lpstr>Dubai Farmers Market</vt:lpstr>
      <vt:lpstr>Freiburg (Germany) Farmers Market</vt:lpstr>
      <vt:lpstr>Lindenmeier (Colorado) Farmers Market</vt:lpstr>
      <vt:lpstr>Boston Farmers market</vt:lpstr>
      <vt:lpstr>San Francisco Farmers market</vt:lpstr>
      <vt:lpstr>Sonoma Valley Farmers market</vt:lpstr>
      <vt:lpstr>Chicago Farmers Market</vt:lpstr>
      <vt:lpstr>Los Angeles Farmers Market  (certificate of excellence on TripAdvisor)</vt:lpstr>
      <vt:lpstr>Rome first biggest event of Farmers Market «CIBI d’ITALIA»</vt:lpstr>
      <vt:lpstr>Michelle does shopping better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Farmers market in the world</dc:title>
  <dc:creator>Truzzi Laura</dc:creator>
  <cp:lastModifiedBy>Dionesalvi Daniela</cp:lastModifiedBy>
  <cp:revision>31</cp:revision>
  <dcterms:created xsi:type="dcterms:W3CDTF">2014-09-09T14:58:22Z</dcterms:created>
  <dcterms:modified xsi:type="dcterms:W3CDTF">2015-02-06T13:05:49Z</dcterms:modified>
</cp:coreProperties>
</file>